
<file path=[Content_Types].xml><?xml version="1.0" encoding="utf-8"?>
<Types xmlns="http://schemas.openxmlformats.org/package/2006/content-types">
  <Default Extension="bin" ContentType="application/vnd.openxmlformats-officedocument.oleObject"/>
  <Default Extension="emf" ContentType="image/x-emf"/>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ags/tag1.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7.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10.xml" ContentType="application/vnd.openxmlformats-officedocument.presentationml.notesSlid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24.xml" ContentType="application/vnd.openxmlformats-officedocument.presentationml.notesSlid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25.xml" ContentType="application/vnd.openxmlformats-officedocument.presentationml.notesSl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26.xml" ContentType="application/vnd.openxmlformats-officedocument.presentationml.notesSlid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notesSlides/notesSlide37.xml" ContentType="application/vnd.openxmlformats-officedocument.presentationml.notesSlid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65.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66.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67.xml" ContentType="application/vnd.openxmlformats-officedocument.drawingml.chart+xml"/>
  <Override PartName="/ppt/charts/style67.xml" ContentType="application/vnd.ms-office.chartstyle+xml"/>
  <Override PartName="/ppt/charts/colors67.xml" ContentType="application/vnd.ms-office.chartcolorstyle+xml"/>
  <Override PartName="/ppt/charts/chart68.xml" ContentType="application/vnd.openxmlformats-officedocument.drawingml.chart+xml"/>
  <Override PartName="/ppt/charts/style68.xml" ContentType="application/vnd.ms-office.chartstyle+xml"/>
  <Override PartName="/ppt/charts/colors68.xml" ContentType="application/vnd.ms-office.chartcolorstyle+xml"/>
  <Override PartName="/ppt/notesSlides/notesSlide38.xml" ContentType="application/vnd.openxmlformats-officedocument.presentationml.notesSlide+xml"/>
  <Override PartName="/ppt/charts/chart69.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70.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71.xml" ContentType="application/vnd.openxmlformats-officedocument.drawingml.chart+xml"/>
  <Override PartName="/ppt/charts/style71.xml" ContentType="application/vnd.ms-office.chartstyle+xml"/>
  <Override PartName="/ppt/charts/colors71.xml" ContentType="application/vnd.ms-office.chartcolorstyle+xml"/>
  <Override PartName="/ppt/notesSlides/notesSlide39.xml" ContentType="application/vnd.openxmlformats-officedocument.presentationml.notesSlide+xml"/>
  <Override PartName="/ppt/charts/chart72.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73.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74.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75.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76.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77.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78.xml" ContentType="application/vnd.openxmlformats-officedocument.drawingml.chart+xml"/>
  <Override PartName="/ppt/charts/style78.xml" ContentType="application/vnd.ms-office.chartstyle+xml"/>
  <Override PartName="/ppt/charts/colors78.xml" ContentType="application/vnd.ms-office.chartcolorstyl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7" r:id="rId1"/>
  </p:sldMasterIdLst>
  <p:notesMasterIdLst>
    <p:notesMasterId r:id="rId80"/>
  </p:notesMasterIdLst>
  <p:handoutMasterIdLst>
    <p:handoutMasterId r:id="rId81"/>
  </p:handoutMasterIdLst>
  <p:sldIdLst>
    <p:sldId id="261" r:id="rId2"/>
    <p:sldId id="399" r:id="rId3"/>
    <p:sldId id="480" r:id="rId4"/>
    <p:sldId id="481" r:id="rId5"/>
    <p:sldId id="482" r:id="rId6"/>
    <p:sldId id="413" r:id="rId7"/>
    <p:sldId id="419" r:id="rId8"/>
    <p:sldId id="402" r:id="rId9"/>
    <p:sldId id="403" r:id="rId10"/>
    <p:sldId id="414" r:id="rId11"/>
    <p:sldId id="415" r:id="rId12"/>
    <p:sldId id="449" r:id="rId13"/>
    <p:sldId id="404" r:id="rId14"/>
    <p:sldId id="407" r:id="rId15"/>
    <p:sldId id="408" r:id="rId16"/>
    <p:sldId id="416" r:id="rId17"/>
    <p:sldId id="405" r:id="rId18"/>
    <p:sldId id="409" r:id="rId19"/>
    <p:sldId id="410" r:id="rId20"/>
    <p:sldId id="417" r:id="rId21"/>
    <p:sldId id="406" r:id="rId22"/>
    <p:sldId id="411" r:id="rId23"/>
    <p:sldId id="412" r:id="rId24"/>
    <p:sldId id="418" r:id="rId25"/>
    <p:sldId id="420" r:id="rId26"/>
    <p:sldId id="422" r:id="rId27"/>
    <p:sldId id="423" r:id="rId28"/>
    <p:sldId id="424" r:id="rId29"/>
    <p:sldId id="450" r:id="rId30"/>
    <p:sldId id="426" r:id="rId31"/>
    <p:sldId id="427" r:id="rId32"/>
    <p:sldId id="428" r:id="rId33"/>
    <p:sldId id="430" r:id="rId34"/>
    <p:sldId id="431" r:id="rId35"/>
    <p:sldId id="432" r:id="rId36"/>
    <p:sldId id="434" r:id="rId37"/>
    <p:sldId id="435" r:id="rId38"/>
    <p:sldId id="436" r:id="rId39"/>
    <p:sldId id="421" r:id="rId40"/>
    <p:sldId id="437" r:id="rId41"/>
    <p:sldId id="438" r:id="rId42"/>
    <p:sldId id="439" r:id="rId43"/>
    <p:sldId id="451" r:id="rId44"/>
    <p:sldId id="440" r:id="rId45"/>
    <p:sldId id="441" r:id="rId46"/>
    <p:sldId id="442" r:id="rId47"/>
    <p:sldId id="443" r:id="rId48"/>
    <p:sldId id="444" r:id="rId49"/>
    <p:sldId id="445" r:id="rId50"/>
    <p:sldId id="446" r:id="rId51"/>
    <p:sldId id="447" r:id="rId52"/>
    <p:sldId id="448" r:id="rId53"/>
    <p:sldId id="456" r:id="rId54"/>
    <p:sldId id="452" r:id="rId55"/>
    <p:sldId id="453" r:id="rId56"/>
    <p:sldId id="454" r:id="rId57"/>
    <p:sldId id="455" r:id="rId58"/>
    <p:sldId id="457" r:id="rId59"/>
    <p:sldId id="458" r:id="rId60"/>
    <p:sldId id="459" r:id="rId61"/>
    <p:sldId id="460" r:id="rId62"/>
    <p:sldId id="461" r:id="rId63"/>
    <p:sldId id="462" r:id="rId64"/>
    <p:sldId id="463" r:id="rId65"/>
    <p:sldId id="464" r:id="rId66"/>
    <p:sldId id="465" r:id="rId67"/>
    <p:sldId id="466" r:id="rId68"/>
    <p:sldId id="467" r:id="rId69"/>
    <p:sldId id="468" r:id="rId70"/>
    <p:sldId id="469" r:id="rId71"/>
    <p:sldId id="470" r:id="rId72"/>
    <p:sldId id="471" r:id="rId73"/>
    <p:sldId id="472" r:id="rId74"/>
    <p:sldId id="473" r:id="rId75"/>
    <p:sldId id="474" r:id="rId76"/>
    <p:sldId id="475" r:id="rId77"/>
    <p:sldId id="476" r:id="rId78"/>
    <p:sldId id="477" r:id="rId79"/>
  </p:sldIdLst>
  <p:sldSz cx="12192000" cy="6858000"/>
  <p:notesSz cx="6797675" cy="9874250"/>
  <p:defaultTextStyle>
    <a:defPPr>
      <a:defRPr lang="en-US"/>
    </a:defPPr>
    <a:lvl1pPr marL="0" algn="l" defTabSz="914273" rtl="0" eaLnBrk="1" latinLnBrk="0" hangingPunct="1">
      <a:defRPr sz="1800" kern="1200">
        <a:solidFill>
          <a:schemeClr val="tx1"/>
        </a:solidFill>
        <a:latin typeface="+mn-lt"/>
        <a:ea typeface="+mn-ea"/>
        <a:cs typeface="+mn-cs"/>
      </a:defRPr>
    </a:lvl1pPr>
    <a:lvl2pPr marL="457137" algn="l" defTabSz="914273" rtl="0" eaLnBrk="1" latinLnBrk="0" hangingPunct="1">
      <a:defRPr sz="1800" kern="1200">
        <a:solidFill>
          <a:schemeClr val="tx1"/>
        </a:solidFill>
        <a:latin typeface="+mn-lt"/>
        <a:ea typeface="+mn-ea"/>
        <a:cs typeface="+mn-cs"/>
      </a:defRPr>
    </a:lvl2pPr>
    <a:lvl3pPr marL="914273" algn="l" defTabSz="914273" rtl="0" eaLnBrk="1" latinLnBrk="0" hangingPunct="1">
      <a:defRPr sz="1800" kern="1200">
        <a:solidFill>
          <a:schemeClr val="tx1"/>
        </a:solidFill>
        <a:latin typeface="+mn-lt"/>
        <a:ea typeface="+mn-ea"/>
        <a:cs typeface="+mn-cs"/>
      </a:defRPr>
    </a:lvl3pPr>
    <a:lvl4pPr marL="1371410" algn="l" defTabSz="914273" rtl="0" eaLnBrk="1" latinLnBrk="0" hangingPunct="1">
      <a:defRPr sz="1800" kern="1200">
        <a:solidFill>
          <a:schemeClr val="tx1"/>
        </a:solidFill>
        <a:latin typeface="+mn-lt"/>
        <a:ea typeface="+mn-ea"/>
        <a:cs typeface="+mn-cs"/>
      </a:defRPr>
    </a:lvl4pPr>
    <a:lvl5pPr marL="1828546" algn="l" defTabSz="914273" rtl="0" eaLnBrk="1" latinLnBrk="0" hangingPunct="1">
      <a:defRPr sz="1800" kern="1200">
        <a:solidFill>
          <a:schemeClr val="tx1"/>
        </a:solidFill>
        <a:latin typeface="+mn-lt"/>
        <a:ea typeface="+mn-ea"/>
        <a:cs typeface="+mn-cs"/>
      </a:defRPr>
    </a:lvl5pPr>
    <a:lvl6pPr marL="2285683" algn="l" defTabSz="914273" rtl="0" eaLnBrk="1" latinLnBrk="0" hangingPunct="1">
      <a:defRPr sz="1800" kern="1200">
        <a:solidFill>
          <a:schemeClr val="tx1"/>
        </a:solidFill>
        <a:latin typeface="+mn-lt"/>
        <a:ea typeface="+mn-ea"/>
        <a:cs typeface="+mn-cs"/>
      </a:defRPr>
    </a:lvl6pPr>
    <a:lvl7pPr marL="2742819" algn="l" defTabSz="914273" rtl="0" eaLnBrk="1" latinLnBrk="0" hangingPunct="1">
      <a:defRPr sz="1800" kern="1200">
        <a:solidFill>
          <a:schemeClr val="tx1"/>
        </a:solidFill>
        <a:latin typeface="+mn-lt"/>
        <a:ea typeface="+mn-ea"/>
        <a:cs typeface="+mn-cs"/>
      </a:defRPr>
    </a:lvl7pPr>
    <a:lvl8pPr marL="3199956" algn="l" defTabSz="914273" rtl="0" eaLnBrk="1" latinLnBrk="0" hangingPunct="1">
      <a:defRPr sz="1800" kern="1200">
        <a:solidFill>
          <a:schemeClr val="tx1"/>
        </a:solidFill>
        <a:latin typeface="+mn-lt"/>
        <a:ea typeface="+mn-ea"/>
        <a:cs typeface="+mn-cs"/>
      </a:defRPr>
    </a:lvl8pPr>
    <a:lvl9pPr marL="3657093" algn="l" defTabSz="914273"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ynergy" initials="Co" lastIdx="1" clrIdx="0"/>
  <p:cmAuthor id="2" name="Д. Шумеков" initials="Шумеков" lastIdx="1" clrIdx="1">
    <p:extLst>
      <p:ext uri="{19B8F6BF-5375-455C-9EA6-DF929625EA0E}">
        <p15:presenceInfo xmlns:p15="http://schemas.microsoft.com/office/powerpoint/2012/main" userId="Д. Шумеков"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1121"/>
    <a:srgbClr val="404040"/>
    <a:srgbClr val="95989F"/>
    <a:srgbClr val="56A972"/>
    <a:srgbClr val="D0ADC9"/>
    <a:srgbClr val="A9DFBF"/>
    <a:srgbClr val="FACAC3"/>
    <a:srgbClr val="C2E0F4"/>
    <a:srgbClr val="FBEDB7"/>
    <a:srgbClr val="FADBD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E25E649-3F16-4E02-A733-19D2CDBF48F0}" styleName="Средний стиль 3 — акцент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B301B821-A1FF-4177-AEE7-76D212191A09}" styleName="Средний стиль 1 — акцент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7292A2E-F333-43FB-9621-5CBBE7FDCDCB}" styleName="Светлый стиль 2 — акцент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69012ECD-51FC-41F1-AA8D-1B2483CD663E}" styleName="Светлый стиль 2 — акцент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Светлый стиль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9D7B26C5-4107-4FEC-AEDC-1716B250A1EF}" styleName="Светлый стиль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D5ABB26-0587-4C30-8999-92F81FD0307C}" styleName="Нет стиля, нет сетки">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Нет стиля, сетка таблиц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Средний стиль 2 — акцент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Средний стиль 2 — акцент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F5AB1C69-6EDB-4FF4-983F-18BD219EF322}" styleName="Средний стиль 2 — акцент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73A0DAA-6AF3-43AB-8588-CEC1D06C72B9}" styleName="Средний стиль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100" autoAdjust="0"/>
    <p:restoredTop sz="94854" autoAdjust="0"/>
  </p:normalViewPr>
  <p:slideViewPr>
    <p:cSldViewPr snapToGrid="0">
      <p:cViewPr varScale="1">
        <p:scale>
          <a:sx n="105" d="100"/>
          <a:sy n="105" d="100"/>
        </p:scale>
        <p:origin x="768" y="102"/>
      </p:cViewPr>
      <p:guideLst>
        <p:guide orient="horz" pos="2137"/>
        <p:guide pos="3840"/>
      </p:guideLst>
    </p:cSldViewPr>
  </p:slideViewPr>
  <p:notesTextViewPr>
    <p:cViewPr>
      <p:scale>
        <a:sx n="1" d="1"/>
        <a:sy n="1" d="1"/>
      </p:scale>
      <p:origin x="0" y="0"/>
    </p:cViewPr>
  </p:notesTextViewPr>
  <p:sorterViewPr>
    <p:cViewPr>
      <p:scale>
        <a:sx n="66" d="100"/>
        <a:sy n="66" d="100"/>
      </p:scale>
      <p:origin x="0" y="0"/>
    </p:cViewPr>
  </p:sorterViewPr>
  <p:notesViewPr>
    <p:cSldViewPr snapToGrid="0">
      <p:cViewPr varScale="1">
        <p:scale>
          <a:sx n="60" d="100"/>
          <a:sy n="60" d="100"/>
        </p:scale>
        <p:origin x="3202" y="5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viewProps" Target="view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notesMaster" Target="notesMasters/notesMaster1.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handoutMaster" Target="handoutMasters/handoutMaster1.xml"/><Relationship Id="rId86"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microsoft.com/office/2016/11/relationships/changesInfo" Target="changesInfos/changesInfo1.xml"/><Relationship Id="rId61" Type="http://schemas.openxmlformats.org/officeDocument/2006/relationships/slide" Target="slides/slide60.xml"/><Relationship Id="rId82" Type="http://schemas.openxmlformats.org/officeDocument/2006/relationships/commentAuthors" Target="commentAuthor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Dmitriy Shumekov" userId="ffbf198107bbd5ce" providerId="LiveId" clId="{167BE94B-8D3A-4531-9F68-529CDCD9B3C3}"/>
    <pc:docChg chg="undo redo custSel addSld delSld modSld sldOrd modMainMaster">
      <pc:chgData name="Dmitriy Shumekov" userId="ffbf198107bbd5ce" providerId="LiveId" clId="{167BE94B-8D3A-4531-9F68-529CDCD9B3C3}" dt="2025-04-16T11:14:18.383" v="5417" actId="20577"/>
      <pc:docMkLst>
        <pc:docMk/>
      </pc:docMkLst>
      <pc:sldChg chg="addSp modSp">
        <pc:chgData name="Dmitriy Shumekov" userId="ffbf198107bbd5ce" providerId="LiveId" clId="{167BE94B-8D3A-4531-9F68-529CDCD9B3C3}" dt="2025-04-11T04:56:28.332" v="1533"/>
        <pc:sldMkLst>
          <pc:docMk/>
          <pc:sldMk cId="3132684704" sldId="261"/>
        </pc:sldMkLst>
        <pc:picChg chg="add mod">
          <ac:chgData name="Dmitriy Shumekov" userId="ffbf198107bbd5ce" providerId="LiveId" clId="{167BE94B-8D3A-4531-9F68-529CDCD9B3C3}" dt="2025-04-11T04:56:28.332" v="1533"/>
          <ac:picMkLst>
            <pc:docMk/>
            <pc:sldMk cId="3132684704" sldId="261"/>
            <ac:picMk id="3" creationId="{A6E2D593-5ECE-CE25-3A6A-CFEDA90DED7A}"/>
          </ac:picMkLst>
        </pc:picChg>
      </pc:sldChg>
      <pc:sldChg chg="del">
        <pc:chgData name="Dmitriy Shumekov" userId="ffbf198107bbd5ce" providerId="LiveId" clId="{167BE94B-8D3A-4531-9F68-529CDCD9B3C3}" dt="2025-04-15T09:46:02.482" v="3537" actId="47"/>
        <pc:sldMkLst>
          <pc:docMk/>
          <pc:sldMk cId="3789146471" sldId="305"/>
        </pc:sldMkLst>
      </pc:sldChg>
      <pc:sldChg chg="del">
        <pc:chgData name="Dmitriy Shumekov" userId="ffbf198107bbd5ce" providerId="LiveId" clId="{167BE94B-8D3A-4531-9F68-529CDCD9B3C3}" dt="2025-04-15T09:46:03.622" v="3538" actId="47"/>
        <pc:sldMkLst>
          <pc:docMk/>
          <pc:sldMk cId="3430085435" sldId="328"/>
        </pc:sldMkLst>
      </pc:sldChg>
      <pc:sldChg chg="del">
        <pc:chgData name="Dmitriy Shumekov" userId="ffbf198107bbd5ce" providerId="LiveId" clId="{167BE94B-8D3A-4531-9F68-529CDCD9B3C3}" dt="2025-04-02T12:47:21.487" v="7" actId="47"/>
        <pc:sldMkLst>
          <pc:docMk/>
          <pc:sldMk cId="418434920" sldId="394"/>
        </pc:sldMkLst>
      </pc:sldChg>
      <pc:sldChg chg="del">
        <pc:chgData name="Dmitriy Shumekov" userId="ffbf198107bbd5ce" providerId="LiveId" clId="{167BE94B-8D3A-4531-9F68-529CDCD9B3C3}" dt="2025-04-02T12:47:21.487" v="7" actId="47"/>
        <pc:sldMkLst>
          <pc:docMk/>
          <pc:sldMk cId="182205540" sldId="395"/>
        </pc:sldMkLst>
      </pc:sldChg>
      <pc:sldChg chg="del">
        <pc:chgData name="Dmitriy Shumekov" userId="ffbf198107bbd5ce" providerId="LiveId" clId="{167BE94B-8D3A-4531-9F68-529CDCD9B3C3}" dt="2025-04-02T12:47:21.487" v="7" actId="47"/>
        <pc:sldMkLst>
          <pc:docMk/>
          <pc:sldMk cId="1515941239" sldId="397"/>
        </pc:sldMkLst>
      </pc:sldChg>
      <pc:sldChg chg="del">
        <pc:chgData name="Dmitriy Shumekov" userId="ffbf198107bbd5ce" providerId="LiveId" clId="{167BE94B-8D3A-4531-9F68-529CDCD9B3C3}" dt="2025-04-02T12:47:21.487" v="7" actId="47"/>
        <pc:sldMkLst>
          <pc:docMk/>
          <pc:sldMk cId="686344814" sldId="398"/>
        </pc:sldMkLst>
      </pc:sldChg>
      <pc:sldChg chg="addSp delSp modSp mod ord">
        <pc:chgData name="Dmitriy Shumekov" userId="ffbf198107bbd5ce" providerId="LiveId" clId="{167BE94B-8D3A-4531-9F68-529CDCD9B3C3}" dt="2025-04-16T11:14:18.383" v="5417" actId="20577"/>
        <pc:sldMkLst>
          <pc:docMk/>
          <pc:sldMk cId="708424536" sldId="399"/>
        </pc:sldMkLst>
        <pc:spChg chg="mod">
          <ac:chgData name="Dmitriy Shumekov" userId="ffbf198107bbd5ce" providerId="LiveId" clId="{167BE94B-8D3A-4531-9F68-529CDCD9B3C3}" dt="2025-04-02T12:47:34.389" v="18" actId="20577"/>
          <ac:spMkLst>
            <pc:docMk/>
            <pc:sldMk cId="708424536" sldId="399"/>
            <ac:spMk id="2" creationId="{4A6A992A-441F-2FCE-4FEF-AB831EB5B99B}"/>
          </ac:spMkLst>
        </pc:spChg>
        <pc:spChg chg="mod">
          <ac:chgData name="Dmitriy Shumekov" userId="ffbf198107bbd5ce" providerId="LiveId" clId="{167BE94B-8D3A-4531-9F68-529CDCD9B3C3}" dt="2025-04-16T11:10:05.877" v="5298"/>
          <ac:spMkLst>
            <pc:docMk/>
            <pc:sldMk cId="708424536" sldId="399"/>
            <ac:spMk id="3" creationId="{EAA7C4D1-AE2D-477B-83AB-17F5F8A426CE}"/>
          </ac:spMkLst>
        </pc:spChg>
        <pc:graphicFrameChg chg="add mod">
          <ac:chgData name="Dmitriy Shumekov" userId="ffbf198107bbd5ce" providerId="LiveId" clId="{167BE94B-8D3A-4531-9F68-529CDCD9B3C3}" dt="2025-04-16T04:55:06.267" v="4736"/>
          <ac:graphicFrameMkLst>
            <pc:docMk/>
            <pc:sldMk cId="708424536" sldId="399"/>
            <ac:graphicFrameMk id="4" creationId="{8FEAAF27-88DC-EAC0-6A8A-EBB9ABF3B55A}"/>
          </ac:graphicFrameMkLst>
        </pc:graphicFrameChg>
        <pc:graphicFrameChg chg="add mod modGraphic">
          <ac:chgData name="Dmitriy Shumekov" userId="ffbf198107bbd5ce" providerId="LiveId" clId="{167BE94B-8D3A-4531-9F68-529CDCD9B3C3}" dt="2025-04-16T11:14:18.383" v="5417" actId="20577"/>
          <ac:graphicFrameMkLst>
            <pc:docMk/>
            <pc:sldMk cId="708424536" sldId="399"/>
            <ac:graphicFrameMk id="5" creationId="{922B6919-9A9D-EA48-2D81-68DD482E4960}"/>
          </ac:graphicFrameMkLst>
        </pc:graphicFrameChg>
      </pc:sldChg>
      <pc:sldChg chg="del">
        <pc:chgData name="Dmitriy Shumekov" userId="ffbf198107bbd5ce" providerId="LiveId" clId="{167BE94B-8D3A-4531-9F68-529CDCD9B3C3}" dt="2025-04-02T12:47:21.487" v="7" actId="47"/>
        <pc:sldMkLst>
          <pc:docMk/>
          <pc:sldMk cId="1120717675" sldId="400"/>
        </pc:sldMkLst>
      </pc:sldChg>
      <pc:sldChg chg="modSp add mod">
        <pc:chgData name="Dmitriy Shumekov" userId="ffbf198107bbd5ce" providerId="LiveId" clId="{167BE94B-8D3A-4531-9F68-529CDCD9B3C3}" dt="2025-04-16T11:10:05.877" v="5298"/>
        <pc:sldMkLst>
          <pc:docMk/>
          <pc:sldMk cId="2358862248" sldId="400"/>
        </pc:sldMkLst>
        <pc:spChg chg="mod">
          <ac:chgData name="Dmitriy Shumekov" userId="ffbf198107bbd5ce" providerId="LiveId" clId="{167BE94B-8D3A-4531-9F68-529CDCD9B3C3}" dt="2025-04-16T11:08:57.228" v="5292" actId="20577"/>
          <ac:spMkLst>
            <pc:docMk/>
            <pc:sldMk cId="2358862248" sldId="400"/>
            <ac:spMk id="2" creationId="{ADFC91AC-CC1E-5594-BF57-AEF2E648C2A9}"/>
          </ac:spMkLst>
        </pc:spChg>
        <pc:spChg chg="mod">
          <ac:chgData name="Dmitriy Shumekov" userId="ffbf198107bbd5ce" providerId="LiveId" clId="{167BE94B-8D3A-4531-9F68-529CDCD9B3C3}" dt="2025-04-16T11:10:05.877" v="5298"/>
          <ac:spMkLst>
            <pc:docMk/>
            <pc:sldMk cId="2358862248" sldId="400"/>
            <ac:spMk id="3" creationId="{4BAF699B-492A-F9B3-F4F2-99594C85F5BC}"/>
          </ac:spMkLst>
        </pc:spChg>
      </pc:sldChg>
      <pc:sldChg chg="addSp delSp modSp add del mod">
        <pc:chgData name="Dmitriy Shumekov" userId="ffbf198107bbd5ce" providerId="LiveId" clId="{167BE94B-8D3A-4531-9F68-529CDCD9B3C3}" dt="2025-04-08T13:16:13.531" v="1529" actId="47"/>
        <pc:sldMkLst>
          <pc:docMk/>
          <pc:sldMk cId="123940231" sldId="401"/>
        </pc:sldMkLst>
      </pc:sldChg>
      <pc:sldChg chg="del">
        <pc:chgData name="Dmitriy Shumekov" userId="ffbf198107bbd5ce" providerId="LiveId" clId="{167BE94B-8D3A-4531-9F68-529CDCD9B3C3}" dt="2025-04-02T12:47:21.487" v="7" actId="47"/>
        <pc:sldMkLst>
          <pc:docMk/>
          <pc:sldMk cId="1835824295" sldId="401"/>
        </pc:sldMkLst>
      </pc:sldChg>
      <pc:sldChg chg="addSp delSp modSp add mod">
        <pc:chgData name="Dmitriy Shumekov" userId="ffbf198107bbd5ce" providerId="LiveId" clId="{167BE94B-8D3A-4531-9F68-529CDCD9B3C3}" dt="2025-04-16T11:10:05.877" v="5298"/>
        <pc:sldMkLst>
          <pc:docMk/>
          <pc:sldMk cId="848053473" sldId="402"/>
        </pc:sldMkLst>
        <pc:spChg chg="mod">
          <ac:chgData name="Dmitriy Shumekov" userId="ffbf198107bbd5ce" providerId="LiveId" clId="{167BE94B-8D3A-4531-9F68-529CDCD9B3C3}" dt="2025-04-08T09:54:30.779" v="961" actId="20577"/>
          <ac:spMkLst>
            <pc:docMk/>
            <pc:sldMk cId="848053473" sldId="402"/>
            <ac:spMk id="2" creationId="{D655AE43-C693-A70E-6BC7-45EAFEF7C7DC}"/>
          </ac:spMkLst>
        </pc:spChg>
        <pc:spChg chg="mod">
          <ac:chgData name="Dmitriy Shumekov" userId="ffbf198107bbd5ce" providerId="LiveId" clId="{167BE94B-8D3A-4531-9F68-529CDCD9B3C3}" dt="2025-04-16T11:10:05.877" v="5298"/>
          <ac:spMkLst>
            <pc:docMk/>
            <pc:sldMk cId="848053473" sldId="402"/>
            <ac:spMk id="3" creationId="{98F25433-6262-489E-4BE4-75B9D20BBFC3}"/>
          </ac:spMkLst>
        </pc:spChg>
        <pc:spChg chg="mod">
          <ac:chgData name="Dmitriy Shumekov" userId="ffbf198107bbd5ce" providerId="LiveId" clId="{167BE94B-8D3A-4531-9F68-529CDCD9B3C3}" dt="2025-04-08T05:11:17.957" v="684" actId="207"/>
          <ac:spMkLst>
            <pc:docMk/>
            <pc:sldMk cId="848053473" sldId="402"/>
            <ac:spMk id="6" creationId="{19872112-CED9-EF6A-02E5-E2F688545B98}"/>
          </ac:spMkLst>
        </pc:spChg>
        <pc:spChg chg="mod">
          <ac:chgData name="Dmitriy Shumekov" userId="ffbf198107bbd5ce" providerId="LiveId" clId="{167BE94B-8D3A-4531-9F68-529CDCD9B3C3}" dt="2025-04-08T05:11:13.524" v="683" actId="207"/>
          <ac:spMkLst>
            <pc:docMk/>
            <pc:sldMk cId="848053473" sldId="402"/>
            <ac:spMk id="7" creationId="{75370075-5EB2-4D8A-B165-39755E582C41}"/>
          </ac:spMkLst>
        </pc:spChg>
        <pc:spChg chg="mod">
          <ac:chgData name="Dmitriy Shumekov" userId="ffbf198107bbd5ce" providerId="LiveId" clId="{167BE94B-8D3A-4531-9F68-529CDCD9B3C3}" dt="2025-04-08T05:11:10.502" v="682" actId="207"/>
          <ac:spMkLst>
            <pc:docMk/>
            <pc:sldMk cId="848053473" sldId="402"/>
            <ac:spMk id="8" creationId="{1BA875B4-0A45-255C-0FEE-247181242DFA}"/>
          </ac:spMkLst>
        </pc:spChg>
        <pc:spChg chg="mod">
          <ac:chgData name="Dmitriy Shumekov" userId="ffbf198107bbd5ce" providerId="LiveId" clId="{167BE94B-8D3A-4531-9F68-529CDCD9B3C3}" dt="2025-04-11T07:30:07.320" v="1648" actId="20577"/>
          <ac:spMkLst>
            <pc:docMk/>
            <pc:sldMk cId="848053473" sldId="402"/>
            <ac:spMk id="10" creationId="{3BCD3863-14AB-71F9-64C4-DDE931508F10}"/>
          </ac:spMkLst>
        </pc:spChg>
        <pc:spChg chg="mod">
          <ac:chgData name="Dmitriy Shumekov" userId="ffbf198107bbd5ce" providerId="LiveId" clId="{167BE94B-8D3A-4531-9F68-529CDCD9B3C3}" dt="2025-04-11T07:30:15.336" v="1654" actId="20577"/>
          <ac:spMkLst>
            <pc:docMk/>
            <pc:sldMk cId="848053473" sldId="402"/>
            <ac:spMk id="11" creationId="{6C3B45FD-E848-8DA0-BE1E-A36AFEB3576F}"/>
          </ac:spMkLst>
        </pc:spChg>
        <pc:spChg chg="mod">
          <ac:chgData name="Dmitriy Shumekov" userId="ffbf198107bbd5ce" providerId="LiveId" clId="{167BE94B-8D3A-4531-9F68-529CDCD9B3C3}" dt="2025-04-11T07:30:00.878" v="1645" actId="20577"/>
          <ac:spMkLst>
            <pc:docMk/>
            <pc:sldMk cId="848053473" sldId="402"/>
            <ac:spMk id="12" creationId="{73CD4C0E-6D81-62DE-E650-BEAFAEA1F891}"/>
          </ac:spMkLst>
        </pc:spChg>
        <pc:spChg chg="add mod">
          <ac:chgData name="Dmitriy Shumekov" userId="ffbf198107bbd5ce" providerId="LiveId" clId="{167BE94B-8D3A-4531-9F68-529CDCD9B3C3}" dt="2025-04-11T05:59:58.441" v="1552" actId="20577"/>
          <ac:spMkLst>
            <pc:docMk/>
            <pc:sldMk cId="848053473" sldId="402"/>
            <ac:spMk id="37" creationId="{9A05F299-20A1-7F8C-AB17-59F299067E1A}"/>
          </ac:spMkLst>
        </pc:spChg>
        <pc:graphicFrameChg chg="mod modGraphic">
          <ac:chgData name="Dmitriy Shumekov" userId="ffbf198107bbd5ce" providerId="LiveId" clId="{167BE94B-8D3A-4531-9F68-529CDCD9B3C3}" dt="2025-04-15T07:27:58.510" v="3429" actId="20577"/>
          <ac:graphicFrameMkLst>
            <pc:docMk/>
            <pc:sldMk cId="848053473" sldId="402"/>
            <ac:graphicFrameMk id="4" creationId="{1FE18F45-4321-D1A4-B4CE-A74ADE99290F}"/>
          </ac:graphicFrameMkLst>
        </pc:graphicFrameChg>
        <pc:graphicFrameChg chg="mod">
          <ac:chgData name="Dmitriy Shumekov" userId="ffbf198107bbd5ce" providerId="LiveId" clId="{167BE94B-8D3A-4531-9F68-529CDCD9B3C3}" dt="2025-04-11T07:26:57.092" v="1622"/>
          <ac:graphicFrameMkLst>
            <pc:docMk/>
            <pc:sldMk cId="848053473" sldId="402"/>
            <ac:graphicFrameMk id="13" creationId="{08A73BEC-92F9-DAAA-6D4C-D2C7C1948BED}"/>
          </ac:graphicFrameMkLst>
        </pc:graphicFrameChg>
        <pc:graphicFrameChg chg="add mod">
          <ac:chgData name="Dmitriy Shumekov" userId="ffbf198107bbd5ce" providerId="LiveId" clId="{167BE94B-8D3A-4531-9F68-529CDCD9B3C3}" dt="2025-04-11T07:26:49.041" v="1621" actId="14100"/>
          <ac:graphicFrameMkLst>
            <pc:docMk/>
            <pc:sldMk cId="848053473" sldId="402"/>
            <ac:graphicFrameMk id="14" creationId="{64526ADE-25C3-C1FD-2B44-E3AE96FF005A}"/>
          </ac:graphicFrameMkLst>
        </pc:graphicFrameChg>
        <pc:graphicFrameChg chg="add mod">
          <ac:chgData name="Dmitriy Shumekov" userId="ffbf198107bbd5ce" providerId="LiveId" clId="{167BE94B-8D3A-4531-9F68-529CDCD9B3C3}" dt="2025-04-11T07:26:43.935" v="1619" actId="14100"/>
          <ac:graphicFrameMkLst>
            <pc:docMk/>
            <pc:sldMk cId="848053473" sldId="402"/>
            <ac:graphicFrameMk id="15" creationId="{2E6F2176-F27B-71E3-A2A2-AE2A0BD8ADBD}"/>
          </ac:graphicFrameMkLst>
        </pc:graphicFrameChg>
        <pc:graphicFrameChg chg="add mod modGraphic">
          <ac:chgData name="Dmitriy Shumekov" userId="ffbf198107bbd5ce" providerId="LiveId" clId="{167BE94B-8D3A-4531-9F68-529CDCD9B3C3}" dt="2025-04-15T07:28:02.257" v="3431" actId="20577"/>
          <ac:graphicFrameMkLst>
            <pc:docMk/>
            <pc:sldMk cId="848053473" sldId="402"/>
            <ac:graphicFrameMk id="17" creationId="{BAB5C061-EE79-0B8D-301E-993375858A3A}"/>
          </ac:graphicFrameMkLst>
        </pc:graphicFrameChg>
        <pc:graphicFrameChg chg="add mod modGraphic">
          <ac:chgData name="Dmitriy Shumekov" userId="ffbf198107bbd5ce" providerId="LiveId" clId="{167BE94B-8D3A-4531-9F68-529CDCD9B3C3}" dt="2025-04-11T07:26:31.779" v="1618" actId="3064"/>
          <ac:graphicFrameMkLst>
            <pc:docMk/>
            <pc:sldMk cId="848053473" sldId="402"/>
            <ac:graphicFrameMk id="18" creationId="{D83DE10D-5DA5-90F5-1244-5A6A96796BFF}"/>
          </ac:graphicFrameMkLst>
        </pc:graphicFrameChg>
        <pc:graphicFrameChg chg="add mod modGraphic">
          <ac:chgData name="Dmitriy Shumekov" userId="ffbf198107bbd5ce" providerId="LiveId" clId="{167BE94B-8D3A-4531-9F68-529CDCD9B3C3}" dt="2025-04-11T07:29:16.786" v="1635" actId="3064"/>
          <ac:graphicFrameMkLst>
            <pc:docMk/>
            <pc:sldMk cId="848053473" sldId="402"/>
            <ac:graphicFrameMk id="19" creationId="{48B80EDD-62D3-DCBD-2494-D70BABC84706}"/>
          </ac:graphicFrameMkLst>
        </pc:graphicFrameChg>
        <pc:graphicFrameChg chg="add mod">
          <ac:chgData name="Dmitriy Shumekov" userId="ffbf198107bbd5ce" providerId="LiveId" clId="{167BE94B-8D3A-4531-9F68-529CDCD9B3C3}" dt="2025-04-08T05:12:09.141" v="689" actId="14100"/>
          <ac:graphicFrameMkLst>
            <pc:docMk/>
            <pc:sldMk cId="848053473" sldId="402"/>
            <ac:graphicFrameMk id="20" creationId="{27F03A89-C90D-8F22-9663-D0D4CF57B828}"/>
          </ac:graphicFrameMkLst>
        </pc:graphicFrameChg>
        <pc:graphicFrameChg chg="add mod">
          <ac:chgData name="Dmitriy Shumekov" userId="ffbf198107bbd5ce" providerId="LiveId" clId="{167BE94B-8D3A-4531-9F68-529CDCD9B3C3}" dt="2025-04-11T07:28:51.742" v="1633" actId="14100"/>
          <ac:graphicFrameMkLst>
            <pc:docMk/>
            <pc:sldMk cId="848053473" sldId="402"/>
            <ac:graphicFrameMk id="21" creationId="{EA4B84EC-20A8-662B-F971-9EDE9797661D}"/>
          </ac:graphicFrameMkLst>
        </pc:graphicFrameChg>
        <pc:graphicFrameChg chg="add mod">
          <ac:chgData name="Dmitriy Shumekov" userId="ffbf198107bbd5ce" providerId="LiveId" clId="{167BE94B-8D3A-4531-9F68-529CDCD9B3C3}" dt="2025-04-08T05:09:46.945" v="584" actId="1076"/>
          <ac:graphicFrameMkLst>
            <pc:docMk/>
            <pc:sldMk cId="848053473" sldId="402"/>
            <ac:graphicFrameMk id="22" creationId="{024510F6-022B-9005-61A1-46C22CCC4684}"/>
          </ac:graphicFrameMkLst>
        </pc:graphicFrameChg>
        <pc:graphicFrameChg chg="add mod modGraphic">
          <ac:chgData name="Dmitriy Shumekov" userId="ffbf198107bbd5ce" providerId="LiveId" clId="{167BE94B-8D3A-4531-9F68-529CDCD9B3C3}" dt="2025-04-11T07:29:25.244" v="1637" actId="3064"/>
          <ac:graphicFrameMkLst>
            <pc:docMk/>
            <pc:sldMk cId="848053473" sldId="402"/>
            <ac:graphicFrameMk id="24" creationId="{E529C38A-84EE-B807-F6AA-BD1F003EE534}"/>
          </ac:graphicFrameMkLst>
        </pc:graphicFrameChg>
        <pc:graphicFrameChg chg="add mod modGraphic">
          <ac:chgData name="Dmitriy Shumekov" userId="ffbf198107bbd5ce" providerId="LiveId" clId="{167BE94B-8D3A-4531-9F68-529CDCD9B3C3}" dt="2025-04-11T07:29:40.961" v="1642" actId="14100"/>
          <ac:graphicFrameMkLst>
            <pc:docMk/>
            <pc:sldMk cId="848053473" sldId="402"/>
            <ac:graphicFrameMk id="25" creationId="{A703A960-2A23-36D6-A982-ADE7FEA021F2}"/>
          </ac:graphicFrameMkLst>
        </pc:graphicFrameChg>
        <pc:graphicFrameChg chg="add mod modGraphic">
          <ac:chgData name="Dmitriy Shumekov" userId="ffbf198107bbd5ce" providerId="LiveId" clId="{167BE94B-8D3A-4531-9F68-529CDCD9B3C3}" dt="2025-04-11T07:31:22.951" v="1666" actId="20577"/>
          <ac:graphicFrameMkLst>
            <pc:docMk/>
            <pc:sldMk cId="848053473" sldId="402"/>
            <ac:graphicFrameMk id="31" creationId="{161FE997-B05B-AFA3-968D-B5E53A2D1355}"/>
          </ac:graphicFrameMkLst>
        </pc:graphicFrameChg>
        <pc:graphicFrameChg chg="add mod">
          <ac:chgData name="Dmitriy Shumekov" userId="ffbf198107bbd5ce" providerId="LiveId" clId="{167BE94B-8D3A-4531-9F68-529CDCD9B3C3}" dt="2025-04-08T09:48:24.521" v="893" actId="14100"/>
          <ac:graphicFrameMkLst>
            <pc:docMk/>
            <pc:sldMk cId="848053473" sldId="402"/>
            <ac:graphicFrameMk id="32" creationId="{FD4AC615-8CD6-1F92-4148-0A0372F02A3C}"/>
          </ac:graphicFrameMkLst>
        </pc:graphicFrameChg>
        <pc:graphicFrameChg chg="add mod">
          <ac:chgData name="Dmitriy Shumekov" userId="ffbf198107bbd5ce" providerId="LiveId" clId="{167BE94B-8D3A-4531-9F68-529CDCD9B3C3}" dt="2025-04-08T09:48:38.356" v="896" actId="14100"/>
          <ac:graphicFrameMkLst>
            <pc:docMk/>
            <pc:sldMk cId="848053473" sldId="402"/>
            <ac:graphicFrameMk id="33" creationId="{6163B60D-13B5-C2E0-559D-D501A7615045}"/>
          </ac:graphicFrameMkLst>
        </pc:graphicFrameChg>
        <pc:graphicFrameChg chg="add mod">
          <ac:chgData name="Dmitriy Shumekov" userId="ffbf198107bbd5ce" providerId="LiveId" clId="{167BE94B-8D3A-4531-9F68-529CDCD9B3C3}" dt="2025-04-08T09:48:41.619" v="897" actId="14100"/>
          <ac:graphicFrameMkLst>
            <pc:docMk/>
            <pc:sldMk cId="848053473" sldId="402"/>
            <ac:graphicFrameMk id="34" creationId="{84926B4A-16AA-765C-657E-38B9166B625D}"/>
          </ac:graphicFrameMkLst>
        </pc:graphicFrameChg>
        <pc:graphicFrameChg chg="add mod modGraphic">
          <ac:chgData name="Dmitriy Shumekov" userId="ffbf198107bbd5ce" providerId="LiveId" clId="{167BE94B-8D3A-4531-9F68-529CDCD9B3C3}" dt="2025-04-11T07:31:45.683" v="1676" actId="14100"/>
          <ac:graphicFrameMkLst>
            <pc:docMk/>
            <pc:sldMk cId="848053473" sldId="402"/>
            <ac:graphicFrameMk id="35" creationId="{C3341226-F972-2CE0-5893-396C40B77898}"/>
          </ac:graphicFrameMkLst>
        </pc:graphicFrameChg>
        <pc:graphicFrameChg chg="add mod modGraphic">
          <ac:chgData name="Dmitriy Shumekov" userId="ffbf198107bbd5ce" providerId="LiveId" clId="{167BE94B-8D3A-4531-9F68-529CDCD9B3C3}" dt="2025-04-14T05:59:16.367" v="1677" actId="20577"/>
          <ac:graphicFrameMkLst>
            <pc:docMk/>
            <pc:sldMk cId="848053473" sldId="402"/>
            <ac:graphicFrameMk id="36" creationId="{1D840C1B-9496-EFAF-9ECF-76631E21D5F6}"/>
          </ac:graphicFrameMkLst>
        </pc:graphicFrameChg>
        <pc:cxnChg chg="add mod">
          <ac:chgData name="Dmitriy Shumekov" userId="ffbf198107bbd5ce" providerId="LiveId" clId="{167BE94B-8D3A-4531-9F68-529CDCD9B3C3}" dt="2025-04-08T09:44:41.422" v="830" actId="1582"/>
          <ac:cxnSpMkLst>
            <pc:docMk/>
            <pc:sldMk cId="848053473" sldId="402"/>
            <ac:cxnSpMk id="29" creationId="{2B1B65A8-A790-51AE-7E61-D33BA0CF774C}"/>
          </ac:cxnSpMkLst>
        </pc:cxnChg>
        <pc:cxnChg chg="add mod">
          <ac:chgData name="Dmitriy Shumekov" userId="ffbf198107bbd5ce" providerId="LiveId" clId="{167BE94B-8D3A-4531-9F68-529CDCD9B3C3}" dt="2025-04-08T09:44:56.184" v="831" actId="571"/>
          <ac:cxnSpMkLst>
            <pc:docMk/>
            <pc:sldMk cId="848053473" sldId="402"/>
            <ac:cxnSpMk id="30" creationId="{2E62939F-6618-05A1-1701-B79BC05AB01D}"/>
          </ac:cxnSpMkLst>
        </pc:cxnChg>
      </pc:sldChg>
      <pc:sldChg chg="del">
        <pc:chgData name="Dmitriy Shumekov" userId="ffbf198107bbd5ce" providerId="LiveId" clId="{167BE94B-8D3A-4531-9F68-529CDCD9B3C3}" dt="2025-04-02T12:47:21.487" v="7" actId="47"/>
        <pc:sldMkLst>
          <pc:docMk/>
          <pc:sldMk cId="1450982621" sldId="402"/>
        </pc:sldMkLst>
      </pc:sldChg>
      <pc:sldChg chg="add del">
        <pc:chgData name="Dmitriy Shumekov" userId="ffbf198107bbd5ce" providerId="LiveId" clId="{167BE94B-8D3A-4531-9F68-529CDCD9B3C3}" dt="2025-04-07T12:45:18.953" v="171" actId="47"/>
        <pc:sldMkLst>
          <pc:docMk/>
          <pc:sldMk cId="2144857993" sldId="402"/>
        </pc:sldMkLst>
      </pc:sldChg>
      <pc:sldChg chg="del">
        <pc:chgData name="Dmitriy Shumekov" userId="ffbf198107bbd5ce" providerId="LiveId" clId="{167BE94B-8D3A-4531-9F68-529CDCD9B3C3}" dt="2025-04-02T12:47:21.487" v="7" actId="47"/>
        <pc:sldMkLst>
          <pc:docMk/>
          <pc:sldMk cId="2091859013" sldId="403"/>
        </pc:sldMkLst>
      </pc:sldChg>
      <pc:sldChg chg="addSp delSp modSp add mod">
        <pc:chgData name="Dmitriy Shumekov" userId="ffbf198107bbd5ce" providerId="LiveId" clId="{167BE94B-8D3A-4531-9F68-529CDCD9B3C3}" dt="2025-04-16T11:10:05.877" v="5298"/>
        <pc:sldMkLst>
          <pc:docMk/>
          <pc:sldMk cId="4174291615" sldId="403"/>
        </pc:sldMkLst>
        <pc:spChg chg="mod">
          <ac:chgData name="Dmitriy Shumekov" userId="ffbf198107bbd5ce" providerId="LiveId" clId="{167BE94B-8D3A-4531-9F68-529CDCD9B3C3}" dt="2025-04-08T09:54:47.551" v="970" actId="20577"/>
          <ac:spMkLst>
            <pc:docMk/>
            <pc:sldMk cId="4174291615" sldId="403"/>
            <ac:spMk id="2" creationId="{1F31B6B4-89B5-B7DA-EA6A-A852881E21F5}"/>
          </ac:spMkLst>
        </pc:spChg>
        <pc:spChg chg="mod">
          <ac:chgData name="Dmitriy Shumekov" userId="ffbf198107bbd5ce" providerId="LiveId" clId="{167BE94B-8D3A-4531-9F68-529CDCD9B3C3}" dt="2025-04-16T11:10:05.877" v="5298"/>
          <ac:spMkLst>
            <pc:docMk/>
            <pc:sldMk cId="4174291615" sldId="403"/>
            <ac:spMk id="3" creationId="{105943D3-7E0D-12B0-C5C8-B9FA93509310}"/>
          </ac:spMkLst>
        </pc:spChg>
        <pc:spChg chg="add mod">
          <ac:chgData name="Dmitriy Shumekov" userId="ffbf198107bbd5ce" providerId="LiveId" clId="{167BE94B-8D3A-4531-9F68-529CDCD9B3C3}" dt="2025-04-14T06:00:34.667" v="1679"/>
          <ac:spMkLst>
            <pc:docMk/>
            <pc:sldMk cId="4174291615" sldId="403"/>
            <ac:spMk id="5" creationId="{36E188C0-8DB2-3287-8F75-67FCDFFF8F84}"/>
          </ac:spMkLst>
        </pc:spChg>
        <pc:spChg chg="add mod">
          <ac:chgData name="Dmitriy Shumekov" userId="ffbf198107bbd5ce" providerId="LiveId" clId="{167BE94B-8D3A-4531-9F68-529CDCD9B3C3}" dt="2025-04-11T06:00:02.850" v="1553"/>
          <ac:spMkLst>
            <pc:docMk/>
            <pc:sldMk cId="4174291615" sldId="403"/>
            <ac:spMk id="9" creationId="{2E15BA23-554C-C1BD-E190-AB5B3F8652B9}"/>
          </ac:spMkLst>
        </pc:spChg>
        <pc:spChg chg="add mod">
          <ac:chgData name="Dmitriy Shumekov" userId="ffbf198107bbd5ce" providerId="LiveId" clId="{167BE94B-8D3A-4531-9F68-529CDCD9B3C3}" dt="2025-04-14T06:00:34.667" v="1679"/>
          <ac:spMkLst>
            <pc:docMk/>
            <pc:sldMk cId="4174291615" sldId="403"/>
            <ac:spMk id="16" creationId="{E34FEC43-ACCB-60BF-9668-36C443325131}"/>
          </ac:spMkLst>
        </pc:spChg>
        <pc:spChg chg="add mod">
          <ac:chgData name="Dmitriy Shumekov" userId="ffbf198107bbd5ce" providerId="LiveId" clId="{167BE94B-8D3A-4531-9F68-529CDCD9B3C3}" dt="2025-04-14T06:00:34.667" v="1679"/>
          <ac:spMkLst>
            <pc:docMk/>
            <pc:sldMk cId="4174291615" sldId="403"/>
            <ac:spMk id="23" creationId="{DB37D097-31AC-5CA5-E4A2-B45638ECF5F8}"/>
          </ac:spMkLst>
        </pc:spChg>
        <pc:graphicFrameChg chg="mod modGraphic">
          <ac:chgData name="Dmitriy Shumekov" userId="ffbf198107bbd5ce" providerId="LiveId" clId="{167BE94B-8D3A-4531-9F68-529CDCD9B3C3}" dt="2025-04-14T11:41:29.289" v="2123" actId="20577"/>
          <ac:graphicFrameMkLst>
            <pc:docMk/>
            <pc:sldMk cId="4174291615" sldId="403"/>
            <ac:graphicFrameMk id="4" creationId="{86B42319-E5B5-86A3-1659-B11E46473B0B}"/>
          </ac:graphicFrameMkLst>
        </pc:graphicFrameChg>
        <pc:graphicFrameChg chg="mod">
          <ac:chgData name="Dmitriy Shumekov" userId="ffbf198107bbd5ce" providerId="LiveId" clId="{167BE94B-8D3A-4531-9F68-529CDCD9B3C3}" dt="2025-04-08T12:57:40.615" v="1228" actId="14100"/>
          <ac:graphicFrameMkLst>
            <pc:docMk/>
            <pc:sldMk cId="4174291615" sldId="403"/>
            <ac:graphicFrameMk id="13" creationId="{A5EB3046-2608-8241-4F34-9C622A8CBE6C}"/>
          </ac:graphicFrameMkLst>
        </pc:graphicFrameChg>
        <pc:graphicFrameChg chg="mod">
          <ac:chgData name="Dmitriy Shumekov" userId="ffbf198107bbd5ce" providerId="LiveId" clId="{167BE94B-8D3A-4531-9F68-529CDCD9B3C3}" dt="2025-04-08T12:57:40.615" v="1228" actId="14100"/>
          <ac:graphicFrameMkLst>
            <pc:docMk/>
            <pc:sldMk cId="4174291615" sldId="403"/>
            <ac:graphicFrameMk id="14" creationId="{88E81AB5-1E48-1E8E-BEF7-D0D5F2B171E6}"/>
          </ac:graphicFrameMkLst>
        </pc:graphicFrameChg>
        <pc:graphicFrameChg chg="mod">
          <ac:chgData name="Dmitriy Shumekov" userId="ffbf198107bbd5ce" providerId="LiveId" clId="{167BE94B-8D3A-4531-9F68-529CDCD9B3C3}" dt="2025-04-08T12:57:40.615" v="1228" actId="14100"/>
          <ac:graphicFrameMkLst>
            <pc:docMk/>
            <pc:sldMk cId="4174291615" sldId="403"/>
            <ac:graphicFrameMk id="15" creationId="{64FAE220-F881-7989-D033-BBF02C36755A}"/>
          </ac:graphicFrameMkLst>
        </pc:graphicFrameChg>
        <pc:graphicFrameChg chg="mod modGraphic">
          <ac:chgData name="Dmitriy Shumekov" userId="ffbf198107bbd5ce" providerId="LiveId" clId="{167BE94B-8D3A-4531-9F68-529CDCD9B3C3}" dt="2025-04-14T09:46:33.935" v="1692"/>
          <ac:graphicFrameMkLst>
            <pc:docMk/>
            <pc:sldMk cId="4174291615" sldId="403"/>
            <ac:graphicFrameMk id="17" creationId="{D4CB9400-91F1-565C-8159-519123A82D98}"/>
          </ac:graphicFrameMkLst>
        </pc:graphicFrameChg>
        <pc:graphicFrameChg chg="mod modGraphic">
          <ac:chgData name="Dmitriy Shumekov" userId="ffbf198107bbd5ce" providerId="LiveId" clId="{167BE94B-8D3A-4531-9F68-529CDCD9B3C3}" dt="2025-04-14T09:46:43.823" v="1694" actId="3064"/>
          <ac:graphicFrameMkLst>
            <pc:docMk/>
            <pc:sldMk cId="4174291615" sldId="403"/>
            <ac:graphicFrameMk id="18" creationId="{32B583C9-2AE3-689C-60B5-D8FC96B6A408}"/>
          </ac:graphicFrameMkLst>
        </pc:graphicFrameChg>
        <pc:graphicFrameChg chg="mod modGraphic">
          <ac:chgData name="Dmitriy Shumekov" userId="ffbf198107bbd5ce" providerId="LiveId" clId="{167BE94B-8D3A-4531-9F68-529CDCD9B3C3}" dt="2025-04-14T09:53:41.987" v="1735" actId="3064"/>
          <ac:graphicFrameMkLst>
            <pc:docMk/>
            <pc:sldMk cId="4174291615" sldId="403"/>
            <ac:graphicFrameMk id="19" creationId="{7BE41369-23B2-4F05-9E30-B91EA08933C0}"/>
          </ac:graphicFrameMkLst>
        </pc:graphicFrameChg>
        <pc:graphicFrameChg chg="mod">
          <ac:chgData name="Dmitriy Shumekov" userId="ffbf198107bbd5ce" providerId="LiveId" clId="{167BE94B-8D3A-4531-9F68-529CDCD9B3C3}" dt="2025-04-08T10:29:02.219" v="1050" actId="1076"/>
          <ac:graphicFrameMkLst>
            <pc:docMk/>
            <pc:sldMk cId="4174291615" sldId="403"/>
            <ac:graphicFrameMk id="20" creationId="{44825F72-9DA2-AB34-F22B-A3FD71D1608F}"/>
          </ac:graphicFrameMkLst>
        </pc:graphicFrameChg>
        <pc:graphicFrameChg chg="mod">
          <ac:chgData name="Dmitriy Shumekov" userId="ffbf198107bbd5ce" providerId="LiveId" clId="{167BE94B-8D3A-4531-9F68-529CDCD9B3C3}" dt="2025-04-08T10:29:02.219" v="1050" actId="1076"/>
          <ac:graphicFrameMkLst>
            <pc:docMk/>
            <pc:sldMk cId="4174291615" sldId="403"/>
            <ac:graphicFrameMk id="21" creationId="{19448269-D953-7493-F3A0-2A610C88CB65}"/>
          </ac:graphicFrameMkLst>
        </pc:graphicFrameChg>
        <pc:graphicFrameChg chg="mod">
          <ac:chgData name="Dmitriy Shumekov" userId="ffbf198107bbd5ce" providerId="LiveId" clId="{167BE94B-8D3A-4531-9F68-529CDCD9B3C3}" dt="2025-04-08T10:29:02.219" v="1050" actId="1076"/>
          <ac:graphicFrameMkLst>
            <pc:docMk/>
            <pc:sldMk cId="4174291615" sldId="403"/>
            <ac:graphicFrameMk id="22" creationId="{C9534C80-C63B-3A1B-88CA-EC1AB7FEAB8E}"/>
          </ac:graphicFrameMkLst>
        </pc:graphicFrameChg>
        <pc:graphicFrameChg chg="mod modGraphic">
          <ac:chgData name="Dmitriy Shumekov" userId="ffbf198107bbd5ce" providerId="LiveId" clId="{167BE94B-8D3A-4531-9F68-529CDCD9B3C3}" dt="2025-04-14T09:53:47.216" v="1737" actId="3064"/>
          <ac:graphicFrameMkLst>
            <pc:docMk/>
            <pc:sldMk cId="4174291615" sldId="403"/>
            <ac:graphicFrameMk id="24" creationId="{B50DD371-1182-DCF3-1E06-1E99FC95E32A}"/>
          </ac:graphicFrameMkLst>
        </pc:graphicFrameChg>
        <pc:graphicFrameChg chg="mod modGraphic">
          <ac:chgData name="Dmitriy Shumekov" userId="ffbf198107bbd5ce" providerId="LiveId" clId="{167BE94B-8D3A-4531-9F68-529CDCD9B3C3}" dt="2025-04-14T09:53:52.912" v="1739" actId="3064"/>
          <ac:graphicFrameMkLst>
            <pc:docMk/>
            <pc:sldMk cId="4174291615" sldId="403"/>
            <ac:graphicFrameMk id="25" creationId="{3D2CBAF1-E154-04FF-FC98-166CE2F5286F}"/>
          </ac:graphicFrameMkLst>
        </pc:graphicFrameChg>
        <pc:cxnChg chg="mod">
          <ac:chgData name="Dmitriy Shumekov" userId="ffbf198107bbd5ce" providerId="LiveId" clId="{167BE94B-8D3A-4531-9F68-529CDCD9B3C3}" dt="2025-04-08T10:29:04.862" v="1051" actId="1076"/>
          <ac:cxnSpMkLst>
            <pc:docMk/>
            <pc:sldMk cId="4174291615" sldId="403"/>
            <ac:cxnSpMk id="29" creationId="{16C17891-651B-93ED-09B3-DC37F3C56649}"/>
          </ac:cxnSpMkLst>
        </pc:cxnChg>
      </pc:sldChg>
      <pc:sldChg chg="del">
        <pc:chgData name="Dmitriy Shumekov" userId="ffbf198107bbd5ce" providerId="LiveId" clId="{167BE94B-8D3A-4531-9F68-529CDCD9B3C3}" dt="2025-04-02T12:47:21.487" v="7" actId="47"/>
        <pc:sldMkLst>
          <pc:docMk/>
          <pc:sldMk cId="347906647" sldId="404"/>
        </pc:sldMkLst>
      </pc:sldChg>
      <pc:sldChg chg="addSp delSp modSp add mod">
        <pc:chgData name="Dmitriy Shumekov" userId="ffbf198107bbd5ce" providerId="LiveId" clId="{167BE94B-8D3A-4531-9F68-529CDCD9B3C3}" dt="2025-04-16T11:10:05.877" v="5298"/>
        <pc:sldMkLst>
          <pc:docMk/>
          <pc:sldMk cId="3091748404" sldId="404"/>
        </pc:sldMkLst>
        <pc:spChg chg="mod">
          <ac:chgData name="Dmitriy Shumekov" userId="ffbf198107bbd5ce" providerId="LiveId" clId="{167BE94B-8D3A-4531-9F68-529CDCD9B3C3}" dt="2025-04-08T12:59:14.719" v="1273" actId="6549"/>
          <ac:spMkLst>
            <pc:docMk/>
            <pc:sldMk cId="3091748404" sldId="404"/>
            <ac:spMk id="2" creationId="{4A881AC5-E980-95ED-EB23-314A253381D4}"/>
          </ac:spMkLst>
        </pc:spChg>
        <pc:spChg chg="mod">
          <ac:chgData name="Dmitriy Shumekov" userId="ffbf198107bbd5ce" providerId="LiveId" clId="{167BE94B-8D3A-4531-9F68-529CDCD9B3C3}" dt="2025-04-16T11:10:05.877" v="5298"/>
          <ac:spMkLst>
            <pc:docMk/>
            <pc:sldMk cId="3091748404" sldId="404"/>
            <ac:spMk id="3" creationId="{59772DE1-425A-6DFE-F67B-B63A76EB526E}"/>
          </ac:spMkLst>
        </pc:spChg>
        <pc:spChg chg="add mod">
          <ac:chgData name="Dmitriy Shumekov" userId="ffbf198107bbd5ce" providerId="LiveId" clId="{167BE94B-8D3A-4531-9F68-529CDCD9B3C3}" dt="2025-04-11T06:00:12.339" v="1567" actId="14100"/>
          <ac:spMkLst>
            <pc:docMk/>
            <pc:sldMk cId="3091748404" sldId="404"/>
            <ac:spMk id="5" creationId="{D6358EC7-0A5A-6031-BCDE-4AAD3162D060}"/>
          </ac:spMkLst>
        </pc:spChg>
        <pc:graphicFrameChg chg="add mod modGraphic">
          <ac:chgData name="Dmitriy Shumekov" userId="ffbf198107bbd5ce" providerId="LiveId" clId="{167BE94B-8D3A-4531-9F68-529CDCD9B3C3}" dt="2025-04-14T10:39:41.327" v="1850"/>
          <ac:graphicFrameMkLst>
            <pc:docMk/>
            <pc:sldMk cId="3091748404" sldId="404"/>
            <ac:graphicFrameMk id="9" creationId="{9EC5FD1E-41DB-46F2-006E-9E759A09AB03}"/>
          </ac:graphicFrameMkLst>
        </pc:graphicFrameChg>
      </pc:sldChg>
      <pc:sldChg chg="modSp add mod">
        <pc:chgData name="Dmitriy Shumekov" userId="ffbf198107bbd5ce" providerId="LiveId" clId="{167BE94B-8D3A-4531-9F68-529CDCD9B3C3}" dt="2025-04-16T11:10:05.877" v="5298"/>
        <pc:sldMkLst>
          <pc:docMk/>
          <pc:sldMk cId="1731587114" sldId="405"/>
        </pc:sldMkLst>
        <pc:spChg chg="mod">
          <ac:chgData name="Dmitriy Shumekov" userId="ffbf198107bbd5ce" providerId="LiveId" clId="{167BE94B-8D3A-4531-9F68-529CDCD9B3C3}" dt="2025-04-16T11:10:05.877" v="5298"/>
          <ac:spMkLst>
            <pc:docMk/>
            <pc:sldMk cId="1731587114" sldId="405"/>
            <ac:spMk id="3" creationId="{DFE2FF1A-84C1-2E08-AAE8-5504493E3897}"/>
          </ac:spMkLst>
        </pc:spChg>
        <pc:spChg chg="mod">
          <ac:chgData name="Dmitriy Shumekov" userId="ffbf198107bbd5ce" providerId="LiveId" clId="{167BE94B-8D3A-4531-9F68-529CDCD9B3C3}" dt="2025-04-11T06:00:21.312" v="1569"/>
          <ac:spMkLst>
            <pc:docMk/>
            <pc:sldMk cId="1731587114" sldId="405"/>
            <ac:spMk id="5" creationId="{97162A84-242F-C39B-1B87-04EB10829B42}"/>
          </ac:spMkLst>
        </pc:spChg>
        <pc:graphicFrameChg chg="mod modGraphic">
          <ac:chgData name="Dmitriy Shumekov" userId="ffbf198107bbd5ce" providerId="LiveId" clId="{167BE94B-8D3A-4531-9F68-529CDCD9B3C3}" dt="2025-04-14T10:40:05.321" v="1856"/>
          <ac:graphicFrameMkLst>
            <pc:docMk/>
            <pc:sldMk cId="1731587114" sldId="405"/>
            <ac:graphicFrameMk id="9" creationId="{5B1618DF-00B7-7508-EBC3-6B108ADF7604}"/>
          </ac:graphicFrameMkLst>
        </pc:graphicFrameChg>
      </pc:sldChg>
      <pc:sldChg chg="del">
        <pc:chgData name="Dmitriy Shumekov" userId="ffbf198107bbd5ce" providerId="LiveId" clId="{167BE94B-8D3A-4531-9F68-529CDCD9B3C3}" dt="2025-04-02T12:47:21.487" v="7" actId="47"/>
        <pc:sldMkLst>
          <pc:docMk/>
          <pc:sldMk cId="2363649687" sldId="405"/>
        </pc:sldMkLst>
      </pc:sldChg>
      <pc:sldChg chg="modSp add mod">
        <pc:chgData name="Dmitriy Shumekov" userId="ffbf198107bbd5ce" providerId="LiveId" clId="{167BE94B-8D3A-4531-9F68-529CDCD9B3C3}" dt="2025-04-16T11:10:05.877" v="5298"/>
        <pc:sldMkLst>
          <pc:docMk/>
          <pc:sldMk cId="507635985" sldId="406"/>
        </pc:sldMkLst>
        <pc:spChg chg="mod">
          <ac:chgData name="Dmitriy Shumekov" userId="ffbf198107bbd5ce" providerId="LiveId" clId="{167BE94B-8D3A-4531-9F68-529CDCD9B3C3}" dt="2025-04-08T13:14:41.246" v="1507" actId="207"/>
          <ac:spMkLst>
            <pc:docMk/>
            <pc:sldMk cId="507635985" sldId="406"/>
            <ac:spMk id="2" creationId="{76A63821-2A82-004E-92F0-02A4C1979495}"/>
          </ac:spMkLst>
        </pc:spChg>
        <pc:spChg chg="mod">
          <ac:chgData name="Dmitriy Shumekov" userId="ffbf198107bbd5ce" providerId="LiveId" clId="{167BE94B-8D3A-4531-9F68-529CDCD9B3C3}" dt="2025-04-16T11:10:05.877" v="5298"/>
          <ac:spMkLst>
            <pc:docMk/>
            <pc:sldMk cId="507635985" sldId="406"/>
            <ac:spMk id="3" creationId="{0268A96D-6E6F-E64C-B724-5D2610D060A0}"/>
          </ac:spMkLst>
        </pc:spChg>
        <pc:spChg chg="mod">
          <ac:chgData name="Dmitriy Shumekov" userId="ffbf198107bbd5ce" providerId="LiveId" clId="{167BE94B-8D3A-4531-9F68-529CDCD9B3C3}" dt="2025-04-11T06:00:26.612" v="1571"/>
          <ac:spMkLst>
            <pc:docMk/>
            <pc:sldMk cId="507635985" sldId="406"/>
            <ac:spMk id="5" creationId="{B5B66276-A10E-42BA-07A3-1C7E377C4003}"/>
          </ac:spMkLst>
        </pc:spChg>
        <pc:graphicFrameChg chg="mod modGraphic">
          <ac:chgData name="Dmitriy Shumekov" userId="ffbf198107bbd5ce" providerId="LiveId" clId="{167BE94B-8D3A-4531-9F68-529CDCD9B3C3}" dt="2025-04-14T10:40:14.234" v="1868"/>
          <ac:graphicFrameMkLst>
            <pc:docMk/>
            <pc:sldMk cId="507635985" sldId="406"/>
            <ac:graphicFrameMk id="9" creationId="{924ECCF8-44CA-8E1D-A235-628C38AD160E}"/>
          </ac:graphicFrameMkLst>
        </pc:graphicFrameChg>
      </pc:sldChg>
      <pc:sldChg chg="del">
        <pc:chgData name="Dmitriy Shumekov" userId="ffbf198107bbd5ce" providerId="LiveId" clId="{167BE94B-8D3A-4531-9F68-529CDCD9B3C3}" dt="2025-04-02T12:47:21.487" v="7" actId="47"/>
        <pc:sldMkLst>
          <pc:docMk/>
          <pc:sldMk cId="4277573374" sldId="406"/>
        </pc:sldMkLst>
      </pc:sldChg>
      <pc:sldChg chg="modSp add mod">
        <pc:chgData name="Dmitriy Shumekov" userId="ffbf198107bbd5ce" providerId="LiveId" clId="{167BE94B-8D3A-4531-9F68-529CDCD9B3C3}" dt="2025-04-16T11:10:05.877" v="5298"/>
        <pc:sldMkLst>
          <pc:docMk/>
          <pc:sldMk cId="632785355" sldId="407"/>
        </pc:sldMkLst>
        <pc:spChg chg="mod">
          <ac:chgData name="Dmitriy Shumekov" userId="ffbf198107bbd5ce" providerId="LiveId" clId="{167BE94B-8D3A-4531-9F68-529CDCD9B3C3}" dt="2025-04-14T10:24:39.180" v="1766" actId="20577"/>
          <ac:spMkLst>
            <pc:docMk/>
            <pc:sldMk cId="632785355" sldId="407"/>
            <ac:spMk id="2" creationId="{3A7C80A4-2286-6F52-94F7-ED63493037D7}"/>
          </ac:spMkLst>
        </pc:spChg>
        <pc:spChg chg="mod">
          <ac:chgData name="Dmitriy Shumekov" userId="ffbf198107bbd5ce" providerId="LiveId" clId="{167BE94B-8D3A-4531-9F68-529CDCD9B3C3}" dt="2025-04-16T11:10:05.877" v="5298"/>
          <ac:spMkLst>
            <pc:docMk/>
            <pc:sldMk cId="632785355" sldId="407"/>
            <ac:spMk id="3" creationId="{07F69842-A0C7-62B1-0A8C-B670D4B8B4E4}"/>
          </ac:spMkLst>
        </pc:spChg>
        <pc:graphicFrameChg chg="mod modGraphic">
          <ac:chgData name="Dmitriy Shumekov" userId="ffbf198107bbd5ce" providerId="LiveId" clId="{167BE94B-8D3A-4531-9F68-529CDCD9B3C3}" dt="2025-04-14T11:32:06.322" v="2002"/>
          <ac:graphicFrameMkLst>
            <pc:docMk/>
            <pc:sldMk cId="632785355" sldId="407"/>
            <ac:graphicFrameMk id="9" creationId="{53AD8AC5-9D4E-561A-07A6-751C3183EFA0}"/>
          </ac:graphicFrameMkLst>
        </pc:graphicFrameChg>
      </pc:sldChg>
      <pc:sldChg chg="add del">
        <pc:chgData name="Dmitriy Shumekov" userId="ffbf198107bbd5ce" providerId="LiveId" clId="{167BE94B-8D3A-4531-9F68-529CDCD9B3C3}" dt="2025-04-14T09:55:28.829" v="1742" actId="47"/>
        <pc:sldMkLst>
          <pc:docMk/>
          <pc:sldMk cId="1468826896" sldId="407"/>
        </pc:sldMkLst>
      </pc:sldChg>
      <pc:sldChg chg="del">
        <pc:chgData name="Dmitriy Shumekov" userId="ffbf198107bbd5ce" providerId="LiveId" clId="{167BE94B-8D3A-4531-9F68-529CDCD9B3C3}" dt="2025-04-02T12:47:21.487" v="7" actId="47"/>
        <pc:sldMkLst>
          <pc:docMk/>
          <pc:sldMk cId="3162501983" sldId="407"/>
        </pc:sldMkLst>
      </pc:sldChg>
      <pc:sldChg chg="del">
        <pc:chgData name="Dmitriy Shumekov" userId="ffbf198107bbd5ce" providerId="LiveId" clId="{167BE94B-8D3A-4531-9F68-529CDCD9B3C3}" dt="2025-04-02T12:47:21.487" v="7" actId="47"/>
        <pc:sldMkLst>
          <pc:docMk/>
          <pc:sldMk cId="1513710179" sldId="408"/>
        </pc:sldMkLst>
      </pc:sldChg>
      <pc:sldChg chg="modSp add mod">
        <pc:chgData name="Dmitriy Shumekov" userId="ffbf198107bbd5ce" providerId="LiveId" clId="{167BE94B-8D3A-4531-9F68-529CDCD9B3C3}" dt="2025-04-16T11:10:05.877" v="5298"/>
        <pc:sldMkLst>
          <pc:docMk/>
          <pc:sldMk cId="2717310129" sldId="408"/>
        </pc:sldMkLst>
        <pc:spChg chg="mod">
          <ac:chgData name="Dmitriy Shumekov" userId="ffbf198107bbd5ce" providerId="LiveId" clId="{167BE94B-8D3A-4531-9F68-529CDCD9B3C3}" dt="2025-04-14T10:24:46.461" v="1775" actId="20577"/>
          <ac:spMkLst>
            <pc:docMk/>
            <pc:sldMk cId="2717310129" sldId="408"/>
            <ac:spMk id="2" creationId="{F4E6EF0B-C99E-240B-7786-5779B112824D}"/>
          </ac:spMkLst>
        </pc:spChg>
        <pc:spChg chg="mod">
          <ac:chgData name="Dmitriy Shumekov" userId="ffbf198107bbd5ce" providerId="LiveId" clId="{167BE94B-8D3A-4531-9F68-529CDCD9B3C3}" dt="2025-04-16T11:10:05.877" v="5298"/>
          <ac:spMkLst>
            <pc:docMk/>
            <pc:sldMk cId="2717310129" sldId="408"/>
            <ac:spMk id="3" creationId="{E6C1A5F5-1E24-A141-E756-D842F9186438}"/>
          </ac:spMkLst>
        </pc:spChg>
        <pc:graphicFrameChg chg="mod modGraphic">
          <ac:chgData name="Dmitriy Shumekov" userId="ffbf198107bbd5ce" providerId="LiveId" clId="{167BE94B-8D3A-4531-9F68-529CDCD9B3C3}" dt="2025-04-14T11:30:39.961" v="1997" actId="3064"/>
          <ac:graphicFrameMkLst>
            <pc:docMk/>
            <pc:sldMk cId="2717310129" sldId="408"/>
            <ac:graphicFrameMk id="9" creationId="{41B578DC-E0D7-EB9F-7388-7A9EF83E6F15}"/>
          </ac:graphicFrameMkLst>
        </pc:graphicFrameChg>
      </pc:sldChg>
      <pc:sldChg chg="del">
        <pc:chgData name="Dmitriy Shumekov" userId="ffbf198107bbd5ce" providerId="LiveId" clId="{167BE94B-8D3A-4531-9F68-529CDCD9B3C3}" dt="2025-04-02T12:47:21.487" v="7" actId="47"/>
        <pc:sldMkLst>
          <pc:docMk/>
          <pc:sldMk cId="1071930882" sldId="409"/>
        </pc:sldMkLst>
      </pc:sldChg>
      <pc:sldChg chg="addSp delSp modSp add mod">
        <pc:chgData name="Dmitriy Shumekov" userId="ffbf198107bbd5ce" providerId="LiveId" clId="{167BE94B-8D3A-4531-9F68-529CDCD9B3C3}" dt="2025-04-16T11:10:05.877" v="5298"/>
        <pc:sldMkLst>
          <pc:docMk/>
          <pc:sldMk cId="4263060189" sldId="409"/>
        </pc:sldMkLst>
        <pc:spChg chg="mod">
          <ac:chgData name="Dmitriy Shumekov" userId="ffbf198107bbd5ce" providerId="LiveId" clId="{167BE94B-8D3A-4531-9F68-529CDCD9B3C3}" dt="2025-04-16T11:10:05.877" v="5298"/>
          <ac:spMkLst>
            <pc:docMk/>
            <pc:sldMk cId="4263060189" sldId="409"/>
            <ac:spMk id="3" creationId="{948884C2-9287-D90A-B80C-7E108C48D97E}"/>
          </ac:spMkLst>
        </pc:spChg>
        <pc:spChg chg="add mod">
          <ac:chgData name="Dmitriy Shumekov" userId="ffbf198107bbd5ce" providerId="LiveId" clId="{167BE94B-8D3A-4531-9F68-529CDCD9B3C3}" dt="2025-04-14T10:45:49.828" v="1945"/>
          <ac:spMkLst>
            <pc:docMk/>
            <pc:sldMk cId="4263060189" sldId="409"/>
            <ac:spMk id="4" creationId="{95479482-2639-6EFC-8E97-DCC0AA15A541}"/>
          </ac:spMkLst>
        </pc:spChg>
        <pc:graphicFrameChg chg="mod modGraphic">
          <ac:chgData name="Dmitriy Shumekov" userId="ffbf198107bbd5ce" providerId="LiveId" clId="{167BE94B-8D3A-4531-9F68-529CDCD9B3C3}" dt="2025-04-14T11:32:30.894" v="2004" actId="3064"/>
          <ac:graphicFrameMkLst>
            <pc:docMk/>
            <pc:sldMk cId="4263060189" sldId="409"/>
            <ac:graphicFrameMk id="9" creationId="{1B412B86-91AC-8E07-9611-16450E2354B9}"/>
          </ac:graphicFrameMkLst>
        </pc:graphicFrameChg>
      </pc:sldChg>
      <pc:sldChg chg="addSp delSp modSp add mod">
        <pc:chgData name="Dmitriy Shumekov" userId="ffbf198107bbd5ce" providerId="LiveId" clId="{167BE94B-8D3A-4531-9F68-529CDCD9B3C3}" dt="2025-04-16T11:10:05.877" v="5298"/>
        <pc:sldMkLst>
          <pc:docMk/>
          <pc:sldMk cId="569292262" sldId="410"/>
        </pc:sldMkLst>
        <pc:spChg chg="mod">
          <ac:chgData name="Dmitriy Shumekov" userId="ffbf198107bbd5ce" providerId="LiveId" clId="{167BE94B-8D3A-4531-9F68-529CDCD9B3C3}" dt="2025-04-16T11:10:05.877" v="5298"/>
          <ac:spMkLst>
            <pc:docMk/>
            <pc:sldMk cId="569292262" sldId="410"/>
            <ac:spMk id="3" creationId="{5C30FF72-88E5-53C8-17F1-8FC1EFB24D94}"/>
          </ac:spMkLst>
        </pc:spChg>
        <pc:spChg chg="add mod">
          <ac:chgData name="Dmitriy Shumekov" userId="ffbf198107bbd5ce" providerId="LiveId" clId="{167BE94B-8D3A-4531-9F68-529CDCD9B3C3}" dt="2025-04-14T10:45:52.219" v="1947"/>
          <ac:spMkLst>
            <pc:docMk/>
            <pc:sldMk cId="569292262" sldId="410"/>
            <ac:spMk id="4" creationId="{5749B0FB-6D24-2607-953A-B18F12C735CC}"/>
          </ac:spMkLst>
        </pc:spChg>
        <pc:graphicFrameChg chg="mod modGraphic">
          <ac:chgData name="Dmitriy Shumekov" userId="ffbf198107bbd5ce" providerId="LiveId" clId="{167BE94B-8D3A-4531-9F68-529CDCD9B3C3}" dt="2025-04-14T11:31:09.009" v="1999" actId="3064"/>
          <ac:graphicFrameMkLst>
            <pc:docMk/>
            <pc:sldMk cId="569292262" sldId="410"/>
            <ac:graphicFrameMk id="9" creationId="{F8B8C652-4868-795D-A14E-8C56713F9795}"/>
          </ac:graphicFrameMkLst>
        </pc:graphicFrameChg>
      </pc:sldChg>
      <pc:sldChg chg="del">
        <pc:chgData name="Dmitriy Shumekov" userId="ffbf198107bbd5ce" providerId="LiveId" clId="{167BE94B-8D3A-4531-9F68-529CDCD9B3C3}" dt="2025-04-02T12:47:21.487" v="7" actId="47"/>
        <pc:sldMkLst>
          <pc:docMk/>
          <pc:sldMk cId="1018574533" sldId="410"/>
        </pc:sldMkLst>
      </pc:sldChg>
      <pc:sldChg chg="del">
        <pc:chgData name="Dmitriy Shumekov" userId="ffbf198107bbd5ce" providerId="LiveId" clId="{167BE94B-8D3A-4531-9F68-529CDCD9B3C3}" dt="2025-04-02T12:47:21.487" v="7" actId="47"/>
        <pc:sldMkLst>
          <pc:docMk/>
          <pc:sldMk cId="3087024274" sldId="411"/>
        </pc:sldMkLst>
      </pc:sldChg>
      <pc:sldChg chg="addSp delSp modSp add mod">
        <pc:chgData name="Dmitriy Shumekov" userId="ffbf198107bbd5ce" providerId="LiveId" clId="{167BE94B-8D3A-4531-9F68-529CDCD9B3C3}" dt="2025-04-16T11:10:05.877" v="5298"/>
        <pc:sldMkLst>
          <pc:docMk/>
          <pc:sldMk cId="3126600126" sldId="411"/>
        </pc:sldMkLst>
        <pc:spChg chg="mod">
          <ac:chgData name="Dmitriy Shumekov" userId="ffbf198107bbd5ce" providerId="LiveId" clId="{167BE94B-8D3A-4531-9F68-529CDCD9B3C3}" dt="2025-04-16T11:10:05.877" v="5298"/>
          <ac:spMkLst>
            <pc:docMk/>
            <pc:sldMk cId="3126600126" sldId="411"/>
            <ac:spMk id="3" creationId="{829087FE-87A9-8C13-2262-D04758890125}"/>
          </ac:spMkLst>
        </pc:spChg>
        <pc:spChg chg="add mod">
          <ac:chgData name="Dmitriy Shumekov" userId="ffbf198107bbd5ce" providerId="LiveId" clId="{167BE94B-8D3A-4531-9F68-529CDCD9B3C3}" dt="2025-04-14T10:46:49.959" v="1960"/>
          <ac:spMkLst>
            <pc:docMk/>
            <pc:sldMk cId="3126600126" sldId="411"/>
            <ac:spMk id="5" creationId="{DD892806-9148-1669-328C-9CF1E2F078DE}"/>
          </ac:spMkLst>
        </pc:spChg>
        <pc:graphicFrameChg chg="mod modGraphic">
          <ac:chgData name="Dmitriy Shumekov" userId="ffbf198107bbd5ce" providerId="LiveId" clId="{167BE94B-8D3A-4531-9F68-529CDCD9B3C3}" dt="2025-04-14T11:32:52.083" v="2006" actId="3064"/>
          <ac:graphicFrameMkLst>
            <pc:docMk/>
            <pc:sldMk cId="3126600126" sldId="411"/>
            <ac:graphicFrameMk id="9" creationId="{582C9178-6FFD-5106-10D0-F546208FB99A}"/>
          </ac:graphicFrameMkLst>
        </pc:graphicFrameChg>
      </pc:sldChg>
      <pc:sldChg chg="addSp delSp modSp add mod">
        <pc:chgData name="Dmitriy Shumekov" userId="ffbf198107bbd5ce" providerId="LiveId" clId="{167BE94B-8D3A-4531-9F68-529CDCD9B3C3}" dt="2025-04-16T11:10:05.877" v="5298"/>
        <pc:sldMkLst>
          <pc:docMk/>
          <pc:sldMk cId="619628606" sldId="412"/>
        </pc:sldMkLst>
        <pc:spChg chg="mod">
          <ac:chgData name="Dmitriy Shumekov" userId="ffbf198107bbd5ce" providerId="LiveId" clId="{167BE94B-8D3A-4531-9F68-529CDCD9B3C3}" dt="2025-04-16T11:10:05.877" v="5298"/>
          <ac:spMkLst>
            <pc:docMk/>
            <pc:sldMk cId="619628606" sldId="412"/>
            <ac:spMk id="3" creationId="{7E5C0C20-CCDC-7F53-9A72-47468B9BB3F8}"/>
          </ac:spMkLst>
        </pc:spChg>
        <pc:spChg chg="add mod">
          <ac:chgData name="Dmitriy Shumekov" userId="ffbf198107bbd5ce" providerId="LiveId" clId="{167BE94B-8D3A-4531-9F68-529CDCD9B3C3}" dt="2025-04-14T10:46:54.521" v="1962"/>
          <ac:spMkLst>
            <pc:docMk/>
            <pc:sldMk cId="619628606" sldId="412"/>
            <ac:spMk id="5" creationId="{06CC5F22-539E-3E19-6D92-2B662174780A}"/>
          </ac:spMkLst>
        </pc:spChg>
        <pc:graphicFrameChg chg="mod modGraphic">
          <ac:chgData name="Dmitriy Shumekov" userId="ffbf198107bbd5ce" providerId="LiveId" clId="{167BE94B-8D3A-4531-9F68-529CDCD9B3C3}" dt="2025-04-15T06:20:13.790" v="3000" actId="207"/>
          <ac:graphicFrameMkLst>
            <pc:docMk/>
            <pc:sldMk cId="619628606" sldId="412"/>
            <ac:graphicFrameMk id="9" creationId="{21E7DA97-373E-FC62-65B4-7971646F4121}"/>
          </ac:graphicFrameMkLst>
        </pc:graphicFrameChg>
      </pc:sldChg>
      <pc:sldChg chg="addSp delSp modSp add mod ord">
        <pc:chgData name="Dmitriy Shumekov" userId="ffbf198107bbd5ce" providerId="LiveId" clId="{167BE94B-8D3A-4531-9F68-529CDCD9B3C3}" dt="2025-04-16T11:10:05.877" v="5298"/>
        <pc:sldMkLst>
          <pc:docMk/>
          <pc:sldMk cId="1724724112" sldId="413"/>
        </pc:sldMkLst>
        <pc:spChg chg="mod">
          <ac:chgData name="Dmitriy Shumekov" userId="ffbf198107bbd5ce" providerId="LiveId" clId="{167BE94B-8D3A-4531-9F68-529CDCD9B3C3}" dt="2025-04-14T11:50:01.810" v="2304" actId="20577"/>
          <ac:spMkLst>
            <pc:docMk/>
            <pc:sldMk cId="1724724112" sldId="413"/>
            <ac:spMk id="2" creationId="{90F4C765-83E7-7EAA-CE0F-7CC02A1C1A87}"/>
          </ac:spMkLst>
        </pc:spChg>
        <pc:spChg chg="mod">
          <ac:chgData name="Dmitriy Shumekov" userId="ffbf198107bbd5ce" providerId="LiveId" clId="{167BE94B-8D3A-4531-9F68-529CDCD9B3C3}" dt="2025-04-16T11:10:05.877" v="5298"/>
          <ac:spMkLst>
            <pc:docMk/>
            <pc:sldMk cId="1724724112" sldId="413"/>
            <ac:spMk id="3" creationId="{96BE2EBC-66FB-D040-2C81-AFFAD535464B}"/>
          </ac:spMkLst>
        </pc:spChg>
        <pc:graphicFrameChg chg="add mod modGraphic">
          <ac:chgData name="Dmitriy Shumekov" userId="ffbf198107bbd5ce" providerId="LiveId" clId="{167BE94B-8D3A-4531-9F68-529CDCD9B3C3}" dt="2025-04-15T05:21:09.602" v="2784"/>
          <ac:graphicFrameMkLst>
            <pc:docMk/>
            <pc:sldMk cId="1724724112" sldId="413"/>
            <ac:graphicFrameMk id="10" creationId="{F80B5CC3-FB55-A8EE-77D2-8D2FE15A4C30}"/>
          </ac:graphicFrameMkLst>
        </pc:graphicFrameChg>
        <pc:graphicFrameChg chg="add mod modGraphic">
          <ac:chgData name="Dmitriy Shumekov" userId="ffbf198107bbd5ce" providerId="LiveId" clId="{167BE94B-8D3A-4531-9F68-529CDCD9B3C3}" dt="2025-04-15T05:21:24.889" v="2790" actId="1076"/>
          <ac:graphicFrameMkLst>
            <pc:docMk/>
            <pc:sldMk cId="1724724112" sldId="413"/>
            <ac:graphicFrameMk id="33" creationId="{4BD32098-0B9B-B324-5D78-24A6C156B1E5}"/>
          </ac:graphicFrameMkLst>
        </pc:graphicFrameChg>
        <pc:graphicFrameChg chg="add mod modGraphic">
          <ac:chgData name="Dmitriy Shumekov" userId="ffbf198107bbd5ce" providerId="LiveId" clId="{167BE94B-8D3A-4531-9F68-529CDCD9B3C3}" dt="2025-04-15T05:21:20.626" v="2789" actId="1076"/>
          <ac:graphicFrameMkLst>
            <pc:docMk/>
            <pc:sldMk cId="1724724112" sldId="413"/>
            <ac:graphicFrameMk id="34" creationId="{383ABACF-0945-F734-3E25-BB3667F17442}"/>
          </ac:graphicFrameMkLst>
        </pc:graphicFrameChg>
      </pc:sldChg>
      <pc:sldChg chg="delSp modSp add mod">
        <pc:chgData name="Dmitriy Shumekov" userId="ffbf198107bbd5ce" providerId="LiveId" clId="{167BE94B-8D3A-4531-9F68-529CDCD9B3C3}" dt="2025-04-16T11:10:05.877" v="5298"/>
        <pc:sldMkLst>
          <pc:docMk/>
          <pc:sldMk cId="1174539779" sldId="414"/>
        </pc:sldMkLst>
        <pc:spChg chg="mod">
          <ac:chgData name="Dmitriy Shumekov" userId="ffbf198107bbd5ce" providerId="LiveId" clId="{167BE94B-8D3A-4531-9F68-529CDCD9B3C3}" dt="2025-04-14T11:45:10.759" v="2144" actId="20577"/>
          <ac:spMkLst>
            <pc:docMk/>
            <pc:sldMk cId="1174539779" sldId="414"/>
            <ac:spMk id="2" creationId="{6F3B8665-5528-0F2D-BCB5-681FF270D80C}"/>
          </ac:spMkLst>
        </pc:spChg>
        <pc:spChg chg="mod">
          <ac:chgData name="Dmitriy Shumekov" userId="ffbf198107bbd5ce" providerId="LiveId" clId="{167BE94B-8D3A-4531-9F68-529CDCD9B3C3}" dt="2025-04-16T11:10:05.877" v="5298"/>
          <ac:spMkLst>
            <pc:docMk/>
            <pc:sldMk cId="1174539779" sldId="414"/>
            <ac:spMk id="3" creationId="{16AB6DF6-15E0-DDD1-BF7E-17080E5E23E0}"/>
          </ac:spMkLst>
        </pc:spChg>
        <pc:graphicFrameChg chg="mod modGraphic">
          <ac:chgData name="Dmitriy Shumekov" userId="ffbf198107bbd5ce" providerId="LiveId" clId="{167BE94B-8D3A-4531-9F68-529CDCD9B3C3}" dt="2025-04-14T11:46:01.891" v="2217" actId="403"/>
          <ac:graphicFrameMkLst>
            <pc:docMk/>
            <pc:sldMk cId="1174539779" sldId="414"/>
            <ac:graphicFrameMk id="4" creationId="{8344530C-8CF3-564A-2B75-5BF55DDAA8B1}"/>
          </ac:graphicFrameMkLst>
        </pc:graphicFrameChg>
        <pc:graphicFrameChg chg="mod">
          <ac:chgData name="Dmitriy Shumekov" userId="ffbf198107bbd5ce" providerId="LiveId" clId="{167BE94B-8D3A-4531-9F68-529CDCD9B3C3}" dt="2025-04-14T11:49:33.607" v="2262" actId="14100"/>
          <ac:graphicFrameMkLst>
            <pc:docMk/>
            <pc:sldMk cId="1174539779" sldId="414"/>
            <ac:graphicFrameMk id="13" creationId="{80EBAC93-400F-D4CE-20B5-9760872B1855}"/>
          </ac:graphicFrameMkLst>
        </pc:graphicFrameChg>
        <pc:graphicFrameChg chg="mod">
          <ac:chgData name="Dmitriy Shumekov" userId="ffbf198107bbd5ce" providerId="LiveId" clId="{167BE94B-8D3A-4531-9F68-529CDCD9B3C3}" dt="2025-04-14T11:49:33.607" v="2262" actId="14100"/>
          <ac:graphicFrameMkLst>
            <pc:docMk/>
            <pc:sldMk cId="1174539779" sldId="414"/>
            <ac:graphicFrameMk id="14" creationId="{45D262F1-3051-8ED8-C93C-794BB8FA326C}"/>
          </ac:graphicFrameMkLst>
        </pc:graphicFrameChg>
        <pc:graphicFrameChg chg="mod">
          <ac:chgData name="Dmitriy Shumekov" userId="ffbf198107bbd5ce" providerId="LiveId" clId="{167BE94B-8D3A-4531-9F68-529CDCD9B3C3}" dt="2025-04-14T11:49:33.607" v="2262" actId="14100"/>
          <ac:graphicFrameMkLst>
            <pc:docMk/>
            <pc:sldMk cId="1174539779" sldId="414"/>
            <ac:graphicFrameMk id="15" creationId="{E6B8537B-7E61-470C-14DB-7F9E110C6461}"/>
          </ac:graphicFrameMkLst>
        </pc:graphicFrameChg>
      </pc:sldChg>
      <pc:sldChg chg="addSp modSp add mod">
        <pc:chgData name="Dmitriy Shumekov" userId="ffbf198107bbd5ce" providerId="LiveId" clId="{167BE94B-8D3A-4531-9F68-529CDCD9B3C3}" dt="2025-04-16T11:10:05.877" v="5298"/>
        <pc:sldMkLst>
          <pc:docMk/>
          <pc:sldMk cId="2279910091" sldId="415"/>
        </pc:sldMkLst>
        <pc:spChg chg="mod">
          <ac:chgData name="Dmitriy Shumekov" userId="ffbf198107bbd5ce" providerId="LiveId" clId="{167BE94B-8D3A-4531-9F68-529CDCD9B3C3}" dt="2025-04-15T06:05:27.622" v="2819" actId="404"/>
          <ac:spMkLst>
            <pc:docMk/>
            <pc:sldMk cId="2279910091" sldId="415"/>
            <ac:spMk id="2" creationId="{AF377E14-D141-70E9-7907-BE169413C5BA}"/>
          </ac:spMkLst>
        </pc:spChg>
        <pc:spChg chg="mod">
          <ac:chgData name="Dmitriy Shumekov" userId="ffbf198107bbd5ce" providerId="LiveId" clId="{167BE94B-8D3A-4531-9F68-529CDCD9B3C3}" dt="2025-04-16T11:10:05.877" v="5298"/>
          <ac:spMkLst>
            <pc:docMk/>
            <pc:sldMk cId="2279910091" sldId="415"/>
            <ac:spMk id="3" creationId="{EF20F648-1B3F-883F-F3A9-C881223126AF}"/>
          </ac:spMkLst>
        </pc:spChg>
        <pc:graphicFrameChg chg="mod modGraphic">
          <ac:chgData name="Dmitriy Shumekov" userId="ffbf198107bbd5ce" providerId="LiveId" clId="{167BE94B-8D3A-4531-9F68-529CDCD9B3C3}" dt="2025-04-15T06:14:12.951" v="2894" actId="3064"/>
          <ac:graphicFrameMkLst>
            <pc:docMk/>
            <pc:sldMk cId="2279910091" sldId="415"/>
            <ac:graphicFrameMk id="4" creationId="{CB695C61-52BE-B27C-1C9B-1E76CE5FF5DF}"/>
          </ac:graphicFrameMkLst>
        </pc:graphicFrameChg>
        <pc:graphicFrameChg chg="add mod">
          <ac:chgData name="Dmitriy Shumekov" userId="ffbf198107bbd5ce" providerId="LiveId" clId="{167BE94B-8D3A-4531-9F68-529CDCD9B3C3}" dt="2025-04-15T06:12:08.701" v="2869"/>
          <ac:graphicFrameMkLst>
            <pc:docMk/>
            <pc:sldMk cId="2279910091" sldId="415"/>
            <ac:graphicFrameMk id="5" creationId="{0A8F10BE-C5A0-5DDC-2F02-9E1A5244A509}"/>
          </ac:graphicFrameMkLst>
        </pc:graphicFrameChg>
        <pc:graphicFrameChg chg="add mod modGraphic">
          <ac:chgData name="Dmitriy Shumekov" userId="ffbf198107bbd5ce" providerId="LiveId" clId="{167BE94B-8D3A-4531-9F68-529CDCD9B3C3}" dt="2025-04-15T06:14:16.773" v="2895" actId="3064"/>
          <ac:graphicFrameMkLst>
            <pc:docMk/>
            <pc:sldMk cId="2279910091" sldId="415"/>
            <ac:graphicFrameMk id="9" creationId="{56BD0233-C202-C831-DB36-5A78F93B126B}"/>
          </ac:graphicFrameMkLst>
        </pc:graphicFrameChg>
        <pc:graphicFrameChg chg="mod">
          <ac:chgData name="Dmitriy Shumekov" userId="ffbf198107bbd5ce" providerId="LiveId" clId="{167BE94B-8D3A-4531-9F68-529CDCD9B3C3}" dt="2025-04-15T06:11:58.950" v="2868" actId="1076"/>
          <ac:graphicFrameMkLst>
            <pc:docMk/>
            <pc:sldMk cId="2279910091" sldId="415"/>
            <ac:graphicFrameMk id="13" creationId="{AB1C1984-7B42-8FB0-BC91-47162C9C5D59}"/>
          </ac:graphicFrameMkLst>
        </pc:graphicFrameChg>
        <pc:graphicFrameChg chg="mod">
          <ac:chgData name="Dmitriy Shumekov" userId="ffbf198107bbd5ce" providerId="LiveId" clId="{167BE94B-8D3A-4531-9F68-529CDCD9B3C3}" dt="2025-04-15T06:09:55.614" v="2857" actId="14100"/>
          <ac:graphicFrameMkLst>
            <pc:docMk/>
            <pc:sldMk cId="2279910091" sldId="415"/>
            <ac:graphicFrameMk id="14" creationId="{C6C74F57-69BF-4890-0C45-70FCD329457E}"/>
          </ac:graphicFrameMkLst>
        </pc:graphicFrameChg>
        <pc:graphicFrameChg chg="mod">
          <ac:chgData name="Dmitriy Shumekov" userId="ffbf198107bbd5ce" providerId="LiveId" clId="{167BE94B-8D3A-4531-9F68-529CDCD9B3C3}" dt="2025-04-15T06:13:56.640" v="2893" actId="1076"/>
          <ac:graphicFrameMkLst>
            <pc:docMk/>
            <pc:sldMk cId="2279910091" sldId="415"/>
            <ac:graphicFrameMk id="15" creationId="{C436CF83-6CBC-641A-0983-09FF8F7FCC04}"/>
          </ac:graphicFrameMkLst>
        </pc:graphicFrameChg>
        <pc:graphicFrameChg chg="add mod modGraphic">
          <ac:chgData name="Dmitriy Shumekov" userId="ffbf198107bbd5ce" providerId="LiveId" clId="{167BE94B-8D3A-4531-9F68-529CDCD9B3C3}" dt="2025-04-15T06:14:20.174" v="2896" actId="3064"/>
          <ac:graphicFrameMkLst>
            <pc:docMk/>
            <pc:sldMk cId="2279910091" sldId="415"/>
            <ac:graphicFrameMk id="16" creationId="{24AB54A8-3EB4-CECA-6B6F-555050B51C04}"/>
          </ac:graphicFrameMkLst>
        </pc:graphicFrameChg>
      </pc:sldChg>
      <pc:sldChg chg="modSp add mod">
        <pc:chgData name="Dmitriy Shumekov" userId="ffbf198107bbd5ce" providerId="LiveId" clId="{167BE94B-8D3A-4531-9F68-529CDCD9B3C3}" dt="2025-04-16T11:10:05.877" v="5298"/>
        <pc:sldMkLst>
          <pc:docMk/>
          <pc:sldMk cId="2185866034" sldId="416"/>
        </pc:sldMkLst>
        <pc:spChg chg="mod">
          <ac:chgData name="Dmitriy Shumekov" userId="ffbf198107bbd5ce" providerId="LiveId" clId="{167BE94B-8D3A-4531-9F68-529CDCD9B3C3}" dt="2025-04-15T06:15:42.839" v="2941" actId="404"/>
          <ac:spMkLst>
            <pc:docMk/>
            <pc:sldMk cId="2185866034" sldId="416"/>
            <ac:spMk id="2" creationId="{06C179AB-1C0C-3948-D6B9-36E2C1C26FA7}"/>
          </ac:spMkLst>
        </pc:spChg>
        <pc:spChg chg="mod">
          <ac:chgData name="Dmitriy Shumekov" userId="ffbf198107bbd5ce" providerId="LiveId" clId="{167BE94B-8D3A-4531-9F68-529CDCD9B3C3}" dt="2025-04-16T11:10:05.877" v="5298"/>
          <ac:spMkLst>
            <pc:docMk/>
            <pc:sldMk cId="2185866034" sldId="416"/>
            <ac:spMk id="3" creationId="{769C1560-8797-377B-1EA0-2D64A816C290}"/>
          </ac:spMkLst>
        </pc:spChg>
        <pc:graphicFrameChg chg="mod modGraphic">
          <ac:chgData name="Dmitriy Shumekov" userId="ffbf198107bbd5ce" providerId="LiveId" clId="{167BE94B-8D3A-4531-9F68-529CDCD9B3C3}" dt="2025-04-15T06:19:34.133" v="2993" actId="3064"/>
          <ac:graphicFrameMkLst>
            <pc:docMk/>
            <pc:sldMk cId="2185866034" sldId="416"/>
            <ac:graphicFrameMk id="9" creationId="{26D2932D-B042-CE33-74CC-25F7A3A370D9}"/>
          </ac:graphicFrameMkLst>
        </pc:graphicFrameChg>
      </pc:sldChg>
      <pc:sldChg chg="modSp add mod">
        <pc:chgData name="Dmitriy Shumekov" userId="ffbf198107bbd5ce" providerId="LiveId" clId="{167BE94B-8D3A-4531-9F68-529CDCD9B3C3}" dt="2025-04-16T11:10:05.877" v="5298"/>
        <pc:sldMkLst>
          <pc:docMk/>
          <pc:sldMk cId="3656431417" sldId="417"/>
        </pc:sldMkLst>
        <pc:spChg chg="mod">
          <ac:chgData name="Dmitriy Shumekov" userId="ffbf198107bbd5ce" providerId="LiveId" clId="{167BE94B-8D3A-4531-9F68-529CDCD9B3C3}" dt="2025-04-16T11:10:05.877" v="5298"/>
          <ac:spMkLst>
            <pc:docMk/>
            <pc:sldMk cId="3656431417" sldId="417"/>
            <ac:spMk id="3" creationId="{3E4D9E8D-E6D8-8ACF-1654-8B84CA82A2D0}"/>
          </ac:spMkLst>
        </pc:spChg>
        <pc:spChg chg="mod">
          <ac:chgData name="Dmitriy Shumekov" userId="ffbf198107bbd5ce" providerId="LiveId" clId="{167BE94B-8D3A-4531-9F68-529CDCD9B3C3}" dt="2025-04-15T06:24:48.491" v="3007" actId="14100"/>
          <ac:spMkLst>
            <pc:docMk/>
            <pc:sldMk cId="3656431417" sldId="417"/>
            <ac:spMk id="5" creationId="{84A9FD30-3803-8C1F-AAD9-2B0AD493A96E}"/>
          </ac:spMkLst>
        </pc:spChg>
        <pc:graphicFrameChg chg="mod modGraphic">
          <ac:chgData name="Dmitriy Shumekov" userId="ffbf198107bbd5ce" providerId="LiveId" clId="{167BE94B-8D3A-4531-9F68-529CDCD9B3C3}" dt="2025-04-15T06:21:10.843" v="3002"/>
          <ac:graphicFrameMkLst>
            <pc:docMk/>
            <pc:sldMk cId="3656431417" sldId="417"/>
            <ac:graphicFrameMk id="9" creationId="{A853A0AB-3619-017E-7CFF-AA41A10A64C8}"/>
          </ac:graphicFrameMkLst>
        </pc:graphicFrameChg>
      </pc:sldChg>
      <pc:sldChg chg="modSp add mod">
        <pc:chgData name="Dmitriy Shumekov" userId="ffbf198107bbd5ce" providerId="LiveId" clId="{167BE94B-8D3A-4531-9F68-529CDCD9B3C3}" dt="2025-04-16T11:10:05.877" v="5298"/>
        <pc:sldMkLst>
          <pc:docMk/>
          <pc:sldMk cId="4035624274" sldId="418"/>
        </pc:sldMkLst>
        <pc:spChg chg="mod">
          <ac:chgData name="Dmitriy Shumekov" userId="ffbf198107bbd5ce" providerId="LiveId" clId="{167BE94B-8D3A-4531-9F68-529CDCD9B3C3}" dt="2025-04-16T11:10:05.877" v="5298"/>
          <ac:spMkLst>
            <pc:docMk/>
            <pc:sldMk cId="4035624274" sldId="418"/>
            <ac:spMk id="3" creationId="{887FC276-9906-4579-01F7-073F9ED4C61E}"/>
          </ac:spMkLst>
        </pc:spChg>
        <pc:spChg chg="mod">
          <ac:chgData name="Dmitriy Shumekov" userId="ffbf198107bbd5ce" providerId="LiveId" clId="{167BE94B-8D3A-4531-9F68-529CDCD9B3C3}" dt="2025-04-15T06:24:41.598" v="3005" actId="14100"/>
          <ac:spMkLst>
            <pc:docMk/>
            <pc:sldMk cId="4035624274" sldId="418"/>
            <ac:spMk id="5" creationId="{A8C6D60B-EB67-E7E3-4135-876B2D763357}"/>
          </ac:spMkLst>
        </pc:spChg>
        <pc:graphicFrameChg chg="mod modGraphic">
          <ac:chgData name="Dmitriy Shumekov" userId="ffbf198107bbd5ce" providerId="LiveId" clId="{167BE94B-8D3A-4531-9F68-529CDCD9B3C3}" dt="2025-04-15T06:21:25.487" v="3003"/>
          <ac:graphicFrameMkLst>
            <pc:docMk/>
            <pc:sldMk cId="4035624274" sldId="418"/>
            <ac:graphicFrameMk id="9" creationId="{2166B710-FD1D-CF5D-0936-98016D83E80A}"/>
          </ac:graphicFrameMkLst>
        </pc:graphicFrameChg>
      </pc:sldChg>
      <pc:sldChg chg="modSp add mod">
        <pc:chgData name="Dmitriy Shumekov" userId="ffbf198107bbd5ce" providerId="LiveId" clId="{167BE94B-8D3A-4531-9F68-529CDCD9B3C3}" dt="2025-04-15T06:26:02.388" v="3035" actId="20577"/>
        <pc:sldMkLst>
          <pc:docMk/>
          <pc:sldMk cId="2581459164" sldId="419"/>
        </pc:sldMkLst>
        <pc:spChg chg="mod">
          <ac:chgData name="Dmitriy Shumekov" userId="ffbf198107bbd5ce" providerId="LiveId" clId="{167BE94B-8D3A-4531-9F68-529CDCD9B3C3}" dt="2025-04-15T06:26:02.388" v="3035" actId="20577"/>
          <ac:spMkLst>
            <pc:docMk/>
            <pc:sldMk cId="2581459164" sldId="419"/>
            <ac:spMk id="6" creationId="{C093CDD6-43FB-2507-5551-8006D7B818F6}"/>
          </ac:spMkLst>
        </pc:spChg>
      </pc:sldChg>
      <pc:sldChg chg="modSp add mod">
        <pc:chgData name="Dmitriy Shumekov" userId="ffbf198107bbd5ce" providerId="LiveId" clId="{167BE94B-8D3A-4531-9F68-529CDCD9B3C3}" dt="2025-04-15T06:26:22.423" v="3082" actId="20577"/>
        <pc:sldMkLst>
          <pc:docMk/>
          <pc:sldMk cId="4118712053" sldId="420"/>
        </pc:sldMkLst>
        <pc:spChg chg="mod">
          <ac:chgData name="Dmitriy Shumekov" userId="ffbf198107bbd5ce" providerId="LiveId" clId="{167BE94B-8D3A-4531-9F68-529CDCD9B3C3}" dt="2025-04-15T06:26:22.423" v="3082" actId="20577"/>
          <ac:spMkLst>
            <pc:docMk/>
            <pc:sldMk cId="4118712053" sldId="420"/>
            <ac:spMk id="6" creationId="{CC7154EA-2D81-B889-26A7-B8D2951F3E72}"/>
          </ac:spMkLst>
        </pc:spChg>
      </pc:sldChg>
      <pc:sldChg chg="modSp add mod">
        <pc:chgData name="Dmitriy Shumekov" userId="ffbf198107bbd5ce" providerId="LiveId" clId="{167BE94B-8D3A-4531-9F68-529CDCD9B3C3}" dt="2025-04-15T06:26:38.492" v="3116" actId="20577"/>
        <pc:sldMkLst>
          <pc:docMk/>
          <pc:sldMk cId="2903714362" sldId="421"/>
        </pc:sldMkLst>
        <pc:spChg chg="mod">
          <ac:chgData name="Dmitriy Shumekov" userId="ffbf198107bbd5ce" providerId="LiveId" clId="{167BE94B-8D3A-4531-9F68-529CDCD9B3C3}" dt="2025-04-15T06:26:38.492" v="3116" actId="20577"/>
          <ac:spMkLst>
            <pc:docMk/>
            <pc:sldMk cId="2903714362" sldId="421"/>
            <ac:spMk id="6" creationId="{2FA81943-EDB6-BC9A-A3BC-9C6DB4E1B6F0}"/>
          </ac:spMkLst>
        </pc:spChg>
      </pc:sldChg>
      <pc:sldChg chg="modSp add mod">
        <pc:chgData name="Dmitriy Shumekov" userId="ffbf198107bbd5ce" providerId="LiveId" clId="{167BE94B-8D3A-4531-9F68-529CDCD9B3C3}" dt="2025-04-16T11:10:05.877" v="5298"/>
        <pc:sldMkLst>
          <pc:docMk/>
          <pc:sldMk cId="2296050442" sldId="422"/>
        </pc:sldMkLst>
        <pc:spChg chg="mod">
          <ac:chgData name="Dmitriy Shumekov" userId="ffbf198107bbd5ce" providerId="LiveId" clId="{167BE94B-8D3A-4531-9F68-529CDCD9B3C3}" dt="2025-04-16T11:10:05.877" v="5298"/>
          <ac:spMkLst>
            <pc:docMk/>
            <pc:sldMk cId="2296050442" sldId="422"/>
            <ac:spMk id="3" creationId="{B0322C44-B8CB-244B-9DD8-6CF441CA9827}"/>
          </ac:spMkLst>
        </pc:spChg>
        <pc:spChg chg="mod">
          <ac:chgData name="Dmitriy Shumekov" userId="ffbf198107bbd5ce" providerId="LiveId" clId="{167BE94B-8D3A-4531-9F68-529CDCD9B3C3}" dt="2025-04-15T06:36:25.342" v="3214" actId="20577"/>
          <ac:spMkLst>
            <pc:docMk/>
            <pc:sldMk cId="2296050442" sldId="422"/>
            <ac:spMk id="10" creationId="{CD28AC37-8FDD-1CE7-69F9-523D79CC8A44}"/>
          </ac:spMkLst>
        </pc:spChg>
        <pc:spChg chg="mod">
          <ac:chgData name="Dmitriy Shumekov" userId="ffbf198107bbd5ce" providerId="LiveId" clId="{167BE94B-8D3A-4531-9F68-529CDCD9B3C3}" dt="2025-04-15T06:51:09.755" v="3333" actId="20577"/>
          <ac:spMkLst>
            <pc:docMk/>
            <pc:sldMk cId="2296050442" sldId="422"/>
            <ac:spMk id="11" creationId="{0654215A-8E8A-DC46-F060-F359B49BC8F9}"/>
          </ac:spMkLst>
        </pc:spChg>
        <pc:spChg chg="mod">
          <ac:chgData name="Dmitriy Shumekov" userId="ffbf198107bbd5ce" providerId="LiveId" clId="{167BE94B-8D3A-4531-9F68-529CDCD9B3C3}" dt="2025-04-15T06:36:14.654" v="3211" actId="20577"/>
          <ac:spMkLst>
            <pc:docMk/>
            <pc:sldMk cId="2296050442" sldId="422"/>
            <ac:spMk id="12" creationId="{1DBCC0FE-22A3-FB05-7ED6-C29085CCD1FF}"/>
          </ac:spMkLst>
        </pc:spChg>
        <pc:spChg chg="mod">
          <ac:chgData name="Dmitriy Shumekov" userId="ffbf198107bbd5ce" providerId="LiveId" clId="{167BE94B-8D3A-4531-9F68-529CDCD9B3C3}" dt="2025-04-15T06:31:42.026" v="3144" actId="14100"/>
          <ac:spMkLst>
            <pc:docMk/>
            <pc:sldMk cId="2296050442" sldId="422"/>
            <ac:spMk id="37" creationId="{460CB8ED-5453-6DF2-5045-CAC04B06AB5C}"/>
          </ac:spMkLst>
        </pc:spChg>
        <pc:graphicFrameChg chg="mod modGraphic">
          <ac:chgData name="Dmitriy Shumekov" userId="ffbf198107bbd5ce" providerId="LiveId" clId="{167BE94B-8D3A-4531-9F68-529CDCD9B3C3}" dt="2025-04-15T06:38:06.864" v="3236" actId="3064"/>
          <ac:graphicFrameMkLst>
            <pc:docMk/>
            <pc:sldMk cId="2296050442" sldId="422"/>
            <ac:graphicFrameMk id="4" creationId="{A3C07840-DEB5-E069-C00F-F73F20A5EDBE}"/>
          </ac:graphicFrameMkLst>
        </pc:graphicFrameChg>
        <pc:graphicFrameChg chg="mod modGraphic">
          <ac:chgData name="Dmitriy Shumekov" userId="ffbf198107bbd5ce" providerId="LiveId" clId="{167BE94B-8D3A-4531-9F68-529CDCD9B3C3}" dt="2025-04-15T06:38:13.322" v="3238" actId="3064"/>
          <ac:graphicFrameMkLst>
            <pc:docMk/>
            <pc:sldMk cId="2296050442" sldId="422"/>
            <ac:graphicFrameMk id="17" creationId="{96CAE732-78AE-E8F4-330B-8A5802A88AFE}"/>
          </ac:graphicFrameMkLst>
        </pc:graphicFrameChg>
        <pc:graphicFrameChg chg="mod modGraphic">
          <ac:chgData name="Dmitriy Shumekov" userId="ffbf198107bbd5ce" providerId="LiveId" clId="{167BE94B-8D3A-4531-9F68-529CDCD9B3C3}" dt="2025-04-15T06:38:19.320" v="3240" actId="3064"/>
          <ac:graphicFrameMkLst>
            <pc:docMk/>
            <pc:sldMk cId="2296050442" sldId="422"/>
            <ac:graphicFrameMk id="18" creationId="{C6E58794-D5F9-495D-CA21-220B72119D22}"/>
          </ac:graphicFrameMkLst>
        </pc:graphicFrameChg>
        <pc:graphicFrameChg chg="mod modGraphic">
          <ac:chgData name="Dmitriy Shumekov" userId="ffbf198107bbd5ce" providerId="LiveId" clId="{167BE94B-8D3A-4531-9F68-529CDCD9B3C3}" dt="2025-04-15T06:39:27.834" v="3253" actId="3064"/>
          <ac:graphicFrameMkLst>
            <pc:docMk/>
            <pc:sldMk cId="2296050442" sldId="422"/>
            <ac:graphicFrameMk id="19" creationId="{55B63162-6767-A632-0653-66858071A87A}"/>
          </ac:graphicFrameMkLst>
        </pc:graphicFrameChg>
        <pc:graphicFrameChg chg="mod modGraphic">
          <ac:chgData name="Dmitriy Shumekov" userId="ffbf198107bbd5ce" providerId="LiveId" clId="{167BE94B-8D3A-4531-9F68-529CDCD9B3C3}" dt="2025-04-15T06:39:33.712" v="3255" actId="3064"/>
          <ac:graphicFrameMkLst>
            <pc:docMk/>
            <pc:sldMk cId="2296050442" sldId="422"/>
            <ac:graphicFrameMk id="24" creationId="{C00E178E-A00E-860A-7029-82BA0BFC165C}"/>
          </ac:graphicFrameMkLst>
        </pc:graphicFrameChg>
        <pc:graphicFrameChg chg="mod modGraphic">
          <ac:chgData name="Dmitriy Shumekov" userId="ffbf198107bbd5ce" providerId="LiveId" clId="{167BE94B-8D3A-4531-9F68-529CDCD9B3C3}" dt="2025-04-15T06:39:39.524" v="3257" actId="3064"/>
          <ac:graphicFrameMkLst>
            <pc:docMk/>
            <pc:sldMk cId="2296050442" sldId="422"/>
            <ac:graphicFrameMk id="25" creationId="{9E48A2DB-1EF7-8D6F-7DD7-4F307A37361A}"/>
          </ac:graphicFrameMkLst>
        </pc:graphicFrameChg>
        <pc:graphicFrameChg chg="mod modGraphic">
          <ac:chgData name="Dmitriy Shumekov" userId="ffbf198107bbd5ce" providerId="LiveId" clId="{167BE94B-8D3A-4531-9F68-529CDCD9B3C3}" dt="2025-04-15T06:41:12.306" v="3268" actId="3064"/>
          <ac:graphicFrameMkLst>
            <pc:docMk/>
            <pc:sldMk cId="2296050442" sldId="422"/>
            <ac:graphicFrameMk id="31" creationId="{75B324E1-236D-C8EA-F09D-91E6C6D196F4}"/>
          </ac:graphicFrameMkLst>
        </pc:graphicFrameChg>
        <pc:graphicFrameChg chg="mod modGraphic">
          <ac:chgData name="Dmitriy Shumekov" userId="ffbf198107bbd5ce" providerId="LiveId" clId="{167BE94B-8D3A-4531-9F68-529CDCD9B3C3}" dt="2025-04-15T06:41:17.334" v="3270" actId="3064"/>
          <ac:graphicFrameMkLst>
            <pc:docMk/>
            <pc:sldMk cId="2296050442" sldId="422"/>
            <ac:graphicFrameMk id="35" creationId="{B0108134-E27A-2998-4D83-031FD3859A63}"/>
          </ac:graphicFrameMkLst>
        </pc:graphicFrameChg>
        <pc:graphicFrameChg chg="mod modGraphic">
          <ac:chgData name="Dmitriy Shumekov" userId="ffbf198107bbd5ce" providerId="LiveId" clId="{167BE94B-8D3A-4531-9F68-529CDCD9B3C3}" dt="2025-04-15T06:41:22.448" v="3272" actId="3064"/>
          <ac:graphicFrameMkLst>
            <pc:docMk/>
            <pc:sldMk cId="2296050442" sldId="422"/>
            <ac:graphicFrameMk id="36" creationId="{95CE3762-A211-218A-CB39-3AEC55DD8068}"/>
          </ac:graphicFrameMkLst>
        </pc:graphicFrameChg>
      </pc:sldChg>
      <pc:sldChg chg="addSp delSp modSp add mod">
        <pc:chgData name="Dmitriy Shumekov" userId="ffbf198107bbd5ce" providerId="LiveId" clId="{167BE94B-8D3A-4531-9F68-529CDCD9B3C3}" dt="2025-04-16T11:10:05.877" v="5298"/>
        <pc:sldMkLst>
          <pc:docMk/>
          <pc:sldMk cId="3859861533" sldId="423"/>
        </pc:sldMkLst>
        <pc:spChg chg="mod">
          <ac:chgData name="Dmitriy Shumekov" userId="ffbf198107bbd5ce" providerId="LiveId" clId="{167BE94B-8D3A-4531-9F68-529CDCD9B3C3}" dt="2025-04-16T11:10:05.877" v="5298"/>
          <ac:spMkLst>
            <pc:docMk/>
            <pc:sldMk cId="3859861533" sldId="423"/>
            <ac:spMk id="3" creationId="{F11170C3-3490-3B08-4E10-C60F08770AA8}"/>
          </ac:spMkLst>
        </pc:spChg>
        <pc:spChg chg="del">
          <ac:chgData name="Dmitriy Shumekov" userId="ffbf198107bbd5ce" providerId="LiveId" clId="{167BE94B-8D3A-4531-9F68-529CDCD9B3C3}" dt="2025-04-15T06:36:40.891" v="3220" actId="478"/>
          <ac:spMkLst>
            <pc:docMk/>
            <pc:sldMk cId="3859861533" sldId="423"/>
            <ac:spMk id="5" creationId="{D705D211-72BE-B479-515C-A4BD47A73CA8}"/>
          </ac:spMkLst>
        </pc:spChg>
        <pc:spChg chg="del mod">
          <ac:chgData name="Dmitriy Shumekov" userId="ffbf198107bbd5ce" providerId="LiveId" clId="{167BE94B-8D3A-4531-9F68-529CDCD9B3C3}" dt="2025-04-15T06:31:48.415" v="3146" actId="478"/>
          <ac:spMkLst>
            <pc:docMk/>
            <pc:sldMk cId="3859861533" sldId="423"/>
            <ac:spMk id="9" creationId="{9C4D65C0-435D-0856-B0A1-D5C88D603585}"/>
          </ac:spMkLst>
        </pc:spChg>
        <pc:spChg chg="add del">
          <ac:chgData name="Dmitriy Shumekov" userId="ffbf198107bbd5ce" providerId="LiveId" clId="{167BE94B-8D3A-4531-9F68-529CDCD9B3C3}" dt="2025-04-15T06:31:50.424" v="3148" actId="22"/>
          <ac:spMkLst>
            <pc:docMk/>
            <pc:sldMk cId="3859861533" sldId="423"/>
            <ac:spMk id="11" creationId="{AB6FAE0D-DC80-A3DE-6A25-3CAEE2DE2AD8}"/>
          </ac:spMkLst>
        </pc:spChg>
        <pc:spChg chg="add mod">
          <ac:chgData name="Dmitriy Shumekov" userId="ffbf198107bbd5ce" providerId="LiveId" clId="{167BE94B-8D3A-4531-9F68-529CDCD9B3C3}" dt="2025-04-15T06:31:54.019" v="3149"/>
          <ac:spMkLst>
            <pc:docMk/>
            <pc:sldMk cId="3859861533" sldId="423"/>
            <ac:spMk id="12" creationId="{29B3275F-8B17-7FAE-E0E5-8DC616AACF7C}"/>
          </ac:spMkLst>
        </pc:spChg>
        <pc:spChg chg="del">
          <ac:chgData name="Dmitriy Shumekov" userId="ffbf198107bbd5ce" providerId="LiveId" clId="{167BE94B-8D3A-4531-9F68-529CDCD9B3C3}" dt="2025-04-15T06:36:40.891" v="3220" actId="478"/>
          <ac:spMkLst>
            <pc:docMk/>
            <pc:sldMk cId="3859861533" sldId="423"/>
            <ac:spMk id="16" creationId="{575F968E-74FB-AB6A-0A2E-EC5643068296}"/>
          </ac:spMkLst>
        </pc:spChg>
        <pc:spChg chg="del">
          <ac:chgData name="Dmitriy Shumekov" userId="ffbf198107bbd5ce" providerId="LiveId" clId="{167BE94B-8D3A-4531-9F68-529CDCD9B3C3}" dt="2025-04-15T06:36:40.891" v="3220" actId="478"/>
          <ac:spMkLst>
            <pc:docMk/>
            <pc:sldMk cId="3859861533" sldId="423"/>
            <ac:spMk id="23" creationId="{56AD6393-8DCF-552C-C41F-C8CB261F8D1E}"/>
          </ac:spMkLst>
        </pc:spChg>
        <pc:spChg chg="add mod">
          <ac:chgData name="Dmitriy Shumekov" userId="ffbf198107bbd5ce" providerId="LiveId" clId="{167BE94B-8D3A-4531-9F68-529CDCD9B3C3}" dt="2025-04-15T06:36:41.553" v="3221"/>
          <ac:spMkLst>
            <pc:docMk/>
            <pc:sldMk cId="3859861533" sldId="423"/>
            <ac:spMk id="26" creationId="{3DF33CD9-7B9C-63AB-9498-347F46191705}"/>
          </ac:spMkLst>
        </pc:spChg>
        <pc:spChg chg="add mod">
          <ac:chgData name="Dmitriy Shumekov" userId="ffbf198107bbd5ce" providerId="LiveId" clId="{167BE94B-8D3A-4531-9F68-529CDCD9B3C3}" dt="2025-04-15T06:36:41.553" v="3221"/>
          <ac:spMkLst>
            <pc:docMk/>
            <pc:sldMk cId="3859861533" sldId="423"/>
            <ac:spMk id="27" creationId="{9EA89F01-6C43-8E17-1D06-00337F5B25C4}"/>
          </ac:spMkLst>
        </pc:spChg>
        <pc:spChg chg="add mod">
          <ac:chgData name="Dmitriy Shumekov" userId="ffbf198107bbd5ce" providerId="LiveId" clId="{167BE94B-8D3A-4531-9F68-529CDCD9B3C3}" dt="2025-04-15T06:51:06.866" v="3332" actId="20577"/>
          <ac:spMkLst>
            <pc:docMk/>
            <pc:sldMk cId="3859861533" sldId="423"/>
            <ac:spMk id="28" creationId="{F029AB5F-056E-8F86-B9A9-0E5FD462AF32}"/>
          </ac:spMkLst>
        </pc:spChg>
        <pc:graphicFrameChg chg="mod modGraphic">
          <ac:chgData name="Dmitriy Shumekov" userId="ffbf198107bbd5ce" providerId="LiveId" clId="{167BE94B-8D3A-4531-9F68-529CDCD9B3C3}" dt="2025-04-15T06:42:34.140" v="3285" actId="3064"/>
          <ac:graphicFrameMkLst>
            <pc:docMk/>
            <pc:sldMk cId="3859861533" sldId="423"/>
            <ac:graphicFrameMk id="4" creationId="{280CE09D-EEEE-FCB9-EAA7-73E24713FDB2}"/>
          </ac:graphicFrameMkLst>
        </pc:graphicFrameChg>
        <pc:graphicFrameChg chg="mod">
          <ac:chgData name="Dmitriy Shumekov" userId="ffbf198107bbd5ce" providerId="LiveId" clId="{167BE94B-8D3A-4531-9F68-529CDCD9B3C3}" dt="2025-04-15T06:44:00.055" v="3301" actId="14100"/>
          <ac:graphicFrameMkLst>
            <pc:docMk/>
            <pc:sldMk cId="3859861533" sldId="423"/>
            <ac:graphicFrameMk id="14" creationId="{1EF2598C-D853-7EE8-9DDC-DC97FD694985}"/>
          </ac:graphicFrameMkLst>
        </pc:graphicFrameChg>
        <pc:graphicFrameChg chg="mod modGraphic">
          <ac:chgData name="Dmitriy Shumekov" userId="ffbf198107bbd5ce" providerId="LiveId" clId="{167BE94B-8D3A-4531-9F68-529CDCD9B3C3}" dt="2025-04-15T06:42:39.246" v="3287" actId="3064"/>
          <ac:graphicFrameMkLst>
            <pc:docMk/>
            <pc:sldMk cId="3859861533" sldId="423"/>
            <ac:graphicFrameMk id="17" creationId="{2F80E2D9-746A-0FEF-312B-3A9B1386709A}"/>
          </ac:graphicFrameMkLst>
        </pc:graphicFrameChg>
        <pc:graphicFrameChg chg="mod modGraphic">
          <ac:chgData name="Dmitriy Shumekov" userId="ffbf198107bbd5ce" providerId="LiveId" clId="{167BE94B-8D3A-4531-9F68-529CDCD9B3C3}" dt="2025-04-15T06:42:45.011" v="3289" actId="3064"/>
          <ac:graphicFrameMkLst>
            <pc:docMk/>
            <pc:sldMk cId="3859861533" sldId="423"/>
            <ac:graphicFrameMk id="18" creationId="{8F080E2D-2A90-8B79-2AEC-FD03A1BA7255}"/>
          </ac:graphicFrameMkLst>
        </pc:graphicFrameChg>
        <pc:graphicFrameChg chg="mod modGraphic">
          <ac:chgData name="Dmitriy Shumekov" userId="ffbf198107bbd5ce" providerId="LiveId" clId="{167BE94B-8D3A-4531-9F68-529CDCD9B3C3}" dt="2025-04-15T06:44:44.906" v="3306" actId="3064"/>
          <ac:graphicFrameMkLst>
            <pc:docMk/>
            <pc:sldMk cId="3859861533" sldId="423"/>
            <ac:graphicFrameMk id="19" creationId="{35B5B66B-AA9E-5AEC-28A5-BB8C3C939A54}"/>
          </ac:graphicFrameMkLst>
        </pc:graphicFrameChg>
        <pc:graphicFrameChg chg="mod">
          <ac:chgData name="Dmitriy Shumekov" userId="ffbf198107bbd5ce" providerId="LiveId" clId="{167BE94B-8D3A-4531-9F68-529CDCD9B3C3}" dt="2025-04-15T06:43:54.841" v="3300" actId="14100"/>
          <ac:graphicFrameMkLst>
            <pc:docMk/>
            <pc:sldMk cId="3859861533" sldId="423"/>
            <ac:graphicFrameMk id="21" creationId="{7637A660-9B93-06B2-8412-9DBA4747321F}"/>
          </ac:graphicFrameMkLst>
        </pc:graphicFrameChg>
        <pc:graphicFrameChg chg="mod modGraphic">
          <ac:chgData name="Dmitriy Shumekov" userId="ffbf198107bbd5ce" providerId="LiveId" clId="{167BE94B-8D3A-4531-9F68-529CDCD9B3C3}" dt="2025-04-15T06:44:50.543" v="3308" actId="3064"/>
          <ac:graphicFrameMkLst>
            <pc:docMk/>
            <pc:sldMk cId="3859861533" sldId="423"/>
            <ac:graphicFrameMk id="24" creationId="{D58CA375-668F-BCC1-3B26-3C83E87DC931}"/>
          </ac:graphicFrameMkLst>
        </pc:graphicFrameChg>
        <pc:graphicFrameChg chg="mod modGraphic">
          <ac:chgData name="Dmitriy Shumekov" userId="ffbf198107bbd5ce" providerId="LiveId" clId="{167BE94B-8D3A-4531-9F68-529CDCD9B3C3}" dt="2025-04-15T06:44:55.114" v="3310" actId="3064"/>
          <ac:graphicFrameMkLst>
            <pc:docMk/>
            <pc:sldMk cId="3859861533" sldId="423"/>
            <ac:graphicFrameMk id="25" creationId="{886027E8-711E-4155-7627-5E2BAABD8EBD}"/>
          </ac:graphicFrameMkLst>
        </pc:graphicFrameChg>
      </pc:sldChg>
      <pc:sldChg chg="addSp delSp modSp add mod">
        <pc:chgData name="Dmitriy Shumekov" userId="ffbf198107bbd5ce" providerId="LiveId" clId="{167BE94B-8D3A-4531-9F68-529CDCD9B3C3}" dt="2025-04-16T11:10:05.877" v="5298"/>
        <pc:sldMkLst>
          <pc:docMk/>
          <pc:sldMk cId="3849234175" sldId="424"/>
        </pc:sldMkLst>
        <pc:spChg chg="mod">
          <ac:chgData name="Dmitriy Shumekov" userId="ffbf198107bbd5ce" providerId="LiveId" clId="{167BE94B-8D3A-4531-9F68-529CDCD9B3C3}" dt="2025-04-16T11:10:05.877" v="5298"/>
          <ac:spMkLst>
            <pc:docMk/>
            <pc:sldMk cId="3849234175" sldId="424"/>
            <ac:spMk id="3" creationId="{721F4E90-31DB-7032-A705-79F596803E74}"/>
          </ac:spMkLst>
        </pc:spChg>
        <pc:spChg chg="add mod">
          <ac:chgData name="Dmitriy Shumekov" userId="ffbf198107bbd5ce" providerId="LiveId" clId="{167BE94B-8D3A-4531-9F68-529CDCD9B3C3}" dt="2025-04-15T06:31:57.307" v="3151"/>
          <ac:spMkLst>
            <pc:docMk/>
            <pc:sldMk cId="3849234175" sldId="424"/>
            <ac:spMk id="5" creationId="{7C34EE96-DA67-F579-8C3B-AD654FA9CE8A}"/>
          </ac:spMkLst>
        </pc:spChg>
        <pc:spChg chg="add mod">
          <ac:chgData name="Dmitriy Shumekov" userId="ffbf198107bbd5ce" providerId="LiveId" clId="{167BE94B-8D3A-4531-9F68-529CDCD9B3C3}" dt="2025-04-15T06:36:46.033" v="3223"/>
          <ac:spMkLst>
            <pc:docMk/>
            <pc:sldMk cId="3849234175" sldId="424"/>
            <ac:spMk id="9" creationId="{06E16F71-6B9E-D2B0-9580-C1C83570F047}"/>
          </ac:spMkLst>
        </pc:spChg>
        <pc:spChg chg="del">
          <ac:chgData name="Dmitriy Shumekov" userId="ffbf198107bbd5ce" providerId="LiveId" clId="{167BE94B-8D3A-4531-9F68-529CDCD9B3C3}" dt="2025-04-15T06:36:45.665" v="3222" actId="478"/>
          <ac:spMkLst>
            <pc:docMk/>
            <pc:sldMk cId="3849234175" sldId="424"/>
            <ac:spMk id="10" creationId="{912ECCEE-8CE0-5988-E6AF-049FBE2CF53A}"/>
          </ac:spMkLst>
        </pc:spChg>
        <pc:spChg chg="del">
          <ac:chgData name="Dmitriy Shumekov" userId="ffbf198107bbd5ce" providerId="LiveId" clId="{167BE94B-8D3A-4531-9F68-529CDCD9B3C3}" dt="2025-04-15T06:36:45.665" v="3222" actId="478"/>
          <ac:spMkLst>
            <pc:docMk/>
            <pc:sldMk cId="3849234175" sldId="424"/>
            <ac:spMk id="11" creationId="{F6512DE9-9A05-85D9-D2AB-375964661594}"/>
          </ac:spMkLst>
        </pc:spChg>
        <pc:spChg chg="del">
          <ac:chgData name="Dmitriy Shumekov" userId="ffbf198107bbd5ce" providerId="LiveId" clId="{167BE94B-8D3A-4531-9F68-529CDCD9B3C3}" dt="2025-04-15T06:36:45.665" v="3222" actId="478"/>
          <ac:spMkLst>
            <pc:docMk/>
            <pc:sldMk cId="3849234175" sldId="424"/>
            <ac:spMk id="12" creationId="{E9DE15D1-06FB-D75B-CD32-C3AFF7B29FCB}"/>
          </ac:spMkLst>
        </pc:spChg>
        <pc:spChg chg="add mod">
          <ac:chgData name="Dmitriy Shumekov" userId="ffbf198107bbd5ce" providerId="LiveId" clId="{167BE94B-8D3A-4531-9F68-529CDCD9B3C3}" dt="2025-04-15T06:36:46.033" v="3223"/>
          <ac:spMkLst>
            <pc:docMk/>
            <pc:sldMk cId="3849234175" sldId="424"/>
            <ac:spMk id="16" creationId="{A8E41A11-44C9-BD46-962C-11F17EFBFD6A}"/>
          </ac:spMkLst>
        </pc:spChg>
        <pc:spChg chg="add mod">
          <ac:chgData name="Dmitriy Shumekov" userId="ffbf198107bbd5ce" providerId="LiveId" clId="{167BE94B-8D3A-4531-9F68-529CDCD9B3C3}" dt="2025-04-15T06:51:02.937" v="3331" actId="20577"/>
          <ac:spMkLst>
            <pc:docMk/>
            <pc:sldMk cId="3849234175" sldId="424"/>
            <ac:spMk id="17" creationId="{5BF0CAC8-EAEB-495F-7AA1-C7ED75BD342D}"/>
          </ac:spMkLst>
        </pc:spChg>
        <pc:spChg chg="del">
          <ac:chgData name="Dmitriy Shumekov" userId="ffbf198107bbd5ce" providerId="LiveId" clId="{167BE94B-8D3A-4531-9F68-529CDCD9B3C3}" dt="2025-04-15T06:31:57.027" v="3150" actId="478"/>
          <ac:spMkLst>
            <pc:docMk/>
            <pc:sldMk cId="3849234175" sldId="424"/>
            <ac:spMk id="37" creationId="{52CCCCBC-6F8E-D1E0-73FC-756754A860B4}"/>
          </ac:spMkLst>
        </pc:spChg>
        <pc:graphicFrameChg chg="mod">
          <ac:chgData name="Dmitriy Shumekov" userId="ffbf198107bbd5ce" providerId="LiveId" clId="{167BE94B-8D3A-4531-9F68-529CDCD9B3C3}" dt="2025-04-15T06:46:04.450" v="3325"/>
          <ac:graphicFrameMkLst>
            <pc:docMk/>
            <pc:sldMk cId="3849234175" sldId="424"/>
            <ac:graphicFrameMk id="13" creationId="{64D802E0-81CC-07F5-CC45-703AC62D35E0}"/>
          </ac:graphicFrameMkLst>
        </pc:graphicFrameChg>
        <pc:graphicFrameChg chg="mod">
          <ac:chgData name="Dmitriy Shumekov" userId="ffbf198107bbd5ce" providerId="LiveId" clId="{167BE94B-8D3A-4531-9F68-529CDCD9B3C3}" dt="2025-04-15T06:45:56.113" v="3322" actId="14100"/>
          <ac:graphicFrameMkLst>
            <pc:docMk/>
            <pc:sldMk cId="3849234175" sldId="424"/>
            <ac:graphicFrameMk id="15" creationId="{214889B9-B24D-E25F-E0E6-546BEAB1CCF9}"/>
          </ac:graphicFrameMkLst>
        </pc:graphicFrameChg>
      </pc:sldChg>
      <pc:sldChg chg="add del">
        <pc:chgData name="Dmitriy Shumekov" userId="ffbf198107bbd5ce" providerId="LiveId" clId="{167BE94B-8D3A-4531-9F68-529CDCD9B3C3}" dt="2025-04-15T06:32:05.619" v="3152" actId="47"/>
        <pc:sldMkLst>
          <pc:docMk/>
          <pc:sldMk cId="1596731302" sldId="425"/>
        </pc:sldMkLst>
      </pc:sldChg>
      <pc:sldChg chg="addSp modSp add mod">
        <pc:chgData name="Dmitriy Shumekov" userId="ffbf198107bbd5ce" providerId="LiveId" clId="{167BE94B-8D3A-4531-9F68-529CDCD9B3C3}" dt="2025-04-16T11:10:05.877" v="5298"/>
        <pc:sldMkLst>
          <pc:docMk/>
          <pc:sldMk cId="2180644869" sldId="426"/>
        </pc:sldMkLst>
        <pc:spChg chg="mod">
          <ac:chgData name="Dmitriy Shumekov" userId="ffbf198107bbd5ce" providerId="LiveId" clId="{167BE94B-8D3A-4531-9F68-529CDCD9B3C3}" dt="2025-04-16T11:10:05.877" v="5298"/>
          <ac:spMkLst>
            <pc:docMk/>
            <pc:sldMk cId="2180644869" sldId="426"/>
            <ac:spMk id="3" creationId="{789C648E-DDEC-5196-B4D2-A9A77689A056}"/>
          </ac:spMkLst>
        </pc:spChg>
        <pc:spChg chg="add mod">
          <ac:chgData name="Dmitriy Shumekov" userId="ffbf198107bbd5ce" providerId="LiveId" clId="{167BE94B-8D3A-4531-9F68-529CDCD9B3C3}" dt="2025-04-15T06:32:09.377" v="3153"/>
          <ac:spMkLst>
            <pc:docMk/>
            <pc:sldMk cId="2180644869" sldId="426"/>
            <ac:spMk id="4" creationId="{1601BA5B-C0EC-2ECE-C6CA-938D6F4B6422}"/>
          </ac:spMkLst>
        </pc:spChg>
        <pc:spChg chg="mod">
          <ac:chgData name="Dmitriy Shumekov" userId="ffbf198107bbd5ce" providerId="LiveId" clId="{167BE94B-8D3A-4531-9F68-529CDCD9B3C3}" dt="2025-04-15T06:32:19.275" v="3176" actId="14100"/>
          <ac:spMkLst>
            <pc:docMk/>
            <pc:sldMk cId="2180644869" sldId="426"/>
            <ac:spMk id="5" creationId="{45FA9FE5-63DF-7CEC-AAC0-1786FE0374B5}"/>
          </ac:spMkLst>
        </pc:spChg>
        <pc:graphicFrameChg chg="mod modGraphic">
          <ac:chgData name="Dmitriy Shumekov" userId="ffbf198107bbd5ce" providerId="LiveId" clId="{167BE94B-8D3A-4531-9F68-529CDCD9B3C3}" dt="2025-04-15T06:51:44.079" v="3334"/>
          <ac:graphicFrameMkLst>
            <pc:docMk/>
            <pc:sldMk cId="2180644869" sldId="426"/>
            <ac:graphicFrameMk id="9" creationId="{EBEB5C05-89A3-1902-8386-E3F9DAA0068B}"/>
          </ac:graphicFrameMkLst>
        </pc:graphicFrameChg>
      </pc:sldChg>
      <pc:sldChg chg="modSp add mod">
        <pc:chgData name="Dmitriy Shumekov" userId="ffbf198107bbd5ce" providerId="LiveId" clId="{167BE94B-8D3A-4531-9F68-529CDCD9B3C3}" dt="2025-04-16T11:10:05.877" v="5298"/>
        <pc:sldMkLst>
          <pc:docMk/>
          <pc:sldMk cId="1539443677" sldId="427"/>
        </pc:sldMkLst>
        <pc:spChg chg="mod">
          <ac:chgData name="Dmitriy Shumekov" userId="ffbf198107bbd5ce" providerId="LiveId" clId="{167BE94B-8D3A-4531-9F68-529CDCD9B3C3}" dt="2025-04-16T11:10:05.877" v="5298"/>
          <ac:spMkLst>
            <pc:docMk/>
            <pc:sldMk cId="1539443677" sldId="427"/>
            <ac:spMk id="3" creationId="{CD508D99-F2EE-2322-35F7-550E3E65CD83}"/>
          </ac:spMkLst>
        </pc:spChg>
        <pc:spChg chg="mod">
          <ac:chgData name="Dmitriy Shumekov" userId="ffbf198107bbd5ce" providerId="LiveId" clId="{167BE94B-8D3A-4531-9F68-529CDCD9B3C3}" dt="2025-04-15T06:32:28.940" v="3180" actId="14100"/>
          <ac:spMkLst>
            <pc:docMk/>
            <pc:sldMk cId="1539443677" sldId="427"/>
            <ac:spMk id="5" creationId="{972B53DE-3698-87A0-692C-FF6FF5486F4D}"/>
          </ac:spMkLst>
        </pc:spChg>
        <pc:graphicFrameChg chg="mod modGraphic">
          <ac:chgData name="Dmitriy Shumekov" userId="ffbf198107bbd5ce" providerId="LiveId" clId="{167BE94B-8D3A-4531-9F68-529CDCD9B3C3}" dt="2025-04-15T06:51:52.344" v="3336" actId="3064"/>
          <ac:graphicFrameMkLst>
            <pc:docMk/>
            <pc:sldMk cId="1539443677" sldId="427"/>
            <ac:graphicFrameMk id="9" creationId="{19FF0F1B-E66B-8724-6262-3AE9A6307E12}"/>
          </ac:graphicFrameMkLst>
        </pc:graphicFrameChg>
      </pc:sldChg>
      <pc:sldChg chg="modSp add mod">
        <pc:chgData name="Dmitriy Shumekov" userId="ffbf198107bbd5ce" providerId="LiveId" clId="{167BE94B-8D3A-4531-9F68-529CDCD9B3C3}" dt="2025-04-16T11:10:05.877" v="5298"/>
        <pc:sldMkLst>
          <pc:docMk/>
          <pc:sldMk cId="1507209113" sldId="428"/>
        </pc:sldMkLst>
        <pc:spChg chg="mod">
          <ac:chgData name="Dmitriy Shumekov" userId="ffbf198107bbd5ce" providerId="LiveId" clId="{167BE94B-8D3A-4531-9F68-529CDCD9B3C3}" dt="2025-04-16T11:10:05.877" v="5298"/>
          <ac:spMkLst>
            <pc:docMk/>
            <pc:sldMk cId="1507209113" sldId="428"/>
            <ac:spMk id="3" creationId="{59F78FE3-572D-0239-D94F-D4549D324DE9}"/>
          </ac:spMkLst>
        </pc:spChg>
        <pc:spChg chg="mod">
          <ac:chgData name="Dmitriy Shumekov" userId="ffbf198107bbd5ce" providerId="LiveId" clId="{167BE94B-8D3A-4531-9F68-529CDCD9B3C3}" dt="2025-04-15T06:32:33.579" v="3182" actId="14100"/>
          <ac:spMkLst>
            <pc:docMk/>
            <pc:sldMk cId="1507209113" sldId="428"/>
            <ac:spMk id="5" creationId="{C8927A1E-A1B8-BFF5-59EB-AF2D7378F734}"/>
          </ac:spMkLst>
        </pc:spChg>
      </pc:sldChg>
      <pc:sldChg chg="add del">
        <pc:chgData name="Dmitriy Shumekov" userId="ffbf198107bbd5ce" providerId="LiveId" clId="{167BE94B-8D3A-4531-9F68-529CDCD9B3C3}" dt="2025-04-15T06:32:40.034" v="3183" actId="47"/>
        <pc:sldMkLst>
          <pc:docMk/>
          <pc:sldMk cId="2437238544" sldId="429"/>
        </pc:sldMkLst>
      </pc:sldChg>
      <pc:sldChg chg="modSp add mod">
        <pc:chgData name="Dmitriy Shumekov" userId="ffbf198107bbd5ce" providerId="LiveId" clId="{167BE94B-8D3A-4531-9F68-529CDCD9B3C3}" dt="2025-04-16T11:10:05.877" v="5298"/>
        <pc:sldMkLst>
          <pc:docMk/>
          <pc:sldMk cId="2418430393" sldId="430"/>
        </pc:sldMkLst>
        <pc:spChg chg="mod">
          <ac:chgData name="Dmitriy Shumekov" userId="ffbf198107bbd5ce" providerId="LiveId" clId="{167BE94B-8D3A-4531-9F68-529CDCD9B3C3}" dt="2025-04-16T11:10:05.877" v="5298"/>
          <ac:spMkLst>
            <pc:docMk/>
            <pc:sldMk cId="2418430393" sldId="430"/>
            <ac:spMk id="3" creationId="{475997EB-999B-10FA-9F1E-0648F322B9A1}"/>
          </ac:spMkLst>
        </pc:spChg>
        <pc:spChg chg="mod">
          <ac:chgData name="Dmitriy Shumekov" userId="ffbf198107bbd5ce" providerId="LiveId" clId="{167BE94B-8D3A-4531-9F68-529CDCD9B3C3}" dt="2025-04-15T06:32:52.537" v="3192" actId="14100"/>
          <ac:spMkLst>
            <pc:docMk/>
            <pc:sldMk cId="2418430393" sldId="430"/>
            <ac:spMk id="5" creationId="{8342BA57-E981-5CD8-C7CC-E768693FE405}"/>
          </ac:spMkLst>
        </pc:spChg>
        <pc:graphicFrameChg chg="mod modGraphic">
          <ac:chgData name="Dmitriy Shumekov" userId="ffbf198107bbd5ce" providerId="LiveId" clId="{167BE94B-8D3A-4531-9F68-529CDCD9B3C3}" dt="2025-04-15T06:50:33.507" v="3329" actId="3064"/>
          <ac:graphicFrameMkLst>
            <pc:docMk/>
            <pc:sldMk cId="2418430393" sldId="430"/>
            <ac:graphicFrameMk id="9" creationId="{61AD69F2-F602-2D1E-D112-4EBD4D75052C}"/>
          </ac:graphicFrameMkLst>
        </pc:graphicFrameChg>
      </pc:sldChg>
      <pc:sldChg chg="modSp add mod">
        <pc:chgData name="Dmitriy Shumekov" userId="ffbf198107bbd5ce" providerId="LiveId" clId="{167BE94B-8D3A-4531-9F68-529CDCD9B3C3}" dt="2025-04-16T11:10:05.877" v="5298"/>
        <pc:sldMkLst>
          <pc:docMk/>
          <pc:sldMk cId="1565822891" sldId="431"/>
        </pc:sldMkLst>
        <pc:spChg chg="mod">
          <ac:chgData name="Dmitriy Shumekov" userId="ffbf198107bbd5ce" providerId="LiveId" clId="{167BE94B-8D3A-4531-9F68-529CDCD9B3C3}" dt="2025-04-16T11:10:05.877" v="5298"/>
          <ac:spMkLst>
            <pc:docMk/>
            <pc:sldMk cId="1565822891" sldId="431"/>
            <ac:spMk id="3" creationId="{33D14581-133B-8A78-CDE2-69D42959C526}"/>
          </ac:spMkLst>
        </pc:spChg>
        <pc:spChg chg="mod">
          <ac:chgData name="Dmitriy Shumekov" userId="ffbf198107bbd5ce" providerId="LiveId" clId="{167BE94B-8D3A-4531-9F68-529CDCD9B3C3}" dt="2025-04-15T06:32:57.396" v="3194" actId="14100"/>
          <ac:spMkLst>
            <pc:docMk/>
            <pc:sldMk cId="1565822891" sldId="431"/>
            <ac:spMk id="4" creationId="{AACDD3AF-C2AE-1CFB-CC7E-5C308C38DA08}"/>
          </ac:spMkLst>
        </pc:spChg>
        <pc:graphicFrameChg chg="mod">
          <ac:chgData name="Dmitriy Shumekov" userId="ffbf198107bbd5ce" providerId="LiveId" clId="{167BE94B-8D3A-4531-9F68-529CDCD9B3C3}" dt="2025-04-15T06:52:12.357" v="3337"/>
          <ac:graphicFrameMkLst>
            <pc:docMk/>
            <pc:sldMk cId="1565822891" sldId="431"/>
            <ac:graphicFrameMk id="9" creationId="{E592FE56-5030-23C3-0208-63992040685F}"/>
          </ac:graphicFrameMkLst>
        </pc:graphicFrameChg>
      </pc:sldChg>
      <pc:sldChg chg="modSp add mod">
        <pc:chgData name="Dmitriy Shumekov" userId="ffbf198107bbd5ce" providerId="LiveId" clId="{167BE94B-8D3A-4531-9F68-529CDCD9B3C3}" dt="2025-04-16T11:10:05.877" v="5298"/>
        <pc:sldMkLst>
          <pc:docMk/>
          <pc:sldMk cId="2773585734" sldId="432"/>
        </pc:sldMkLst>
        <pc:spChg chg="mod">
          <ac:chgData name="Dmitriy Shumekov" userId="ffbf198107bbd5ce" providerId="LiveId" clId="{167BE94B-8D3A-4531-9F68-529CDCD9B3C3}" dt="2025-04-16T11:10:05.877" v="5298"/>
          <ac:spMkLst>
            <pc:docMk/>
            <pc:sldMk cId="2773585734" sldId="432"/>
            <ac:spMk id="3" creationId="{785A89CE-A96E-2B05-801A-DC2D563A7444}"/>
          </ac:spMkLst>
        </pc:spChg>
        <pc:spChg chg="mod">
          <ac:chgData name="Dmitriy Shumekov" userId="ffbf198107bbd5ce" providerId="LiveId" clId="{167BE94B-8D3A-4531-9F68-529CDCD9B3C3}" dt="2025-04-15T06:33:01.667" v="3196" actId="14100"/>
          <ac:spMkLst>
            <pc:docMk/>
            <pc:sldMk cId="2773585734" sldId="432"/>
            <ac:spMk id="4" creationId="{07BF419E-BD53-8B66-DBBC-0B5C4F176706}"/>
          </ac:spMkLst>
        </pc:spChg>
      </pc:sldChg>
      <pc:sldChg chg="add del">
        <pc:chgData name="Dmitriy Shumekov" userId="ffbf198107bbd5ce" providerId="LiveId" clId="{167BE94B-8D3A-4531-9F68-529CDCD9B3C3}" dt="2025-04-15T06:33:04.193" v="3197" actId="47"/>
        <pc:sldMkLst>
          <pc:docMk/>
          <pc:sldMk cId="870279698" sldId="433"/>
        </pc:sldMkLst>
      </pc:sldChg>
      <pc:sldChg chg="modSp add mod">
        <pc:chgData name="Dmitriy Shumekov" userId="ffbf198107bbd5ce" providerId="LiveId" clId="{167BE94B-8D3A-4531-9F68-529CDCD9B3C3}" dt="2025-04-16T11:10:05.877" v="5298"/>
        <pc:sldMkLst>
          <pc:docMk/>
          <pc:sldMk cId="3092134645" sldId="434"/>
        </pc:sldMkLst>
        <pc:spChg chg="mod">
          <ac:chgData name="Dmitriy Shumekov" userId="ffbf198107bbd5ce" providerId="LiveId" clId="{167BE94B-8D3A-4531-9F68-529CDCD9B3C3}" dt="2025-04-16T11:10:05.877" v="5298"/>
          <ac:spMkLst>
            <pc:docMk/>
            <pc:sldMk cId="3092134645" sldId="434"/>
            <ac:spMk id="3" creationId="{B25BB03A-85A3-E066-2D4A-6A9BA1DAB657}"/>
          </ac:spMkLst>
        </pc:spChg>
        <pc:spChg chg="mod">
          <ac:chgData name="Dmitriy Shumekov" userId="ffbf198107bbd5ce" providerId="LiveId" clId="{167BE94B-8D3A-4531-9F68-529CDCD9B3C3}" dt="2025-04-15T06:33:08.354" v="3199" actId="14100"/>
          <ac:spMkLst>
            <pc:docMk/>
            <pc:sldMk cId="3092134645" sldId="434"/>
            <ac:spMk id="5" creationId="{B7D0B064-E5A2-2322-9B6F-991C6C2FC5E2}"/>
          </ac:spMkLst>
        </pc:spChg>
        <pc:graphicFrameChg chg="mod">
          <ac:chgData name="Dmitriy Shumekov" userId="ffbf198107bbd5ce" providerId="LiveId" clId="{167BE94B-8D3A-4531-9F68-529CDCD9B3C3}" dt="2025-04-15T06:50:56.255" v="3330"/>
          <ac:graphicFrameMkLst>
            <pc:docMk/>
            <pc:sldMk cId="3092134645" sldId="434"/>
            <ac:graphicFrameMk id="9" creationId="{E5312453-0530-D92F-72AE-E3D0856F6779}"/>
          </ac:graphicFrameMkLst>
        </pc:graphicFrameChg>
      </pc:sldChg>
      <pc:sldChg chg="modSp add mod">
        <pc:chgData name="Dmitriy Shumekov" userId="ffbf198107bbd5ce" providerId="LiveId" clId="{167BE94B-8D3A-4531-9F68-529CDCD9B3C3}" dt="2025-04-16T11:10:05.877" v="5298"/>
        <pc:sldMkLst>
          <pc:docMk/>
          <pc:sldMk cId="1767550531" sldId="435"/>
        </pc:sldMkLst>
        <pc:spChg chg="mod">
          <ac:chgData name="Dmitriy Shumekov" userId="ffbf198107bbd5ce" providerId="LiveId" clId="{167BE94B-8D3A-4531-9F68-529CDCD9B3C3}" dt="2025-04-16T11:10:05.877" v="5298"/>
          <ac:spMkLst>
            <pc:docMk/>
            <pc:sldMk cId="1767550531" sldId="435"/>
            <ac:spMk id="3" creationId="{BA154E26-1C32-20D2-F693-9F591F3329DD}"/>
          </ac:spMkLst>
        </pc:spChg>
        <pc:spChg chg="mod">
          <ac:chgData name="Dmitriy Shumekov" userId="ffbf198107bbd5ce" providerId="LiveId" clId="{167BE94B-8D3A-4531-9F68-529CDCD9B3C3}" dt="2025-04-15T06:33:12.657" v="3201" actId="14100"/>
          <ac:spMkLst>
            <pc:docMk/>
            <pc:sldMk cId="1767550531" sldId="435"/>
            <ac:spMk id="5" creationId="{9EAF0EE0-3A8D-11CD-CA98-C26E0FED6B63}"/>
          </ac:spMkLst>
        </pc:spChg>
        <pc:graphicFrameChg chg="mod">
          <ac:chgData name="Dmitriy Shumekov" userId="ffbf198107bbd5ce" providerId="LiveId" clId="{167BE94B-8D3A-4531-9F68-529CDCD9B3C3}" dt="2025-04-15T06:52:30.045" v="3338"/>
          <ac:graphicFrameMkLst>
            <pc:docMk/>
            <pc:sldMk cId="1767550531" sldId="435"/>
            <ac:graphicFrameMk id="9" creationId="{A532C47A-7F2B-0658-3EE8-36AEF130BC96}"/>
          </ac:graphicFrameMkLst>
        </pc:graphicFrameChg>
      </pc:sldChg>
      <pc:sldChg chg="modSp add mod">
        <pc:chgData name="Dmitriy Shumekov" userId="ffbf198107bbd5ce" providerId="LiveId" clId="{167BE94B-8D3A-4531-9F68-529CDCD9B3C3}" dt="2025-04-16T11:10:05.877" v="5298"/>
        <pc:sldMkLst>
          <pc:docMk/>
          <pc:sldMk cId="573552716" sldId="436"/>
        </pc:sldMkLst>
        <pc:spChg chg="mod">
          <ac:chgData name="Dmitriy Shumekov" userId="ffbf198107bbd5ce" providerId="LiveId" clId="{167BE94B-8D3A-4531-9F68-529CDCD9B3C3}" dt="2025-04-16T11:10:05.877" v="5298"/>
          <ac:spMkLst>
            <pc:docMk/>
            <pc:sldMk cId="573552716" sldId="436"/>
            <ac:spMk id="3" creationId="{686866DE-D8B3-D808-1BB6-28B5C8D8991D}"/>
          </ac:spMkLst>
        </pc:spChg>
        <pc:spChg chg="mod">
          <ac:chgData name="Dmitriy Shumekov" userId="ffbf198107bbd5ce" providerId="LiveId" clId="{167BE94B-8D3A-4531-9F68-529CDCD9B3C3}" dt="2025-04-15T06:33:16.994" v="3203" actId="14100"/>
          <ac:spMkLst>
            <pc:docMk/>
            <pc:sldMk cId="573552716" sldId="436"/>
            <ac:spMk id="5" creationId="{25037C9A-C149-B95F-DD65-62D30EC6CA41}"/>
          </ac:spMkLst>
        </pc:spChg>
      </pc:sldChg>
      <pc:sldChg chg="modSp add mod">
        <pc:chgData name="Dmitriy Shumekov" userId="ffbf198107bbd5ce" providerId="LiveId" clId="{167BE94B-8D3A-4531-9F68-529CDCD9B3C3}" dt="2025-04-16T11:10:05.877" v="5298"/>
        <pc:sldMkLst>
          <pc:docMk/>
          <pc:sldMk cId="1679294696" sldId="437"/>
        </pc:sldMkLst>
        <pc:spChg chg="mod">
          <ac:chgData name="Dmitriy Shumekov" userId="ffbf198107bbd5ce" providerId="LiveId" clId="{167BE94B-8D3A-4531-9F68-529CDCD9B3C3}" dt="2025-04-16T11:10:05.877" v="5298"/>
          <ac:spMkLst>
            <pc:docMk/>
            <pc:sldMk cId="1679294696" sldId="437"/>
            <ac:spMk id="3" creationId="{E7CD1DE6-EB56-FDF3-C982-662FE0506710}"/>
          </ac:spMkLst>
        </pc:spChg>
        <pc:spChg chg="mod">
          <ac:chgData name="Dmitriy Shumekov" userId="ffbf198107bbd5ce" providerId="LiveId" clId="{167BE94B-8D3A-4531-9F68-529CDCD9B3C3}" dt="2025-04-15T07:15:23.284" v="3399" actId="20577"/>
          <ac:spMkLst>
            <pc:docMk/>
            <pc:sldMk cId="1679294696" sldId="437"/>
            <ac:spMk id="10" creationId="{F3DE75D6-31B6-34BB-4091-DB27B887D6E5}"/>
          </ac:spMkLst>
        </pc:spChg>
        <pc:spChg chg="mod">
          <ac:chgData name="Dmitriy Shumekov" userId="ffbf198107bbd5ce" providerId="LiveId" clId="{167BE94B-8D3A-4531-9F68-529CDCD9B3C3}" dt="2025-04-15T07:15:28.444" v="3403" actId="20577"/>
          <ac:spMkLst>
            <pc:docMk/>
            <pc:sldMk cId="1679294696" sldId="437"/>
            <ac:spMk id="11" creationId="{14F8307B-6FC3-BE19-1D69-1DA70E31DF55}"/>
          </ac:spMkLst>
        </pc:spChg>
        <pc:spChg chg="mod">
          <ac:chgData name="Dmitriy Shumekov" userId="ffbf198107bbd5ce" providerId="LiveId" clId="{167BE94B-8D3A-4531-9F68-529CDCD9B3C3}" dt="2025-04-15T07:15:16.373" v="3391" actId="20577"/>
          <ac:spMkLst>
            <pc:docMk/>
            <pc:sldMk cId="1679294696" sldId="437"/>
            <ac:spMk id="12" creationId="{4948DF49-42BA-B308-6E91-E60C3AD445A5}"/>
          </ac:spMkLst>
        </pc:spChg>
        <pc:spChg chg="mod">
          <ac:chgData name="Dmitriy Shumekov" userId="ffbf198107bbd5ce" providerId="LiveId" clId="{167BE94B-8D3A-4531-9F68-529CDCD9B3C3}" dt="2025-04-15T07:03:57.401" v="3365" actId="20577"/>
          <ac:spMkLst>
            <pc:docMk/>
            <pc:sldMk cId="1679294696" sldId="437"/>
            <ac:spMk id="37" creationId="{97F3800E-7B2D-6DF2-ACE2-5438A9FEDD0A}"/>
          </ac:spMkLst>
        </pc:spChg>
        <pc:graphicFrameChg chg="mod modGraphic">
          <ac:chgData name="Dmitriy Shumekov" userId="ffbf198107bbd5ce" providerId="LiveId" clId="{167BE94B-8D3A-4531-9F68-529CDCD9B3C3}" dt="2025-04-15T07:34:33.240" v="3462" actId="20577"/>
          <ac:graphicFrameMkLst>
            <pc:docMk/>
            <pc:sldMk cId="1679294696" sldId="437"/>
            <ac:graphicFrameMk id="4" creationId="{BF33ACC6-AA84-F0E9-2FA3-629F87F82C5F}"/>
          </ac:graphicFrameMkLst>
        </pc:graphicFrameChg>
        <pc:graphicFrameChg chg="mod modGraphic">
          <ac:chgData name="Dmitriy Shumekov" userId="ffbf198107bbd5ce" providerId="LiveId" clId="{167BE94B-8D3A-4531-9F68-529CDCD9B3C3}" dt="2025-04-15T07:34:36.046" v="3463" actId="20577"/>
          <ac:graphicFrameMkLst>
            <pc:docMk/>
            <pc:sldMk cId="1679294696" sldId="437"/>
            <ac:graphicFrameMk id="17" creationId="{593EE59C-8E9B-71C1-1D03-6DF524360A8C}"/>
          </ac:graphicFrameMkLst>
        </pc:graphicFrameChg>
        <pc:graphicFrameChg chg="mod modGraphic">
          <ac:chgData name="Dmitriy Shumekov" userId="ffbf198107bbd5ce" providerId="LiveId" clId="{167BE94B-8D3A-4531-9F68-529CDCD9B3C3}" dt="2025-04-15T07:34:40.184" v="3466" actId="20577"/>
          <ac:graphicFrameMkLst>
            <pc:docMk/>
            <pc:sldMk cId="1679294696" sldId="437"/>
            <ac:graphicFrameMk id="18" creationId="{2C6CB2AD-FA47-BC7A-9646-F9C1D02D0F33}"/>
          </ac:graphicFrameMkLst>
        </pc:graphicFrameChg>
        <pc:graphicFrameChg chg="mod modGraphic">
          <ac:chgData name="Dmitriy Shumekov" userId="ffbf198107bbd5ce" providerId="LiveId" clId="{167BE94B-8D3A-4531-9F68-529CDCD9B3C3}" dt="2025-04-15T07:35:51.178" v="3477" actId="3064"/>
          <ac:graphicFrameMkLst>
            <pc:docMk/>
            <pc:sldMk cId="1679294696" sldId="437"/>
            <ac:graphicFrameMk id="19" creationId="{A3CF925B-A535-84DF-3388-E26D7305D5CB}"/>
          </ac:graphicFrameMkLst>
        </pc:graphicFrameChg>
        <pc:graphicFrameChg chg="mod modGraphic">
          <ac:chgData name="Dmitriy Shumekov" userId="ffbf198107bbd5ce" providerId="LiveId" clId="{167BE94B-8D3A-4531-9F68-529CDCD9B3C3}" dt="2025-04-15T07:36:00.036" v="3479" actId="3064"/>
          <ac:graphicFrameMkLst>
            <pc:docMk/>
            <pc:sldMk cId="1679294696" sldId="437"/>
            <ac:graphicFrameMk id="24" creationId="{C0ED85BB-8335-89BB-A55E-2B01622961D0}"/>
          </ac:graphicFrameMkLst>
        </pc:graphicFrameChg>
        <pc:graphicFrameChg chg="mod modGraphic">
          <ac:chgData name="Dmitriy Shumekov" userId="ffbf198107bbd5ce" providerId="LiveId" clId="{167BE94B-8D3A-4531-9F68-529CDCD9B3C3}" dt="2025-04-15T07:36:07.382" v="3481" actId="3064"/>
          <ac:graphicFrameMkLst>
            <pc:docMk/>
            <pc:sldMk cId="1679294696" sldId="437"/>
            <ac:graphicFrameMk id="25" creationId="{F21B705F-9D40-CE93-998E-DA0CE00230D9}"/>
          </ac:graphicFrameMkLst>
        </pc:graphicFrameChg>
        <pc:graphicFrameChg chg="mod modGraphic">
          <ac:chgData name="Dmitriy Shumekov" userId="ffbf198107bbd5ce" providerId="LiveId" clId="{167BE94B-8D3A-4531-9F68-529CDCD9B3C3}" dt="2025-04-15T07:37:41.085" v="3492" actId="3064"/>
          <ac:graphicFrameMkLst>
            <pc:docMk/>
            <pc:sldMk cId="1679294696" sldId="437"/>
            <ac:graphicFrameMk id="31" creationId="{69447A81-A2CA-23DE-2739-50E4D3807F07}"/>
          </ac:graphicFrameMkLst>
        </pc:graphicFrameChg>
        <pc:graphicFrameChg chg="mod modGraphic">
          <ac:chgData name="Dmitriy Shumekov" userId="ffbf198107bbd5ce" providerId="LiveId" clId="{167BE94B-8D3A-4531-9F68-529CDCD9B3C3}" dt="2025-04-15T07:37:46.944" v="3494" actId="3064"/>
          <ac:graphicFrameMkLst>
            <pc:docMk/>
            <pc:sldMk cId="1679294696" sldId="437"/>
            <ac:graphicFrameMk id="35" creationId="{CF5269FE-9394-2B35-50AF-C797B96659B5}"/>
          </ac:graphicFrameMkLst>
        </pc:graphicFrameChg>
        <pc:graphicFrameChg chg="mod modGraphic">
          <ac:chgData name="Dmitriy Shumekov" userId="ffbf198107bbd5ce" providerId="LiveId" clId="{167BE94B-8D3A-4531-9F68-529CDCD9B3C3}" dt="2025-04-15T07:37:52.004" v="3496" actId="3064"/>
          <ac:graphicFrameMkLst>
            <pc:docMk/>
            <pc:sldMk cId="1679294696" sldId="437"/>
            <ac:graphicFrameMk id="36" creationId="{A49E1D3B-5A39-353C-8911-9DE3D7235E6C}"/>
          </ac:graphicFrameMkLst>
        </pc:graphicFrameChg>
      </pc:sldChg>
      <pc:sldChg chg="modSp add del mod">
        <pc:chgData name="Dmitriy Shumekov" userId="ffbf198107bbd5ce" providerId="LiveId" clId="{167BE94B-8D3A-4531-9F68-529CDCD9B3C3}" dt="2025-04-15T06:52:37.461" v="3339" actId="47"/>
        <pc:sldMkLst>
          <pc:docMk/>
          <pc:sldMk cId="1822301502" sldId="437"/>
        </pc:sldMkLst>
        <pc:spChg chg="mod">
          <ac:chgData name="Dmitriy Shumekov" userId="ffbf198107bbd5ce" providerId="LiveId" clId="{167BE94B-8D3A-4531-9F68-529CDCD9B3C3}" dt="2025-04-15T06:33:23.398" v="3205" actId="14100"/>
          <ac:spMkLst>
            <pc:docMk/>
            <pc:sldMk cId="1822301502" sldId="437"/>
            <ac:spMk id="5" creationId="{44DA46C0-99C4-A53E-F43D-569992F85F41}"/>
          </ac:spMkLst>
        </pc:spChg>
      </pc:sldChg>
      <pc:sldChg chg="addSp delSp modSp add mod">
        <pc:chgData name="Dmitriy Shumekov" userId="ffbf198107bbd5ce" providerId="LiveId" clId="{167BE94B-8D3A-4531-9F68-529CDCD9B3C3}" dt="2025-04-16T11:10:05.877" v="5298"/>
        <pc:sldMkLst>
          <pc:docMk/>
          <pc:sldMk cId="979428280" sldId="438"/>
        </pc:sldMkLst>
        <pc:spChg chg="mod">
          <ac:chgData name="Dmitriy Shumekov" userId="ffbf198107bbd5ce" providerId="LiveId" clId="{167BE94B-8D3A-4531-9F68-529CDCD9B3C3}" dt="2025-04-16T11:10:05.877" v="5298"/>
          <ac:spMkLst>
            <pc:docMk/>
            <pc:sldMk cId="979428280" sldId="438"/>
            <ac:spMk id="3" creationId="{9D5541B0-E8D7-405A-0744-F8253AD86ADB}"/>
          </ac:spMkLst>
        </pc:spChg>
        <pc:spChg chg="add mod">
          <ac:chgData name="Dmitriy Shumekov" userId="ffbf198107bbd5ce" providerId="LiveId" clId="{167BE94B-8D3A-4531-9F68-529CDCD9B3C3}" dt="2025-04-15T07:15:33.822" v="3405"/>
          <ac:spMkLst>
            <pc:docMk/>
            <pc:sldMk cId="979428280" sldId="438"/>
            <ac:spMk id="5" creationId="{820BEF98-9D11-AF7B-A5EE-35A9CE5D39C5}"/>
          </ac:spMkLst>
        </pc:spChg>
        <pc:spChg chg="add mod">
          <ac:chgData name="Dmitriy Shumekov" userId="ffbf198107bbd5ce" providerId="LiveId" clId="{167BE94B-8D3A-4531-9F68-529CDCD9B3C3}" dt="2025-04-15T07:15:33.822" v="3405"/>
          <ac:spMkLst>
            <pc:docMk/>
            <pc:sldMk cId="979428280" sldId="438"/>
            <ac:spMk id="9" creationId="{E361B561-E84B-FE92-B823-10DD3DD98686}"/>
          </ac:spMkLst>
        </pc:spChg>
        <pc:spChg chg="add mod">
          <ac:chgData name="Dmitriy Shumekov" userId="ffbf198107bbd5ce" providerId="LiveId" clId="{167BE94B-8D3A-4531-9F68-529CDCD9B3C3}" dt="2025-04-15T07:15:33.822" v="3405"/>
          <ac:spMkLst>
            <pc:docMk/>
            <pc:sldMk cId="979428280" sldId="438"/>
            <ac:spMk id="10" creationId="{C9C375E2-8472-5D74-DF81-0364B11821C2}"/>
          </ac:spMkLst>
        </pc:spChg>
        <pc:spChg chg="mod">
          <ac:chgData name="Dmitriy Shumekov" userId="ffbf198107bbd5ce" providerId="LiveId" clId="{167BE94B-8D3A-4531-9F68-529CDCD9B3C3}" dt="2025-04-15T07:04:02.234" v="3367" actId="20577"/>
          <ac:spMkLst>
            <pc:docMk/>
            <pc:sldMk cId="979428280" sldId="438"/>
            <ac:spMk id="12" creationId="{A02B2069-84DC-04C7-0F4B-A7DAFEB626BC}"/>
          </ac:spMkLst>
        </pc:spChg>
        <pc:spChg chg="del">
          <ac:chgData name="Dmitriy Shumekov" userId="ffbf198107bbd5ce" providerId="LiveId" clId="{167BE94B-8D3A-4531-9F68-529CDCD9B3C3}" dt="2025-04-15T07:15:33.562" v="3404" actId="478"/>
          <ac:spMkLst>
            <pc:docMk/>
            <pc:sldMk cId="979428280" sldId="438"/>
            <ac:spMk id="26" creationId="{BEA63F6E-ED9A-0036-20FD-D074E8AFD17B}"/>
          </ac:spMkLst>
        </pc:spChg>
        <pc:spChg chg="del">
          <ac:chgData name="Dmitriy Shumekov" userId="ffbf198107bbd5ce" providerId="LiveId" clId="{167BE94B-8D3A-4531-9F68-529CDCD9B3C3}" dt="2025-04-15T07:15:33.562" v="3404" actId="478"/>
          <ac:spMkLst>
            <pc:docMk/>
            <pc:sldMk cId="979428280" sldId="438"/>
            <ac:spMk id="27" creationId="{4501B188-DA58-44E5-3C5F-24AD13F2D4C8}"/>
          </ac:spMkLst>
        </pc:spChg>
        <pc:spChg chg="del">
          <ac:chgData name="Dmitriy Shumekov" userId="ffbf198107bbd5ce" providerId="LiveId" clId="{167BE94B-8D3A-4531-9F68-529CDCD9B3C3}" dt="2025-04-15T07:15:33.562" v="3404" actId="478"/>
          <ac:spMkLst>
            <pc:docMk/>
            <pc:sldMk cId="979428280" sldId="438"/>
            <ac:spMk id="28" creationId="{5796083B-C154-C711-AC88-8C2F98D19449}"/>
          </ac:spMkLst>
        </pc:spChg>
        <pc:graphicFrameChg chg="mod modGraphic">
          <ac:chgData name="Dmitriy Shumekov" userId="ffbf198107bbd5ce" providerId="LiveId" clId="{167BE94B-8D3A-4531-9F68-529CDCD9B3C3}" dt="2025-04-15T07:39:03.865" v="3507" actId="3064"/>
          <ac:graphicFrameMkLst>
            <pc:docMk/>
            <pc:sldMk cId="979428280" sldId="438"/>
            <ac:graphicFrameMk id="4" creationId="{44987B71-4D50-7D0C-3CD6-DAB27C356A48}"/>
          </ac:graphicFrameMkLst>
        </pc:graphicFrameChg>
        <pc:graphicFrameChg chg="mod modGraphic">
          <ac:chgData name="Dmitriy Shumekov" userId="ffbf198107bbd5ce" providerId="LiveId" clId="{167BE94B-8D3A-4531-9F68-529CDCD9B3C3}" dt="2025-04-15T07:39:10.103" v="3509" actId="3064"/>
          <ac:graphicFrameMkLst>
            <pc:docMk/>
            <pc:sldMk cId="979428280" sldId="438"/>
            <ac:graphicFrameMk id="17" creationId="{A56E48B1-CB62-36E0-F65E-7AF6AC5232EE}"/>
          </ac:graphicFrameMkLst>
        </pc:graphicFrameChg>
        <pc:graphicFrameChg chg="mod modGraphic">
          <ac:chgData name="Dmitriy Shumekov" userId="ffbf198107bbd5ce" providerId="LiveId" clId="{167BE94B-8D3A-4531-9F68-529CDCD9B3C3}" dt="2025-04-15T07:39:16.169" v="3511" actId="3064"/>
          <ac:graphicFrameMkLst>
            <pc:docMk/>
            <pc:sldMk cId="979428280" sldId="438"/>
            <ac:graphicFrameMk id="18" creationId="{6C958B84-A506-499A-6AEE-6E77366E592D}"/>
          </ac:graphicFrameMkLst>
        </pc:graphicFrameChg>
        <pc:graphicFrameChg chg="mod modGraphic">
          <ac:chgData name="Dmitriy Shumekov" userId="ffbf198107bbd5ce" providerId="LiveId" clId="{167BE94B-8D3A-4531-9F68-529CDCD9B3C3}" dt="2025-04-15T07:40:22.840" v="3522" actId="3064"/>
          <ac:graphicFrameMkLst>
            <pc:docMk/>
            <pc:sldMk cId="979428280" sldId="438"/>
            <ac:graphicFrameMk id="19" creationId="{1E841BBF-66A4-FCBB-40D4-AC16AD63CFE6}"/>
          </ac:graphicFrameMkLst>
        </pc:graphicFrameChg>
        <pc:graphicFrameChg chg="mod modGraphic">
          <ac:chgData name="Dmitriy Shumekov" userId="ffbf198107bbd5ce" providerId="LiveId" clId="{167BE94B-8D3A-4531-9F68-529CDCD9B3C3}" dt="2025-04-15T07:40:29.151" v="3525" actId="3064"/>
          <ac:graphicFrameMkLst>
            <pc:docMk/>
            <pc:sldMk cId="979428280" sldId="438"/>
            <ac:graphicFrameMk id="24" creationId="{8D39A59B-F6FB-B6C4-C660-B07A02821CA9}"/>
          </ac:graphicFrameMkLst>
        </pc:graphicFrameChg>
        <pc:graphicFrameChg chg="mod modGraphic">
          <ac:chgData name="Dmitriy Shumekov" userId="ffbf198107bbd5ce" providerId="LiveId" clId="{167BE94B-8D3A-4531-9F68-529CDCD9B3C3}" dt="2025-04-15T07:40:34.800" v="3527" actId="3064"/>
          <ac:graphicFrameMkLst>
            <pc:docMk/>
            <pc:sldMk cId="979428280" sldId="438"/>
            <ac:graphicFrameMk id="25" creationId="{40CFF87F-F7A7-408E-9522-AF6EC5DDCCBF}"/>
          </ac:graphicFrameMkLst>
        </pc:graphicFrameChg>
      </pc:sldChg>
      <pc:sldChg chg="addSp delSp modSp add mod">
        <pc:chgData name="Dmitriy Shumekov" userId="ffbf198107bbd5ce" providerId="LiveId" clId="{167BE94B-8D3A-4531-9F68-529CDCD9B3C3}" dt="2025-04-16T11:10:05.877" v="5298"/>
        <pc:sldMkLst>
          <pc:docMk/>
          <pc:sldMk cId="667929647" sldId="439"/>
        </pc:sldMkLst>
        <pc:spChg chg="mod">
          <ac:chgData name="Dmitriy Shumekov" userId="ffbf198107bbd5ce" providerId="LiveId" clId="{167BE94B-8D3A-4531-9F68-529CDCD9B3C3}" dt="2025-04-16T11:10:05.877" v="5298"/>
          <ac:spMkLst>
            <pc:docMk/>
            <pc:sldMk cId="667929647" sldId="439"/>
            <ac:spMk id="3" creationId="{C98B9073-6CF5-0450-9C84-A917135D85C1}"/>
          </ac:spMkLst>
        </pc:spChg>
        <pc:spChg chg="mod">
          <ac:chgData name="Dmitriy Shumekov" userId="ffbf198107bbd5ce" providerId="LiveId" clId="{167BE94B-8D3A-4531-9F68-529CDCD9B3C3}" dt="2025-04-15T07:04:04.829" v="3369" actId="20577"/>
          <ac:spMkLst>
            <pc:docMk/>
            <pc:sldMk cId="667929647" sldId="439"/>
            <ac:spMk id="5" creationId="{8C9C29ED-8DAD-0566-6832-492DEDCF9ED4}"/>
          </ac:spMkLst>
        </pc:spChg>
        <pc:spChg chg="del">
          <ac:chgData name="Dmitriy Shumekov" userId="ffbf198107bbd5ce" providerId="LiveId" clId="{167BE94B-8D3A-4531-9F68-529CDCD9B3C3}" dt="2025-04-15T07:15:36.752" v="3406" actId="478"/>
          <ac:spMkLst>
            <pc:docMk/>
            <pc:sldMk cId="667929647" sldId="439"/>
            <ac:spMk id="9" creationId="{8A785136-694A-29CE-F42B-8B69E63D8457}"/>
          </ac:spMkLst>
        </pc:spChg>
        <pc:spChg chg="add mod">
          <ac:chgData name="Dmitriy Shumekov" userId="ffbf198107bbd5ce" providerId="LiveId" clId="{167BE94B-8D3A-4531-9F68-529CDCD9B3C3}" dt="2025-04-15T07:15:37.005" v="3407"/>
          <ac:spMkLst>
            <pc:docMk/>
            <pc:sldMk cId="667929647" sldId="439"/>
            <ac:spMk id="10" creationId="{2B9E4FA4-B955-46F3-01C8-C150C9F1D9EB}"/>
          </ac:spMkLst>
        </pc:spChg>
        <pc:spChg chg="add mod">
          <ac:chgData name="Dmitriy Shumekov" userId="ffbf198107bbd5ce" providerId="LiveId" clId="{167BE94B-8D3A-4531-9F68-529CDCD9B3C3}" dt="2025-04-15T07:15:37.005" v="3407"/>
          <ac:spMkLst>
            <pc:docMk/>
            <pc:sldMk cId="667929647" sldId="439"/>
            <ac:spMk id="11" creationId="{C246CFAB-9C55-B4D8-821F-CA157232C1F0}"/>
          </ac:spMkLst>
        </pc:spChg>
        <pc:spChg chg="add mod">
          <ac:chgData name="Dmitriy Shumekov" userId="ffbf198107bbd5ce" providerId="LiveId" clId="{167BE94B-8D3A-4531-9F68-529CDCD9B3C3}" dt="2025-04-15T07:15:37.005" v="3407"/>
          <ac:spMkLst>
            <pc:docMk/>
            <pc:sldMk cId="667929647" sldId="439"/>
            <ac:spMk id="12" creationId="{28C5C7A1-147A-819A-E42A-B4B5BAD35F79}"/>
          </ac:spMkLst>
        </pc:spChg>
        <pc:spChg chg="del">
          <ac:chgData name="Dmitriy Shumekov" userId="ffbf198107bbd5ce" providerId="LiveId" clId="{167BE94B-8D3A-4531-9F68-529CDCD9B3C3}" dt="2025-04-15T07:15:36.752" v="3406" actId="478"/>
          <ac:spMkLst>
            <pc:docMk/>
            <pc:sldMk cId="667929647" sldId="439"/>
            <ac:spMk id="16" creationId="{262DEFCC-17CF-384D-90F7-74A99CD9F899}"/>
          </ac:spMkLst>
        </pc:spChg>
        <pc:spChg chg="del">
          <ac:chgData name="Dmitriy Shumekov" userId="ffbf198107bbd5ce" providerId="LiveId" clId="{167BE94B-8D3A-4531-9F68-529CDCD9B3C3}" dt="2025-04-15T07:15:36.752" v="3406" actId="478"/>
          <ac:spMkLst>
            <pc:docMk/>
            <pc:sldMk cId="667929647" sldId="439"/>
            <ac:spMk id="17" creationId="{D7E1DB39-8C5D-982F-EBFF-42485A11A66B}"/>
          </ac:spMkLst>
        </pc:spChg>
      </pc:sldChg>
      <pc:sldChg chg="addSp modSp add mod">
        <pc:chgData name="Dmitriy Shumekov" userId="ffbf198107bbd5ce" providerId="LiveId" clId="{167BE94B-8D3A-4531-9F68-529CDCD9B3C3}" dt="2025-04-16T11:10:05.877" v="5298"/>
        <pc:sldMkLst>
          <pc:docMk/>
          <pc:sldMk cId="882449730" sldId="440"/>
        </pc:sldMkLst>
        <pc:spChg chg="mod">
          <ac:chgData name="Dmitriy Shumekov" userId="ffbf198107bbd5ce" providerId="LiveId" clId="{167BE94B-8D3A-4531-9F68-529CDCD9B3C3}" dt="2025-04-16T11:10:05.877" v="5298"/>
          <ac:spMkLst>
            <pc:docMk/>
            <pc:sldMk cId="882449730" sldId="440"/>
            <ac:spMk id="3" creationId="{8C092AC2-5883-4026-BDE2-38E1746099FA}"/>
          </ac:spMkLst>
        </pc:spChg>
        <pc:spChg chg="mod">
          <ac:chgData name="Dmitriy Shumekov" userId="ffbf198107bbd5ce" providerId="LiveId" clId="{167BE94B-8D3A-4531-9F68-529CDCD9B3C3}" dt="2025-04-15T07:04:09.025" v="3371" actId="20577"/>
          <ac:spMkLst>
            <pc:docMk/>
            <pc:sldMk cId="882449730" sldId="440"/>
            <ac:spMk id="5" creationId="{0632048C-EFD6-AD76-3B2F-15952F97E0BE}"/>
          </ac:spMkLst>
        </pc:spChg>
        <pc:graphicFrameChg chg="add mod">
          <ac:chgData name="Dmitriy Shumekov" userId="ffbf198107bbd5ce" providerId="LiveId" clId="{167BE94B-8D3A-4531-9F68-529CDCD9B3C3}" dt="2025-04-15T10:21:31.677" v="3539"/>
          <ac:graphicFrameMkLst>
            <pc:docMk/>
            <pc:sldMk cId="882449730" sldId="440"/>
            <ac:graphicFrameMk id="4" creationId="{5173A298-E478-EEC9-C0DD-D9EEF43A0567}"/>
          </ac:graphicFrameMkLst>
        </pc:graphicFrameChg>
        <pc:graphicFrameChg chg="mod modGraphic">
          <ac:chgData name="Dmitriy Shumekov" userId="ffbf198107bbd5ce" providerId="LiveId" clId="{167BE94B-8D3A-4531-9F68-529CDCD9B3C3}" dt="2025-04-15T10:21:36.826" v="3541" actId="3064"/>
          <ac:graphicFrameMkLst>
            <pc:docMk/>
            <pc:sldMk cId="882449730" sldId="440"/>
            <ac:graphicFrameMk id="9" creationId="{72AE0DBD-FCD3-C9A0-CBEA-0C7B89C9D379}"/>
          </ac:graphicFrameMkLst>
        </pc:graphicFrameChg>
      </pc:sldChg>
      <pc:sldChg chg="modSp add mod">
        <pc:chgData name="Dmitriy Shumekov" userId="ffbf198107bbd5ce" providerId="LiveId" clId="{167BE94B-8D3A-4531-9F68-529CDCD9B3C3}" dt="2025-04-16T11:10:05.877" v="5298"/>
        <pc:sldMkLst>
          <pc:docMk/>
          <pc:sldMk cId="2122215364" sldId="441"/>
        </pc:sldMkLst>
        <pc:spChg chg="mod">
          <ac:chgData name="Dmitriy Shumekov" userId="ffbf198107bbd5ce" providerId="LiveId" clId="{167BE94B-8D3A-4531-9F68-529CDCD9B3C3}" dt="2025-04-16T11:10:05.877" v="5298"/>
          <ac:spMkLst>
            <pc:docMk/>
            <pc:sldMk cId="2122215364" sldId="441"/>
            <ac:spMk id="3" creationId="{53632700-7D80-2B51-26FB-09457D35D853}"/>
          </ac:spMkLst>
        </pc:spChg>
        <pc:spChg chg="mod">
          <ac:chgData name="Dmitriy Shumekov" userId="ffbf198107bbd5ce" providerId="LiveId" clId="{167BE94B-8D3A-4531-9F68-529CDCD9B3C3}" dt="2025-04-15T07:04:12.547" v="3373" actId="20577"/>
          <ac:spMkLst>
            <pc:docMk/>
            <pc:sldMk cId="2122215364" sldId="441"/>
            <ac:spMk id="5" creationId="{C128FD57-4047-ACC5-C8D2-5DE5C4194774}"/>
          </ac:spMkLst>
        </pc:spChg>
        <pc:graphicFrameChg chg="mod modGraphic">
          <ac:chgData name="Dmitriy Shumekov" userId="ffbf198107bbd5ce" providerId="LiveId" clId="{167BE94B-8D3A-4531-9F68-529CDCD9B3C3}" dt="2025-04-15T10:23:00.362" v="3547" actId="3064"/>
          <ac:graphicFrameMkLst>
            <pc:docMk/>
            <pc:sldMk cId="2122215364" sldId="441"/>
            <ac:graphicFrameMk id="9" creationId="{9917F7C3-7E6A-49D7-37C2-6C06014CA398}"/>
          </ac:graphicFrameMkLst>
        </pc:graphicFrameChg>
      </pc:sldChg>
      <pc:sldChg chg="modSp add mod">
        <pc:chgData name="Dmitriy Shumekov" userId="ffbf198107bbd5ce" providerId="LiveId" clId="{167BE94B-8D3A-4531-9F68-529CDCD9B3C3}" dt="2025-04-16T11:10:05.877" v="5298"/>
        <pc:sldMkLst>
          <pc:docMk/>
          <pc:sldMk cId="293013501" sldId="442"/>
        </pc:sldMkLst>
        <pc:spChg chg="mod">
          <ac:chgData name="Dmitriy Shumekov" userId="ffbf198107bbd5ce" providerId="LiveId" clId="{167BE94B-8D3A-4531-9F68-529CDCD9B3C3}" dt="2025-04-16T11:10:05.877" v="5298"/>
          <ac:spMkLst>
            <pc:docMk/>
            <pc:sldMk cId="293013501" sldId="442"/>
            <ac:spMk id="3" creationId="{940B780E-6FB6-AA4D-809B-73D4E3CBC574}"/>
          </ac:spMkLst>
        </pc:spChg>
        <pc:spChg chg="mod">
          <ac:chgData name="Dmitriy Shumekov" userId="ffbf198107bbd5ce" providerId="LiveId" clId="{167BE94B-8D3A-4531-9F68-529CDCD9B3C3}" dt="2025-04-15T07:04:16.657" v="3375" actId="20577"/>
          <ac:spMkLst>
            <pc:docMk/>
            <pc:sldMk cId="293013501" sldId="442"/>
            <ac:spMk id="5" creationId="{021FC45E-7AF8-6148-7AD2-D4EFCE0E3237}"/>
          </ac:spMkLst>
        </pc:spChg>
        <pc:graphicFrameChg chg="mod modGraphic">
          <ac:chgData name="Dmitriy Shumekov" userId="ffbf198107bbd5ce" providerId="LiveId" clId="{167BE94B-8D3A-4531-9F68-529CDCD9B3C3}" dt="2025-04-15T10:24:22.921" v="3554" actId="3064"/>
          <ac:graphicFrameMkLst>
            <pc:docMk/>
            <pc:sldMk cId="293013501" sldId="442"/>
            <ac:graphicFrameMk id="9" creationId="{F6258EAF-D509-EC94-EE99-C7B4DCC4AB52}"/>
          </ac:graphicFrameMkLst>
        </pc:graphicFrameChg>
      </pc:sldChg>
      <pc:sldChg chg="modSp add mod">
        <pc:chgData name="Dmitriy Shumekov" userId="ffbf198107bbd5ce" providerId="LiveId" clId="{167BE94B-8D3A-4531-9F68-529CDCD9B3C3}" dt="2025-04-16T11:10:05.877" v="5298"/>
        <pc:sldMkLst>
          <pc:docMk/>
          <pc:sldMk cId="2914154662" sldId="443"/>
        </pc:sldMkLst>
        <pc:spChg chg="mod">
          <ac:chgData name="Dmitriy Shumekov" userId="ffbf198107bbd5ce" providerId="LiveId" clId="{167BE94B-8D3A-4531-9F68-529CDCD9B3C3}" dt="2025-04-16T11:10:05.877" v="5298"/>
          <ac:spMkLst>
            <pc:docMk/>
            <pc:sldMk cId="2914154662" sldId="443"/>
            <ac:spMk id="3" creationId="{7FE42D01-2B6E-6212-C993-AD4929F410B2}"/>
          </ac:spMkLst>
        </pc:spChg>
        <pc:spChg chg="mod">
          <ac:chgData name="Dmitriy Shumekov" userId="ffbf198107bbd5ce" providerId="LiveId" clId="{167BE94B-8D3A-4531-9F68-529CDCD9B3C3}" dt="2025-04-15T07:04:20.659" v="3377" actId="20577"/>
          <ac:spMkLst>
            <pc:docMk/>
            <pc:sldMk cId="2914154662" sldId="443"/>
            <ac:spMk id="5" creationId="{870E1B14-2723-9F90-036E-0E3747711512}"/>
          </ac:spMkLst>
        </pc:spChg>
        <pc:graphicFrameChg chg="mod modGraphic">
          <ac:chgData name="Dmitriy Shumekov" userId="ffbf198107bbd5ce" providerId="LiveId" clId="{167BE94B-8D3A-4531-9F68-529CDCD9B3C3}" dt="2025-04-15T10:21:57.538" v="3543" actId="3064"/>
          <ac:graphicFrameMkLst>
            <pc:docMk/>
            <pc:sldMk cId="2914154662" sldId="443"/>
            <ac:graphicFrameMk id="9" creationId="{79B98A95-07F7-E4CC-4402-A8C1A656F5B8}"/>
          </ac:graphicFrameMkLst>
        </pc:graphicFrameChg>
      </pc:sldChg>
      <pc:sldChg chg="modSp add mod">
        <pc:chgData name="Dmitriy Shumekov" userId="ffbf198107bbd5ce" providerId="LiveId" clId="{167BE94B-8D3A-4531-9F68-529CDCD9B3C3}" dt="2025-04-16T11:10:05.877" v="5298"/>
        <pc:sldMkLst>
          <pc:docMk/>
          <pc:sldMk cId="3190155588" sldId="444"/>
        </pc:sldMkLst>
        <pc:spChg chg="mod">
          <ac:chgData name="Dmitriy Shumekov" userId="ffbf198107bbd5ce" providerId="LiveId" clId="{167BE94B-8D3A-4531-9F68-529CDCD9B3C3}" dt="2025-04-16T11:10:05.877" v="5298"/>
          <ac:spMkLst>
            <pc:docMk/>
            <pc:sldMk cId="3190155588" sldId="444"/>
            <ac:spMk id="3" creationId="{C5518D21-8CF1-D40B-E5C2-B73DC5EC1F40}"/>
          </ac:spMkLst>
        </pc:spChg>
        <pc:spChg chg="mod">
          <ac:chgData name="Dmitriy Shumekov" userId="ffbf198107bbd5ce" providerId="LiveId" clId="{167BE94B-8D3A-4531-9F68-529CDCD9B3C3}" dt="2025-04-15T07:04:24.747" v="3379" actId="20577"/>
          <ac:spMkLst>
            <pc:docMk/>
            <pc:sldMk cId="3190155588" sldId="444"/>
            <ac:spMk id="4" creationId="{EB812F7E-3B8E-0473-1BEB-6C4101A2888E}"/>
          </ac:spMkLst>
        </pc:spChg>
        <pc:graphicFrameChg chg="mod modGraphic">
          <ac:chgData name="Dmitriy Shumekov" userId="ffbf198107bbd5ce" providerId="LiveId" clId="{167BE94B-8D3A-4531-9F68-529CDCD9B3C3}" dt="2025-04-15T10:23:20.799" v="3549" actId="3064"/>
          <ac:graphicFrameMkLst>
            <pc:docMk/>
            <pc:sldMk cId="3190155588" sldId="444"/>
            <ac:graphicFrameMk id="9" creationId="{E074E840-33EB-9C03-175F-7AAF77A68EB1}"/>
          </ac:graphicFrameMkLst>
        </pc:graphicFrameChg>
      </pc:sldChg>
      <pc:sldChg chg="modSp add mod">
        <pc:chgData name="Dmitriy Shumekov" userId="ffbf198107bbd5ce" providerId="LiveId" clId="{167BE94B-8D3A-4531-9F68-529CDCD9B3C3}" dt="2025-04-16T11:10:05.877" v="5298"/>
        <pc:sldMkLst>
          <pc:docMk/>
          <pc:sldMk cId="56131458" sldId="445"/>
        </pc:sldMkLst>
        <pc:spChg chg="mod">
          <ac:chgData name="Dmitriy Shumekov" userId="ffbf198107bbd5ce" providerId="LiveId" clId="{167BE94B-8D3A-4531-9F68-529CDCD9B3C3}" dt="2025-04-16T11:10:05.877" v="5298"/>
          <ac:spMkLst>
            <pc:docMk/>
            <pc:sldMk cId="56131458" sldId="445"/>
            <ac:spMk id="3" creationId="{0C1C47CC-ECE3-6669-BD91-B5625C0C7874}"/>
          </ac:spMkLst>
        </pc:spChg>
        <pc:spChg chg="mod">
          <ac:chgData name="Dmitriy Shumekov" userId="ffbf198107bbd5ce" providerId="LiveId" clId="{167BE94B-8D3A-4531-9F68-529CDCD9B3C3}" dt="2025-04-15T07:04:28.181" v="3381" actId="20577"/>
          <ac:spMkLst>
            <pc:docMk/>
            <pc:sldMk cId="56131458" sldId="445"/>
            <ac:spMk id="4" creationId="{BBA54E2E-E7B1-00F6-D889-E7A874EA235B}"/>
          </ac:spMkLst>
        </pc:spChg>
        <pc:graphicFrameChg chg="mod modGraphic">
          <ac:chgData name="Dmitriy Shumekov" userId="ffbf198107bbd5ce" providerId="LiveId" clId="{167BE94B-8D3A-4531-9F68-529CDCD9B3C3}" dt="2025-04-15T10:24:40.756" v="3556" actId="3064"/>
          <ac:graphicFrameMkLst>
            <pc:docMk/>
            <pc:sldMk cId="56131458" sldId="445"/>
            <ac:graphicFrameMk id="9" creationId="{77C02D9F-B8DC-A7F2-7A57-ABB2EE5C07E9}"/>
          </ac:graphicFrameMkLst>
        </pc:graphicFrameChg>
      </pc:sldChg>
      <pc:sldChg chg="modSp add mod">
        <pc:chgData name="Dmitriy Shumekov" userId="ffbf198107bbd5ce" providerId="LiveId" clId="{167BE94B-8D3A-4531-9F68-529CDCD9B3C3}" dt="2025-04-16T11:10:05.877" v="5298"/>
        <pc:sldMkLst>
          <pc:docMk/>
          <pc:sldMk cId="3791106771" sldId="446"/>
        </pc:sldMkLst>
        <pc:spChg chg="mod">
          <ac:chgData name="Dmitriy Shumekov" userId="ffbf198107bbd5ce" providerId="LiveId" clId="{167BE94B-8D3A-4531-9F68-529CDCD9B3C3}" dt="2025-04-16T11:10:05.877" v="5298"/>
          <ac:spMkLst>
            <pc:docMk/>
            <pc:sldMk cId="3791106771" sldId="446"/>
            <ac:spMk id="3" creationId="{CCF06CF4-8A13-B3B4-5095-DB6A0111BCEB}"/>
          </ac:spMkLst>
        </pc:spChg>
        <pc:spChg chg="mod">
          <ac:chgData name="Dmitriy Shumekov" userId="ffbf198107bbd5ce" providerId="LiveId" clId="{167BE94B-8D3A-4531-9F68-529CDCD9B3C3}" dt="2025-04-15T07:04:31.915" v="3383" actId="20577"/>
          <ac:spMkLst>
            <pc:docMk/>
            <pc:sldMk cId="3791106771" sldId="446"/>
            <ac:spMk id="5" creationId="{DC10F182-AC65-F121-350D-91C90E251990}"/>
          </ac:spMkLst>
        </pc:spChg>
        <pc:graphicFrameChg chg="mod modGraphic">
          <ac:chgData name="Dmitriy Shumekov" userId="ffbf198107bbd5ce" providerId="LiveId" clId="{167BE94B-8D3A-4531-9F68-529CDCD9B3C3}" dt="2025-04-15T10:22:17.630" v="3545" actId="3064"/>
          <ac:graphicFrameMkLst>
            <pc:docMk/>
            <pc:sldMk cId="3791106771" sldId="446"/>
            <ac:graphicFrameMk id="9" creationId="{5347CE3A-1D5E-3EE3-A759-3FFF948C569A}"/>
          </ac:graphicFrameMkLst>
        </pc:graphicFrameChg>
      </pc:sldChg>
      <pc:sldChg chg="modSp add mod">
        <pc:chgData name="Dmitriy Shumekov" userId="ffbf198107bbd5ce" providerId="LiveId" clId="{167BE94B-8D3A-4531-9F68-529CDCD9B3C3}" dt="2025-04-16T11:10:05.877" v="5298"/>
        <pc:sldMkLst>
          <pc:docMk/>
          <pc:sldMk cId="2051460242" sldId="447"/>
        </pc:sldMkLst>
        <pc:spChg chg="mod">
          <ac:chgData name="Dmitriy Shumekov" userId="ffbf198107bbd5ce" providerId="LiveId" clId="{167BE94B-8D3A-4531-9F68-529CDCD9B3C3}" dt="2025-04-16T11:10:05.877" v="5298"/>
          <ac:spMkLst>
            <pc:docMk/>
            <pc:sldMk cId="2051460242" sldId="447"/>
            <ac:spMk id="3" creationId="{5767E767-EDFA-D7E3-1995-8BC9B72EFF7E}"/>
          </ac:spMkLst>
        </pc:spChg>
        <pc:spChg chg="mod">
          <ac:chgData name="Dmitriy Shumekov" userId="ffbf198107bbd5ce" providerId="LiveId" clId="{167BE94B-8D3A-4531-9F68-529CDCD9B3C3}" dt="2025-04-15T07:04:35.099" v="3385" actId="20577"/>
          <ac:spMkLst>
            <pc:docMk/>
            <pc:sldMk cId="2051460242" sldId="447"/>
            <ac:spMk id="5" creationId="{3146318F-BAAB-89E9-0B4F-050D8FD8D13A}"/>
          </ac:spMkLst>
        </pc:spChg>
        <pc:graphicFrameChg chg="mod modGraphic">
          <ac:chgData name="Dmitriy Shumekov" userId="ffbf198107bbd5ce" providerId="LiveId" clId="{167BE94B-8D3A-4531-9F68-529CDCD9B3C3}" dt="2025-04-15T10:23:40.835" v="3551" actId="3064"/>
          <ac:graphicFrameMkLst>
            <pc:docMk/>
            <pc:sldMk cId="2051460242" sldId="447"/>
            <ac:graphicFrameMk id="9" creationId="{E9689777-DED7-23A8-1C1A-2561C6F2612E}"/>
          </ac:graphicFrameMkLst>
        </pc:graphicFrameChg>
      </pc:sldChg>
      <pc:sldChg chg="modSp add mod">
        <pc:chgData name="Dmitriy Shumekov" userId="ffbf198107bbd5ce" providerId="LiveId" clId="{167BE94B-8D3A-4531-9F68-529CDCD9B3C3}" dt="2025-04-16T11:10:05.877" v="5298"/>
        <pc:sldMkLst>
          <pc:docMk/>
          <pc:sldMk cId="2389227528" sldId="448"/>
        </pc:sldMkLst>
        <pc:spChg chg="mod">
          <ac:chgData name="Dmitriy Shumekov" userId="ffbf198107bbd5ce" providerId="LiveId" clId="{167BE94B-8D3A-4531-9F68-529CDCD9B3C3}" dt="2025-04-16T11:10:05.877" v="5298"/>
          <ac:spMkLst>
            <pc:docMk/>
            <pc:sldMk cId="2389227528" sldId="448"/>
            <ac:spMk id="3" creationId="{9B3785CF-5EE8-5525-EEA1-9578132BFECB}"/>
          </ac:spMkLst>
        </pc:spChg>
        <pc:spChg chg="mod">
          <ac:chgData name="Dmitriy Shumekov" userId="ffbf198107bbd5ce" providerId="LiveId" clId="{167BE94B-8D3A-4531-9F68-529CDCD9B3C3}" dt="2025-04-15T07:04:38.243" v="3387" actId="20577"/>
          <ac:spMkLst>
            <pc:docMk/>
            <pc:sldMk cId="2389227528" sldId="448"/>
            <ac:spMk id="5" creationId="{E28B3428-69BA-BCF1-EB73-A7F69854708C}"/>
          </ac:spMkLst>
        </pc:spChg>
        <pc:graphicFrameChg chg="mod modGraphic">
          <ac:chgData name="Dmitriy Shumekov" userId="ffbf198107bbd5ce" providerId="LiveId" clId="{167BE94B-8D3A-4531-9F68-529CDCD9B3C3}" dt="2025-04-15T10:24:57.914" v="3558" actId="3064"/>
          <ac:graphicFrameMkLst>
            <pc:docMk/>
            <pc:sldMk cId="2389227528" sldId="448"/>
            <ac:graphicFrameMk id="9" creationId="{CFD428C9-A56C-2E8E-C960-306BF2ECC470}"/>
          </ac:graphicFrameMkLst>
        </pc:graphicFrameChg>
      </pc:sldChg>
      <pc:sldChg chg="addSp delSp modSp add mod">
        <pc:chgData name="Dmitriy Shumekov" userId="ffbf198107bbd5ce" providerId="LiveId" clId="{167BE94B-8D3A-4531-9F68-529CDCD9B3C3}" dt="2025-04-16T11:10:05.877" v="5298"/>
        <pc:sldMkLst>
          <pc:docMk/>
          <pc:sldMk cId="3362277601" sldId="449"/>
        </pc:sldMkLst>
        <pc:spChg chg="mod">
          <ac:chgData name="Dmitriy Shumekov" userId="ffbf198107bbd5ce" providerId="LiveId" clId="{167BE94B-8D3A-4531-9F68-529CDCD9B3C3}" dt="2025-04-15T10:37:38.897" v="3630" actId="6549"/>
          <ac:spMkLst>
            <pc:docMk/>
            <pc:sldMk cId="3362277601" sldId="449"/>
            <ac:spMk id="2" creationId="{67943138-D0A8-240E-69B7-E36CFE554DFB}"/>
          </ac:spMkLst>
        </pc:spChg>
        <pc:spChg chg="mod">
          <ac:chgData name="Dmitriy Shumekov" userId="ffbf198107bbd5ce" providerId="LiveId" clId="{167BE94B-8D3A-4531-9F68-529CDCD9B3C3}" dt="2025-04-16T11:10:05.877" v="5298"/>
          <ac:spMkLst>
            <pc:docMk/>
            <pc:sldMk cId="3362277601" sldId="449"/>
            <ac:spMk id="3" creationId="{C18DE56D-0ECB-189E-12ED-59D76077FF97}"/>
          </ac:spMkLst>
        </pc:spChg>
        <pc:spChg chg="add del mod">
          <ac:chgData name="Dmitriy Shumekov" userId="ffbf198107bbd5ce" providerId="LiveId" clId="{167BE94B-8D3A-4531-9F68-529CDCD9B3C3}" dt="2025-04-15T10:58:17.546" v="3889" actId="478"/>
          <ac:spMkLst>
            <pc:docMk/>
            <pc:sldMk cId="3362277601" sldId="449"/>
            <ac:spMk id="5" creationId="{AD869506-56E4-8CDE-09CC-112C0E0735F1}"/>
          </ac:spMkLst>
        </pc:spChg>
        <pc:spChg chg="del">
          <ac:chgData name="Dmitriy Shumekov" userId="ffbf198107bbd5ce" providerId="LiveId" clId="{167BE94B-8D3A-4531-9F68-529CDCD9B3C3}" dt="2025-04-15T10:38:16.641" v="3634" actId="478"/>
          <ac:spMkLst>
            <pc:docMk/>
            <pc:sldMk cId="3362277601" sldId="449"/>
            <ac:spMk id="6" creationId="{6019AC76-E172-96C5-6F7F-BA3A21AA84F8}"/>
          </ac:spMkLst>
        </pc:spChg>
        <pc:spChg chg="del">
          <ac:chgData name="Dmitriy Shumekov" userId="ffbf198107bbd5ce" providerId="LiveId" clId="{167BE94B-8D3A-4531-9F68-529CDCD9B3C3}" dt="2025-04-15T10:38:06.246" v="3633" actId="478"/>
          <ac:spMkLst>
            <pc:docMk/>
            <pc:sldMk cId="3362277601" sldId="449"/>
            <ac:spMk id="7" creationId="{322E2E46-B7C0-0008-30E0-6002180A862E}"/>
          </ac:spMkLst>
        </pc:spChg>
        <pc:spChg chg="del">
          <ac:chgData name="Dmitriy Shumekov" userId="ffbf198107bbd5ce" providerId="LiveId" clId="{167BE94B-8D3A-4531-9F68-529CDCD9B3C3}" dt="2025-04-15T10:38:06.246" v="3633" actId="478"/>
          <ac:spMkLst>
            <pc:docMk/>
            <pc:sldMk cId="3362277601" sldId="449"/>
            <ac:spMk id="8" creationId="{EF07AE06-B0E3-EF5A-F471-9EE72741D90A}"/>
          </ac:spMkLst>
        </pc:spChg>
        <pc:spChg chg="del">
          <ac:chgData name="Dmitriy Shumekov" userId="ffbf198107bbd5ce" providerId="LiveId" clId="{167BE94B-8D3A-4531-9F68-529CDCD9B3C3}" dt="2025-04-15T10:38:06.246" v="3633" actId="478"/>
          <ac:spMkLst>
            <pc:docMk/>
            <pc:sldMk cId="3362277601" sldId="449"/>
            <ac:spMk id="10" creationId="{68FB90CC-0B47-39A5-5D4B-1CE2803D0912}"/>
          </ac:spMkLst>
        </pc:spChg>
        <pc:spChg chg="del">
          <ac:chgData name="Dmitriy Shumekov" userId="ffbf198107bbd5ce" providerId="LiveId" clId="{167BE94B-8D3A-4531-9F68-529CDCD9B3C3}" dt="2025-04-15T10:38:06.246" v="3633" actId="478"/>
          <ac:spMkLst>
            <pc:docMk/>
            <pc:sldMk cId="3362277601" sldId="449"/>
            <ac:spMk id="11" creationId="{C50CF8A2-9573-CE2A-6627-D01D9E786FCB}"/>
          </ac:spMkLst>
        </pc:spChg>
        <pc:spChg chg="mod">
          <ac:chgData name="Dmitriy Shumekov" userId="ffbf198107bbd5ce" providerId="LiveId" clId="{167BE94B-8D3A-4531-9F68-529CDCD9B3C3}" dt="2025-04-15T10:58:33.547" v="3892" actId="14100"/>
          <ac:spMkLst>
            <pc:docMk/>
            <pc:sldMk cId="3362277601" sldId="449"/>
            <ac:spMk id="12" creationId="{880990D9-FBA2-A4C1-8C91-3FAD74ECBCDC}"/>
          </ac:spMkLst>
        </pc:spChg>
        <pc:spChg chg="add mod">
          <ac:chgData name="Dmitriy Shumekov" userId="ffbf198107bbd5ce" providerId="LiveId" clId="{167BE94B-8D3A-4531-9F68-529CDCD9B3C3}" dt="2025-04-15T10:58:25.884" v="3891" actId="1076"/>
          <ac:spMkLst>
            <pc:docMk/>
            <pc:sldMk cId="3362277601" sldId="449"/>
            <ac:spMk id="17" creationId="{A6C568D3-085D-BAC3-B50A-ED699B781823}"/>
          </ac:spMkLst>
        </pc:spChg>
        <pc:spChg chg="add mod">
          <ac:chgData name="Dmitriy Shumekov" userId="ffbf198107bbd5ce" providerId="LiveId" clId="{167BE94B-8D3A-4531-9F68-529CDCD9B3C3}" dt="2025-04-15T10:58:25.884" v="3891" actId="1076"/>
          <ac:spMkLst>
            <pc:docMk/>
            <pc:sldMk cId="3362277601" sldId="449"/>
            <ac:spMk id="18" creationId="{5EF008E5-DAE0-ED47-604A-3140A26D1984}"/>
          </ac:spMkLst>
        </pc:spChg>
        <pc:spChg chg="add del mod">
          <ac:chgData name="Dmitriy Shumekov" userId="ffbf198107bbd5ce" providerId="LiveId" clId="{167BE94B-8D3A-4531-9F68-529CDCD9B3C3}" dt="2025-04-15T10:45:29.938" v="3731" actId="478"/>
          <ac:spMkLst>
            <pc:docMk/>
            <pc:sldMk cId="3362277601" sldId="449"/>
            <ac:spMk id="19" creationId="{7279604C-3A3D-3F57-2D20-58FA54D309FE}"/>
          </ac:spMkLst>
        </pc:spChg>
        <pc:spChg chg="add del mod">
          <ac:chgData name="Dmitriy Shumekov" userId="ffbf198107bbd5ce" providerId="LiveId" clId="{167BE94B-8D3A-4531-9F68-529CDCD9B3C3}" dt="2025-04-15T10:45:29.938" v="3731" actId="478"/>
          <ac:spMkLst>
            <pc:docMk/>
            <pc:sldMk cId="3362277601" sldId="449"/>
            <ac:spMk id="20" creationId="{E05C94F0-F44C-4D66-11D4-688957B0BC71}"/>
          </ac:spMkLst>
        </pc:spChg>
        <pc:spChg chg="add mod">
          <ac:chgData name="Dmitriy Shumekov" userId="ffbf198107bbd5ce" providerId="LiveId" clId="{167BE94B-8D3A-4531-9F68-529CDCD9B3C3}" dt="2025-04-15T11:04:12.729" v="4026" actId="404"/>
          <ac:spMkLst>
            <pc:docMk/>
            <pc:sldMk cId="3362277601" sldId="449"/>
            <ac:spMk id="36" creationId="{142970D3-C38F-B804-C73F-E0855586001B}"/>
          </ac:spMkLst>
        </pc:spChg>
        <pc:spChg chg="add mod">
          <ac:chgData name="Dmitriy Shumekov" userId="ffbf198107bbd5ce" providerId="LiveId" clId="{167BE94B-8D3A-4531-9F68-529CDCD9B3C3}" dt="2025-04-15T11:04:12.729" v="4026" actId="404"/>
          <ac:spMkLst>
            <pc:docMk/>
            <pc:sldMk cId="3362277601" sldId="449"/>
            <ac:spMk id="38" creationId="{A711FA29-F1B9-9FAC-DDF6-7405A8150D05}"/>
          </ac:spMkLst>
        </pc:spChg>
        <pc:spChg chg="add mod">
          <ac:chgData name="Dmitriy Shumekov" userId="ffbf198107bbd5ce" providerId="LiveId" clId="{167BE94B-8D3A-4531-9F68-529CDCD9B3C3}" dt="2025-04-15T11:04:55.576" v="4037" actId="20577"/>
          <ac:spMkLst>
            <pc:docMk/>
            <pc:sldMk cId="3362277601" sldId="449"/>
            <ac:spMk id="43" creationId="{26889344-0269-8446-8914-BEB0B8225F5E}"/>
          </ac:spMkLst>
        </pc:spChg>
        <pc:graphicFrameChg chg="del">
          <ac:chgData name="Dmitriy Shumekov" userId="ffbf198107bbd5ce" providerId="LiveId" clId="{167BE94B-8D3A-4531-9F68-529CDCD9B3C3}" dt="2025-04-15T10:38:01.889" v="3631" actId="478"/>
          <ac:graphicFrameMkLst>
            <pc:docMk/>
            <pc:sldMk cId="3362277601" sldId="449"/>
            <ac:graphicFrameMk id="4" creationId="{E2AA9390-829C-3FAD-A756-2609A35BED0D}"/>
          </ac:graphicFrameMkLst>
        </pc:graphicFrameChg>
        <pc:graphicFrameChg chg="del">
          <ac:chgData name="Dmitriy Shumekov" userId="ffbf198107bbd5ce" providerId="LiveId" clId="{167BE94B-8D3A-4531-9F68-529CDCD9B3C3}" dt="2025-04-15T10:38:01.889" v="3631" actId="478"/>
          <ac:graphicFrameMkLst>
            <pc:docMk/>
            <pc:sldMk cId="3362277601" sldId="449"/>
            <ac:graphicFrameMk id="9" creationId="{C6199A8F-4564-B538-717D-18226D24D4D6}"/>
          </ac:graphicFrameMkLst>
        </pc:graphicFrameChg>
        <pc:graphicFrameChg chg="del">
          <ac:chgData name="Dmitriy Shumekov" userId="ffbf198107bbd5ce" providerId="LiveId" clId="{167BE94B-8D3A-4531-9F68-529CDCD9B3C3}" dt="2025-04-15T10:38:01.889" v="3631" actId="478"/>
          <ac:graphicFrameMkLst>
            <pc:docMk/>
            <pc:sldMk cId="3362277601" sldId="449"/>
            <ac:graphicFrameMk id="13" creationId="{23246FA8-5088-0A6E-448C-56AEC01075EC}"/>
          </ac:graphicFrameMkLst>
        </pc:graphicFrameChg>
        <pc:graphicFrameChg chg="del">
          <ac:chgData name="Dmitriy Shumekov" userId="ffbf198107bbd5ce" providerId="LiveId" clId="{167BE94B-8D3A-4531-9F68-529CDCD9B3C3}" dt="2025-04-15T10:38:01.889" v="3631" actId="478"/>
          <ac:graphicFrameMkLst>
            <pc:docMk/>
            <pc:sldMk cId="3362277601" sldId="449"/>
            <ac:graphicFrameMk id="14" creationId="{DC4E9969-342A-4A07-502B-10197CCDE6C7}"/>
          </ac:graphicFrameMkLst>
        </pc:graphicFrameChg>
        <pc:graphicFrameChg chg="del">
          <ac:chgData name="Dmitriy Shumekov" userId="ffbf198107bbd5ce" providerId="LiveId" clId="{167BE94B-8D3A-4531-9F68-529CDCD9B3C3}" dt="2025-04-15T10:38:03.932" v="3632" actId="478"/>
          <ac:graphicFrameMkLst>
            <pc:docMk/>
            <pc:sldMk cId="3362277601" sldId="449"/>
            <ac:graphicFrameMk id="15" creationId="{37404BDD-7682-1C8F-6F27-DEDE27CCB4D7}"/>
          </ac:graphicFrameMkLst>
        </pc:graphicFrameChg>
        <pc:graphicFrameChg chg="del">
          <ac:chgData name="Dmitriy Shumekov" userId="ffbf198107bbd5ce" providerId="LiveId" clId="{167BE94B-8D3A-4531-9F68-529CDCD9B3C3}" dt="2025-04-15T10:38:01.889" v="3631" actId="478"/>
          <ac:graphicFrameMkLst>
            <pc:docMk/>
            <pc:sldMk cId="3362277601" sldId="449"/>
            <ac:graphicFrameMk id="16" creationId="{222D24A7-BE52-7F37-7008-1DDA359F1F61}"/>
          </ac:graphicFrameMkLst>
        </pc:graphicFrameChg>
        <pc:graphicFrameChg chg="add del mod">
          <ac:chgData name="Dmitriy Shumekov" userId="ffbf198107bbd5ce" providerId="LiveId" clId="{167BE94B-8D3A-4531-9F68-529CDCD9B3C3}" dt="2025-04-15T10:56:02.771" v="3865" actId="478"/>
          <ac:graphicFrameMkLst>
            <pc:docMk/>
            <pc:sldMk cId="3362277601" sldId="449"/>
            <ac:graphicFrameMk id="21" creationId="{6922148B-919C-F122-E200-8EEC6C312BFC}"/>
          </ac:graphicFrameMkLst>
        </pc:graphicFrameChg>
        <pc:graphicFrameChg chg="add mod">
          <ac:chgData name="Dmitriy Shumekov" userId="ffbf198107bbd5ce" providerId="LiveId" clId="{167BE94B-8D3A-4531-9F68-529CDCD9B3C3}" dt="2025-04-15T11:05:11.726" v="4045"/>
          <ac:graphicFrameMkLst>
            <pc:docMk/>
            <pc:sldMk cId="3362277601" sldId="449"/>
            <ac:graphicFrameMk id="22" creationId="{94273871-FD86-EC73-2C1B-8CBE7D4E8E54}"/>
          </ac:graphicFrameMkLst>
        </pc:graphicFrameChg>
        <pc:graphicFrameChg chg="add mod">
          <ac:chgData name="Dmitriy Shumekov" userId="ffbf198107bbd5ce" providerId="LiveId" clId="{167BE94B-8D3A-4531-9F68-529CDCD9B3C3}" dt="2025-04-15T10:58:25.884" v="3891" actId="1076"/>
          <ac:graphicFrameMkLst>
            <pc:docMk/>
            <pc:sldMk cId="3362277601" sldId="449"/>
            <ac:graphicFrameMk id="25" creationId="{3963C629-C513-BA54-2147-C6DE8A4C06A1}"/>
          </ac:graphicFrameMkLst>
        </pc:graphicFrameChg>
        <pc:graphicFrameChg chg="add mod modGraphic">
          <ac:chgData name="Dmitriy Shumekov" userId="ffbf198107bbd5ce" providerId="LiveId" clId="{167BE94B-8D3A-4531-9F68-529CDCD9B3C3}" dt="2025-04-15T11:05:48.263" v="4054" actId="14100"/>
          <ac:graphicFrameMkLst>
            <pc:docMk/>
            <pc:sldMk cId="3362277601" sldId="449"/>
            <ac:graphicFrameMk id="26" creationId="{DBE3AA1A-BCD7-0F76-B558-2988ECF0122D}"/>
          </ac:graphicFrameMkLst>
        </pc:graphicFrameChg>
        <pc:graphicFrameChg chg="add mod">
          <ac:chgData name="Dmitriy Shumekov" userId="ffbf198107bbd5ce" providerId="LiveId" clId="{167BE94B-8D3A-4531-9F68-529CDCD9B3C3}" dt="2025-04-15T11:12:53.762" v="4106" actId="14100"/>
          <ac:graphicFrameMkLst>
            <pc:docMk/>
            <pc:sldMk cId="3362277601" sldId="449"/>
            <ac:graphicFrameMk id="27" creationId="{DFCB12D5-5BC3-B2B5-53BA-540E603D659B}"/>
          </ac:graphicFrameMkLst>
        </pc:graphicFrameChg>
        <pc:graphicFrameChg chg="add mod modGraphic">
          <ac:chgData name="Dmitriy Shumekov" userId="ffbf198107bbd5ce" providerId="LiveId" clId="{167BE94B-8D3A-4531-9F68-529CDCD9B3C3}" dt="2025-04-15T11:05:29.057" v="4050" actId="14100"/>
          <ac:graphicFrameMkLst>
            <pc:docMk/>
            <pc:sldMk cId="3362277601" sldId="449"/>
            <ac:graphicFrameMk id="28" creationId="{7FAF3E52-A831-7DF3-2008-3A9104765853}"/>
          </ac:graphicFrameMkLst>
        </pc:graphicFrameChg>
        <pc:graphicFrameChg chg="add mod">
          <ac:chgData name="Dmitriy Shumekov" userId="ffbf198107bbd5ce" providerId="LiveId" clId="{167BE94B-8D3A-4531-9F68-529CDCD9B3C3}" dt="2025-04-15T11:12:51.730" v="4105" actId="14100"/>
          <ac:graphicFrameMkLst>
            <pc:docMk/>
            <pc:sldMk cId="3362277601" sldId="449"/>
            <ac:graphicFrameMk id="29" creationId="{646F429C-A077-9EE6-CF00-4BA899840E71}"/>
          </ac:graphicFrameMkLst>
        </pc:graphicFrameChg>
        <pc:graphicFrameChg chg="add mod modGraphic">
          <ac:chgData name="Dmitriy Shumekov" userId="ffbf198107bbd5ce" providerId="LiveId" clId="{167BE94B-8D3A-4531-9F68-529CDCD9B3C3}" dt="2025-04-15T11:06:23.579" v="4064" actId="14100"/>
          <ac:graphicFrameMkLst>
            <pc:docMk/>
            <pc:sldMk cId="3362277601" sldId="449"/>
            <ac:graphicFrameMk id="30" creationId="{47965C97-BAA6-E571-0B2D-B0624BCEEBF7}"/>
          </ac:graphicFrameMkLst>
        </pc:graphicFrameChg>
        <pc:graphicFrameChg chg="add mod">
          <ac:chgData name="Dmitriy Shumekov" userId="ffbf198107bbd5ce" providerId="LiveId" clId="{167BE94B-8D3A-4531-9F68-529CDCD9B3C3}" dt="2025-04-15T11:12:49.230" v="4104" actId="14100"/>
          <ac:graphicFrameMkLst>
            <pc:docMk/>
            <pc:sldMk cId="3362277601" sldId="449"/>
            <ac:graphicFrameMk id="31" creationId="{2E8D6254-B60B-E2A0-A123-52671485D143}"/>
          </ac:graphicFrameMkLst>
        </pc:graphicFrameChg>
        <pc:graphicFrameChg chg="add mod modGraphic">
          <ac:chgData name="Dmitriy Shumekov" userId="ffbf198107bbd5ce" providerId="LiveId" clId="{167BE94B-8D3A-4531-9F68-529CDCD9B3C3}" dt="2025-04-15T11:11:50.318" v="4087" actId="14100"/>
          <ac:graphicFrameMkLst>
            <pc:docMk/>
            <pc:sldMk cId="3362277601" sldId="449"/>
            <ac:graphicFrameMk id="32" creationId="{B0F424F0-A47C-E1F6-13C1-AA02F978D782}"/>
          </ac:graphicFrameMkLst>
        </pc:graphicFrameChg>
        <pc:graphicFrameChg chg="add mod">
          <ac:chgData name="Dmitriy Shumekov" userId="ffbf198107bbd5ce" providerId="LiveId" clId="{167BE94B-8D3A-4531-9F68-529CDCD9B3C3}" dt="2025-04-15T11:12:09.743" v="4093"/>
          <ac:graphicFrameMkLst>
            <pc:docMk/>
            <pc:sldMk cId="3362277601" sldId="449"/>
            <ac:graphicFrameMk id="33" creationId="{AB35ACE5-3B99-3CDA-9C14-A8E8FFCE98E0}"/>
          </ac:graphicFrameMkLst>
        </pc:graphicFrameChg>
        <pc:graphicFrameChg chg="add mod modGraphic">
          <ac:chgData name="Dmitriy Shumekov" userId="ffbf198107bbd5ce" providerId="LiveId" clId="{167BE94B-8D3A-4531-9F68-529CDCD9B3C3}" dt="2025-04-15T11:11:48.331" v="4086" actId="14100"/>
          <ac:graphicFrameMkLst>
            <pc:docMk/>
            <pc:sldMk cId="3362277601" sldId="449"/>
            <ac:graphicFrameMk id="34" creationId="{43E3F145-89E3-8EC0-51AC-DAAEBE64025C}"/>
          </ac:graphicFrameMkLst>
        </pc:graphicFrameChg>
        <pc:graphicFrameChg chg="add mod">
          <ac:chgData name="Dmitriy Shumekov" userId="ffbf198107bbd5ce" providerId="LiveId" clId="{167BE94B-8D3A-4531-9F68-529CDCD9B3C3}" dt="2025-04-15T11:12:24.417" v="4099" actId="1076"/>
          <ac:graphicFrameMkLst>
            <pc:docMk/>
            <pc:sldMk cId="3362277601" sldId="449"/>
            <ac:graphicFrameMk id="35" creationId="{49F41C05-BEFD-47B1-7396-25E548C3FD9A}"/>
          </ac:graphicFrameMkLst>
        </pc:graphicFrameChg>
        <pc:cxnChg chg="add mod">
          <ac:chgData name="Dmitriy Shumekov" userId="ffbf198107bbd5ce" providerId="LiveId" clId="{167BE94B-8D3A-4531-9F68-529CDCD9B3C3}" dt="2025-04-15T11:05:22.222" v="4048" actId="1076"/>
          <ac:cxnSpMkLst>
            <pc:docMk/>
            <pc:sldMk cId="3362277601" sldId="449"/>
            <ac:cxnSpMk id="39" creationId="{A2CEDDF3-06C1-B167-23DF-869A292B1B44}"/>
          </ac:cxnSpMkLst>
        </pc:cxnChg>
        <pc:cxnChg chg="add mod">
          <ac:chgData name="Dmitriy Shumekov" userId="ffbf198107bbd5ce" providerId="LiveId" clId="{167BE94B-8D3A-4531-9F68-529CDCD9B3C3}" dt="2025-04-15T11:04:50.347" v="4031" actId="14100"/>
          <ac:cxnSpMkLst>
            <pc:docMk/>
            <pc:sldMk cId="3362277601" sldId="449"/>
            <ac:cxnSpMk id="40" creationId="{016D66A8-3914-F409-0249-6D9A8C050E4D}"/>
          </ac:cxnSpMkLst>
        </pc:cxnChg>
        <pc:cxnChg chg="add mod">
          <ac:chgData name="Dmitriy Shumekov" userId="ffbf198107bbd5ce" providerId="LiveId" clId="{167BE94B-8D3A-4531-9F68-529CDCD9B3C3}" dt="2025-04-15T11:05:24.281" v="4049" actId="571"/>
          <ac:cxnSpMkLst>
            <pc:docMk/>
            <pc:sldMk cId="3362277601" sldId="449"/>
            <ac:cxnSpMk id="45" creationId="{9AAFA478-673B-F846-CA3C-37697FA1EB32}"/>
          </ac:cxnSpMkLst>
        </pc:cxnChg>
        <pc:cxnChg chg="add mod">
          <ac:chgData name="Dmitriy Shumekov" userId="ffbf198107bbd5ce" providerId="LiveId" clId="{167BE94B-8D3A-4531-9F68-529CDCD9B3C3}" dt="2025-04-15T11:11:43.482" v="4085" actId="1076"/>
          <ac:cxnSpMkLst>
            <pc:docMk/>
            <pc:sldMk cId="3362277601" sldId="449"/>
            <ac:cxnSpMk id="46" creationId="{902FEAA6-4D1D-7164-54F6-B2888012DF43}"/>
          </ac:cxnSpMkLst>
        </pc:cxnChg>
        <pc:cxnChg chg="add mod">
          <ac:chgData name="Dmitriy Shumekov" userId="ffbf198107bbd5ce" providerId="LiveId" clId="{167BE94B-8D3A-4531-9F68-529CDCD9B3C3}" dt="2025-04-15T11:05:42.035" v="4053" actId="571"/>
          <ac:cxnSpMkLst>
            <pc:docMk/>
            <pc:sldMk cId="3362277601" sldId="449"/>
            <ac:cxnSpMk id="47" creationId="{B26E3C07-8AEB-23C9-6B10-B31E6A65A09B}"/>
          </ac:cxnSpMkLst>
        </pc:cxnChg>
      </pc:sldChg>
      <pc:sldChg chg="addSp delSp modSp add mod">
        <pc:chgData name="Dmitriy Shumekov" userId="ffbf198107bbd5ce" providerId="LiveId" clId="{167BE94B-8D3A-4531-9F68-529CDCD9B3C3}" dt="2025-04-16T11:10:05.877" v="5298"/>
        <pc:sldMkLst>
          <pc:docMk/>
          <pc:sldMk cId="2127099359" sldId="450"/>
        </pc:sldMkLst>
        <pc:spChg chg="mod">
          <ac:chgData name="Dmitriy Shumekov" userId="ffbf198107bbd5ce" providerId="LiveId" clId="{167BE94B-8D3A-4531-9F68-529CDCD9B3C3}" dt="2025-04-16T11:10:05.877" v="5298"/>
          <ac:spMkLst>
            <pc:docMk/>
            <pc:sldMk cId="2127099359" sldId="450"/>
            <ac:spMk id="3" creationId="{5FDA02F9-ACFE-59FB-4100-E32BC1C69DF0}"/>
          </ac:spMkLst>
        </pc:spChg>
        <pc:spChg chg="add mod">
          <ac:chgData name="Dmitriy Shumekov" userId="ffbf198107bbd5ce" providerId="LiveId" clId="{167BE94B-8D3A-4531-9F68-529CDCD9B3C3}" dt="2025-04-15T11:41:27.044" v="4120"/>
          <ac:spMkLst>
            <pc:docMk/>
            <pc:sldMk cId="2127099359" sldId="450"/>
            <ac:spMk id="4" creationId="{EBA8254C-9D21-150E-8683-A1058434871D}"/>
          </ac:spMkLst>
        </pc:spChg>
        <pc:spChg chg="add mod">
          <ac:chgData name="Dmitriy Shumekov" userId="ffbf198107bbd5ce" providerId="LiveId" clId="{167BE94B-8D3A-4531-9F68-529CDCD9B3C3}" dt="2025-04-15T11:41:32.915" v="4123" actId="14100"/>
          <ac:spMkLst>
            <pc:docMk/>
            <pc:sldMk cId="2127099359" sldId="450"/>
            <ac:spMk id="5" creationId="{BF4B654A-5767-E45A-1579-667D3452C102}"/>
          </ac:spMkLst>
        </pc:spChg>
        <pc:spChg chg="mod">
          <ac:chgData name="Dmitriy Shumekov" userId="ffbf198107bbd5ce" providerId="LiveId" clId="{167BE94B-8D3A-4531-9F68-529CDCD9B3C3}" dt="2025-04-15T11:45:42.204" v="4162" actId="20577"/>
          <ac:spMkLst>
            <pc:docMk/>
            <pc:sldMk cId="2127099359" sldId="450"/>
            <ac:spMk id="12" creationId="{8A7E4293-6742-1F1F-20C6-C1ED9B09E37C}"/>
          </ac:spMkLst>
        </pc:spChg>
        <pc:spChg chg="del">
          <ac:chgData name="Dmitriy Shumekov" userId="ffbf198107bbd5ce" providerId="LiveId" clId="{167BE94B-8D3A-4531-9F68-529CDCD9B3C3}" dt="2025-04-15T11:41:30.089" v="4121" actId="478"/>
          <ac:spMkLst>
            <pc:docMk/>
            <pc:sldMk cId="2127099359" sldId="450"/>
            <ac:spMk id="37" creationId="{48AE1990-9CF5-981A-E5BA-17361858E94E}"/>
          </ac:spMkLst>
        </pc:spChg>
        <pc:graphicFrameChg chg="mod">
          <ac:chgData name="Dmitriy Shumekov" userId="ffbf198107bbd5ce" providerId="LiveId" clId="{167BE94B-8D3A-4531-9F68-529CDCD9B3C3}" dt="2025-04-15T11:48:07.850" v="4183" actId="14100"/>
          <ac:graphicFrameMkLst>
            <pc:docMk/>
            <pc:sldMk cId="2127099359" sldId="450"/>
            <ac:graphicFrameMk id="31" creationId="{FA473942-4918-67B4-7058-03EE1D7863C8}"/>
          </ac:graphicFrameMkLst>
        </pc:graphicFrameChg>
      </pc:sldChg>
      <pc:sldChg chg="addSp delSp modSp add mod">
        <pc:chgData name="Dmitriy Shumekov" userId="ffbf198107bbd5ce" providerId="LiveId" clId="{167BE94B-8D3A-4531-9F68-529CDCD9B3C3}" dt="2025-04-16T11:10:05.877" v="5298"/>
        <pc:sldMkLst>
          <pc:docMk/>
          <pc:sldMk cId="38309850" sldId="451"/>
        </pc:sldMkLst>
        <pc:spChg chg="mod">
          <ac:chgData name="Dmitriy Shumekov" userId="ffbf198107bbd5ce" providerId="LiveId" clId="{167BE94B-8D3A-4531-9F68-529CDCD9B3C3}" dt="2025-04-16T11:10:05.877" v="5298"/>
          <ac:spMkLst>
            <pc:docMk/>
            <pc:sldMk cId="38309850" sldId="451"/>
            <ac:spMk id="3" creationId="{F811E721-612A-A6AE-E278-F0136D97524B}"/>
          </ac:spMkLst>
        </pc:spChg>
        <pc:spChg chg="mod">
          <ac:chgData name="Dmitriy Shumekov" userId="ffbf198107bbd5ce" providerId="LiveId" clId="{167BE94B-8D3A-4531-9F68-529CDCD9B3C3}" dt="2025-04-15T11:41:44.831" v="4159" actId="20577"/>
          <ac:spMkLst>
            <pc:docMk/>
            <pc:sldMk cId="38309850" sldId="451"/>
            <ac:spMk id="5" creationId="{36DA0E60-4C49-2238-F5EB-EA67B4622A70}"/>
          </ac:spMkLst>
        </pc:spChg>
        <pc:spChg chg="mod">
          <ac:chgData name="Dmitriy Shumekov" userId="ffbf198107bbd5ce" providerId="LiveId" clId="{167BE94B-8D3A-4531-9F68-529CDCD9B3C3}" dt="2025-04-15T11:49:44.320" v="4198" actId="20577"/>
          <ac:spMkLst>
            <pc:docMk/>
            <pc:sldMk cId="38309850" sldId="451"/>
            <ac:spMk id="12" creationId="{2E91FE7C-4474-2F20-5BA2-C1703B3335EB}"/>
          </ac:spMkLst>
        </pc:spChg>
        <pc:graphicFrameChg chg="mod">
          <ac:chgData name="Dmitriy Shumekov" userId="ffbf198107bbd5ce" providerId="LiveId" clId="{167BE94B-8D3A-4531-9F68-529CDCD9B3C3}" dt="2025-04-15T11:51:26.111" v="4217"/>
          <ac:graphicFrameMkLst>
            <pc:docMk/>
            <pc:sldMk cId="38309850" sldId="451"/>
            <ac:graphicFrameMk id="27" creationId="{890E1EAB-C205-9760-D475-D8788D082B9B}"/>
          </ac:graphicFrameMkLst>
        </pc:graphicFrameChg>
        <pc:graphicFrameChg chg="add del mod">
          <ac:chgData name="Dmitriy Shumekov" userId="ffbf198107bbd5ce" providerId="LiveId" clId="{167BE94B-8D3A-4531-9F68-529CDCD9B3C3}" dt="2025-04-15T11:52:48.648" v="4233" actId="14100"/>
          <ac:graphicFrameMkLst>
            <pc:docMk/>
            <pc:sldMk cId="38309850" sldId="451"/>
            <ac:graphicFrameMk id="31" creationId="{FF3C7F32-8E30-1F86-BEAE-48AB21DD1357}"/>
          </ac:graphicFrameMkLst>
        </pc:graphicFrameChg>
      </pc:sldChg>
      <pc:sldChg chg="modSp add mod">
        <pc:chgData name="Dmitriy Shumekov" userId="ffbf198107bbd5ce" providerId="LiveId" clId="{167BE94B-8D3A-4531-9F68-529CDCD9B3C3}" dt="2025-04-16T11:10:05.877" v="5298"/>
        <pc:sldMkLst>
          <pc:docMk/>
          <pc:sldMk cId="417728704" sldId="452"/>
        </pc:sldMkLst>
        <pc:spChg chg="mod">
          <ac:chgData name="Dmitriy Shumekov" userId="ffbf198107bbd5ce" providerId="LiveId" clId="{167BE94B-8D3A-4531-9F68-529CDCD9B3C3}" dt="2025-04-16T11:10:05.877" v="5298"/>
          <ac:spMkLst>
            <pc:docMk/>
            <pc:sldMk cId="417728704" sldId="452"/>
            <ac:spMk id="3" creationId="{64B60638-A9FF-20A1-9258-247B5B262742}"/>
          </ac:spMkLst>
        </pc:spChg>
        <pc:graphicFrameChg chg="mod modGraphic">
          <ac:chgData name="Dmitriy Shumekov" userId="ffbf198107bbd5ce" providerId="LiveId" clId="{167BE94B-8D3A-4531-9F68-529CDCD9B3C3}" dt="2025-04-15T13:02:46.785" v="4576" actId="255"/>
          <ac:graphicFrameMkLst>
            <pc:docMk/>
            <pc:sldMk cId="417728704" sldId="452"/>
            <ac:graphicFrameMk id="4" creationId="{879B3274-969A-0E77-E4AE-A6C5E78540FD}"/>
          </ac:graphicFrameMkLst>
        </pc:graphicFrameChg>
      </pc:sldChg>
      <pc:sldChg chg="addSp delSp modSp add del mod">
        <pc:chgData name="Dmitriy Shumekov" userId="ffbf198107bbd5ce" providerId="LiveId" clId="{167BE94B-8D3A-4531-9F68-529CDCD9B3C3}" dt="2025-04-15T12:53:37.825" v="4493" actId="2696"/>
        <pc:sldMkLst>
          <pc:docMk/>
          <pc:sldMk cId="2915563427" sldId="452"/>
        </pc:sldMkLst>
        <pc:spChg chg="mod">
          <ac:chgData name="Dmitriy Shumekov" userId="ffbf198107bbd5ce" providerId="LiveId" clId="{167BE94B-8D3A-4531-9F68-529CDCD9B3C3}" dt="2025-04-15T11:55:07.220" v="4249"/>
          <ac:spMkLst>
            <pc:docMk/>
            <pc:sldMk cId="2915563427" sldId="452"/>
            <ac:spMk id="2" creationId="{FF81BBA6-F204-C078-8AEF-CC96BE163B00}"/>
          </ac:spMkLst>
        </pc:spChg>
        <pc:spChg chg="del">
          <ac:chgData name="Dmitriy Shumekov" userId="ffbf198107bbd5ce" providerId="LiveId" clId="{167BE94B-8D3A-4531-9F68-529CDCD9B3C3}" dt="2025-04-15T11:55:12.279" v="4250" actId="478"/>
          <ac:spMkLst>
            <pc:docMk/>
            <pc:sldMk cId="2915563427" sldId="452"/>
            <ac:spMk id="5" creationId="{4E6385A7-2F8B-9E4E-C6EA-3A701C68C546}"/>
          </ac:spMkLst>
        </pc:spChg>
        <pc:graphicFrameChg chg="add mod modGraphic">
          <ac:chgData name="Dmitriy Shumekov" userId="ffbf198107bbd5ce" providerId="LiveId" clId="{167BE94B-8D3A-4531-9F68-529CDCD9B3C3}" dt="2025-04-15T11:58:33.203" v="4327" actId="14734"/>
          <ac:graphicFrameMkLst>
            <pc:docMk/>
            <pc:sldMk cId="2915563427" sldId="452"/>
            <ac:graphicFrameMk id="4" creationId="{879B3274-969A-0E77-E4AE-A6C5E78540FD}"/>
          </ac:graphicFrameMkLst>
        </pc:graphicFrameChg>
        <pc:graphicFrameChg chg="del">
          <ac:chgData name="Dmitriy Shumekov" userId="ffbf198107bbd5ce" providerId="LiveId" clId="{167BE94B-8D3A-4531-9F68-529CDCD9B3C3}" dt="2025-04-15T11:54:56.964" v="4246" actId="478"/>
          <ac:graphicFrameMkLst>
            <pc:docMk/>
            <pc:sldMk cId="2915563427" sldId="452"/>
            <ac:graphicFrameMk id="9" creationId="{08FC020D-2557-FCD8-A6E9-DE466F2BCCF6}"/>
          </ac:graphicFrameMkLst>
        </pc:graphicFrameChg>
      </pc:sldChg>
      <pc:sldChg chg="modSp add mod">
        <pc:chgData name="Dmitriy Shumekov" userId="ffbf198107bbd5ce" providerId="LiveId" clId="{167BE94B-8D3A-4531-9F68-529CDCD9B3C3}" dt="2025-04-16T11:10:05.877" v="5298"/>
        <pc:sldMkLst>
          <pc:docMk/>
          <pc:sldMk cId="952046759" sldId="453"/>
        </pc:sldMkLst>
        <pc:spChg chg="mod">
          <ac:chgData name="Dmitriy Shumekov" userId="ffbf198107bbd5ce" providerId="LiveId" clId="{167BE94B-8D3A-4531-9F68-529CDCD9B3C3}" dt="2025-04-16T11:10:05.877" v="5298"/>
          <ac:spMkLst>
            <pc:docMk/>
            <pc:sldMk cId="952046759" sldId="453"/>
            <ac:spMk id="3" creationId="{6B018422-C94C-D6B9-4F45-DF0AE57FAF46}"/>
          </ac:spMkLst>
        </pc:spChg>
        <pc:graphicFrameChg chg="mod modGraphic">
          <ac:chgData name="Dmitriy Shumekov" userId="ffbf198107bbd5ce" providerId="LiveId" clId="{167BE94B-8D3A-4531-9F68-529CDCD9B3C3}" dt="2025-04-15T13:25:48.768" v="4698" actId="3064"/>
          <ac:graphicFrameMkLst>
            <pc:docMk/>
            <pc:sldMk cId="952046759" sldId="453"/>
            <ac:graphicFrameMk id="4" creationId="{8C97BD56-4557-2066-8EF5-48788AE0722D}"/>
          </ac:graphicFrameMkLst>
        </pc:graphicFrameChg>
      </pc:sldChg>
      <pc:sldChg chg="modSp add del mod">
        <pc:chgData name="Dmitriy Shumekov" userId="ffbf198107bbd5ce" providerId="LiveId" clId="{167BE94B-8D3A-4531-9F68-529CDCD9B3C3}" dt="2025-04-15T12:53:37.825" v="4493" actId="2696"/>
        <pc:sldMkLst>
          <pc:docMk/>
          <pc:sldMk cId="2777389349" sldId="453"/>
        </pc:sldMkLst>
        <pc:spChg chg="mod">
          <ac:chgData name="Dmitriy Shumekov" userId="ffbf198107bbd5ce" providerId="LiveId" clId="{167BE94B-8D3A-4531-9F68-529CDCD9B3C3}" dt="2025-04-15T11:58:53.757" v="4331" actId="20577"/>
          <ac:spMkLst>
            <pc:docMk/>
            <pc:sldMk cId="2777389349" sldId="453"/>
            <ac:spMk id="2" creationId="{FB950469-422D-FB61-DDAA-E36B3A26007F}"/>
          </ac:spMkLst>
        </pc:spChg>
        <pc:graphicFrameChg chg="mod modGraphic">
          <ac:chgData name="Dmitriy Shumekov" userId="ffbf198107bbd5ce" providerId="LiveId" clId="{167BE94B-8D3A-4531-9F68-529CDCD9B3C3}" dt="2025-04-15T11:59:34.143" v="4340" actId="404"/>
          <ac:graphicFrameMkLst>
            <pc:docMk/>
            <pc:sldMk cId="2777389349" sldId="453"/>
            <ac:graphicFrameMk id="4" creationId="{8C97BD56-4557-2066-8EF5-48788AE0722D}"/>
          </ac:graphicFrameMkLst>
        </pc:graphicFrameChg>
      </pc:sldChg>
      <pc:sldChg chg="modSp add mod">
        <pc:chgData name="Dmitriy Shumekov" userId="ffbf198107bbd5ce" providerId="LiveId" clId="{167BE94B-8D3A-4531-9F68-529CDCD9B3C3}" dt="2025-04-16T11:10:05.877" v="5298"/>
        <pc:sldMkLst>
          <pc:docMk/>
          <pc:sldMk cId="1052151957" sldId="454"/>
        </pc:sldMkLst>
        <pc:spChg chg="mod">
          <ac:chgData name="Dmitriy Shumekov" userId="ffbf198107bbd5ce" providerId="LiveId" clId="{167BE94B-8D3A-4531-9F68-529CDCD9B3C3}" dt="2025-04-16T11:10:05.877" v="5298"/>
          <ac:spMkLst>
            <pc:docMk/>
            <pc:sldMk cId="1052151957" sldId="454"/>
            <ac:spMk id="3" creationId="{656BF121-FE5C-5DE9-5222-06322F8AF37C}"/>
          </ac:spMkLst>
        </pc:spChg>
        <pc:graphicFrameChg chg="mod modGraphic">
          <ac:chgData name="Dmitriy Shumekov" userId="ffbf198107bbd5ce" providerId="LiveId" clId="{167BE94B-8D3A-4531-9F68-529CDCD9B3C3}" dt="2025-04-15T13:25:43.543" v="4697" actId="3064"/>
          <ac:graphicFrameMkLst>
            <pc:docMk/>
            <pc:sldMk cId="1052151957" sldId="454"/>
            <ac:graphicFrameMk id="4" creationId="{573033EF-2A93-C8C7-E23C-5457820EC3E9}"/>
          </ac:graphicFrameMkLst>
        </pc:graphicFrameChg>
      </pc:sldChg>
      <pc:sldChg chg="modSp add del mod">
        <pc:chgData name="Dmitriy Shumekov" userId="ffbf198107bbd5ce" providerId="LiveId" clId="{167BE94B-8D3A-4531-9F68-529CDCD9B3C3}" dt="2025-04-15T12:53:37.825" v="4493" actId="2696"/>
        <pc:sldMkLst>
          <pc:docMk/>
          <pc:sldMk cId="1765088486" sldId="454"/>
        </pc:sldMkLst>
        <pc:spChg chg="mod">
          <ac:chgData name="Dmitriy Shumekov" userId="ffbf198107bbd5ce" providerId="LiveId" clId="{167BE94B-8D3A-4531-9F68-529CDCD9B3C3}" dt="2025-04-15T11:58:57.461" v="4332" actId="20577"/>
          <ac:spMkLst>
            <pc:docMk/>
            <pc:sldMk cId="1765088486" sldId="454"/>
            <ac:spMk id="2" creationId="{DEEA0DDE-B788-224A-A331-F4CF8C8A8643}"/>
          </ac:spMkLst>
        </pc:spChg>
        <pc:graphicFrameChg chg="mod modGraphic">
          <ac:chgData name="Dmitriy Shumekov" userId="ffbf198107bbd5ce" providerId="LiveId" clId="{167BE94B-8D3A-4531-9F68-529CDCD9B3C3}" dt="2025-04-15T11:59:44.759" v="4343" actId="403"/>
          <ac:graphicFrameMkLst>
            <pc:docMk/>
            <pc:sldMk cId="1765088486" sldId="454"/>
            <ac:graphicFrameMk id="4" creationId="{573033EF-2A93-C8C7-E23C-5457820EC3E9}"/>
          </ac:graphicFrameMkLst>
        </pc:graphicFrameChg>
      </pc:sldChg>
      <pc:sldChg chg="modSp add mod">
        <pc:chgData name="Dmitriy Shumekov" userId="ffbf198107bbd5ce" providerId="LiveId" clId="{167BE94B-8D3A-4531-9F68-529CDCD9B3C3}" dt="2025-04-16T11:10:05.877" v="5298"/>
        <pc:sldMkLst>
          <pc:docMk/>
          <pc:sldMk cId="1911450529" sldId="455"/>
        </pc:sldMkLst>
        <pc:spChg chg="mod">
          <ac:chgData name="Dmitriy Shumekov" userId="ffbf198107bbd5ce" providerId="LiveId" clId="{167BE94B-8D3A-4531-9F68-529CDCD9B3C3}" dt="2025-04-16T11:10:05.877" v="5298"/>
          <ac:spMkLst>
            <pc:docMk/>
            <pc:sldMk cId="1911450529" sldId="455"/>
            <ac:spMk id="3" creationId="{61C0E014-C59C-B06D-2D8F-A477811E5ADB}"/>
          </ac:spMkLst>
        </pc:spChg>
        <pc:graphicFrameChg chg="mod modGraphic">
          <ac:chgData name="Dmitriy Shumekov" userId="ffbf198107bbd5ce" providerId="LiveId" clId="{167BE94B-8D3A-4531-9F68-529CDCD9B3C3}" dt="2025-04-15T13:25:40.727" v="4696" actId="3064"/>
          <ac:graphicFrameMkLst>
            <pc:docMk/>
            <pc:sldMk cId="1911450529" sldId="455"/>
            <ac:graphicFrameMk id="4" creationId="{EFE71ED8-B37D-D3FC-B41A-B4AB28356BCC}"/>
          </ac:graphicFrameMkLst>
        </pc:graphicFrameChg>
      </pc:sldChg>
      <pc:sldChg chg="addSp modSp add del mod">
        <pc:chgData name="Dmitriy Shumekov" userId="ffbf198107bbd5ce" providerId="LiveId" clId="{167BE94B-8D3A-4531-9F68-529CDCD9B3C3}" dt="2025-04-15T12:53:37.825" v="4493" actId="2696"/>
        <pc:sldMkLst>
          <pc:docMk/>
          <pc:sldMk cId="3382695340" sldId="455"/>
        </pc:sldMkLst>
        <pc:spChg chg="mod">
          <ac:chgData name="Dmitriy Shumekov" userId="ffbf198107bbd5ce" providerId="LiveId" clId="{167BE94B-8D3A-4531-9F68-529CDCD9B3C3}" dt="2025-04-15T11:59:00.194" v="4333" actId="20577"/>
          <ac:spMkLst>
            <pc:docMk/>
            <pc:sldMk cId="3382695340" sldId="455"/>
            <ac:spMk id="2" creationId="{A2A9CE05-63EB-867F-CFC6-735BB60CE9FE}"/>
          </ac:spMkLst>
        </pc:spChg>
        <pc:spChg chg="add mod">
          <ac:chgData name="Dmitriy Shumekov" userId="ffbf198107bbd5ce" providerId="LiveId" clId="{167BE94B-8D3A-4531-9F68-529CDCD9B3C3}" dt="2025-04-15T12:47:51.375" v="4436" actId="20577"/>
          <ac:spMkLst>
            <pc:docMk/>
            <pc:sldMk cId="3382695340" sldId="455"/>
            <ac:spMk id="5" creationId="{E141E735-3B2B-928B-58D0-845DA87510B5}"/>
          </ac:spMkLst>
        </pc:spChg>
        <pc:graphicFrameChg chg="mod modGraphic">
          <ac:chgData name="Dmitriy Shumekov" userId="ffbf198107bbd5ce" providerId="LiveId" clId="{167BE94B-8D3A-4531-9F68-529CDCD9B3C3}" dt="2025-04-15T12:47:16.008" v="4347" actId="14100"/>
          <ac:graphicFrameMkLst>
            <pc:docMk/>
            <pc:sldMk cId="3382695340" sldId="455"/>
            <ac:graphicFrameMk id="4" creationId="{EFE71ED8-B37D-D3FC-B41A-B4AB28356BCC}"/>
          </ac:graphicFrameMkLst>
        </pc:graphicFrameChg>
      </pc:sldChg>
      <pc:sldChg chg="modSp add mod">
        <pc:chgData name="Dmitriy Shumekov" userId="ffbf198107bbd5ce" providerId="LiveId" clId="{167BE94B-8D3A-4531-9F68-529CDCD9B3C3}" dt="2025-04-15T12:53:30.120" v="4492" actId="20577"/>
        <pc:sldMkLst>
          <pc:docMk/>
          <pc:sldMk cId="905781617" sldId="456"/>
        </pc:sldMkLst>
        <pc:spChg chg="mod">
          <ac:chgData name="Dmitriy Shumekov" userId="ffbf198107bbd5ce" providerId="LiveId" clId="{167BE94B-8D3A-4531-9F68-529CDCD9B3C3}" dt="2025-04-15T12:53:30.120" v="4492" actId="20577"/>
          <ac:spMkLst>
            <pc:docMk/>
            <pc:sldMk cId="905781617" sldId="456"/>
            <ac:spMk id="6" creationId="{1B7AD336-4D40-9362-39CB-691780BEC7CF}"/>
          </ac:spMkLst>
        </pc:spChg>
      </pc:sldChg>
      <pc:sldChg chg="modSp add mod">
        <pc:chgData name="Dmitriy Shumekov" userId="ffbf198107bbd5ce" providerId="LiveId" clId="{167BE94B-8D3A-4531-9F68-529CDCD9B3C3}" dt="2025-04-16T11:10:05.877" v="5298"/>
        <pc:sldMkLst>
          <pc:docMk/>
          <pc:sldMk cId="766776471" sldId="457"/>
        </pc:sldMkLst>
        <pc:spChg chg="mod">
          <ac:chgData name="Dmitriy Shumekov" userId="ffbf198107bbd5ce" providerId="LiveId" clId="{167BE94B-8D3A-4531-9F68-529CDCD9B3C3}" dt="2025-04-15T13:00:31.829" v="4562" actId="20577"/>
          <ac:spMkLst>
            <pc:docMk/>
            <pc:sldMk cId="766776471" sldId="457"/>
            <ac:spMk id="2" creationId="{88FCC9C8-85C3-1649-E9B9-B7C3DDF4FF4B}"/>
          </ac:spMkLst>
        </pc:spChg>
        <pc:spChg chg="mod">
          <ac:chgData name="Dmitriy Shumekov" userId="ffbf198107bbd5ce" providerId="LiveId" clId="{167BE94B-8D3A-4531-9F68-529CDCD9B3C3}" dt="2025-04-16T11:10:05.877" v="5298"/>
          <ac:spMkLst>
            <pc:docMk/>
            <pc:sldMk cId="766776471" sldId="457"/>
            <ac:spMk id="3" creationId="{2894EDE6-76C8-2684-4B12-E971160F7094}"/>
          </ac:spMkLst>
        </pc:spChg>
        <pc:graphicFrameChg chg="mod modGraphic">
          <ac:chgData name="Dmitriy Shumekov" userId="ffbf198107bbd5ce" providerId="LiveId" clId="{167BE94B-8D3A-4531-9F68-529CDCD9B3C3}" dt="2025-04-15T13:25:31.170" v="4693" actId="3064"/>
          <ac:graphicFrameMkLst>
            <pc:docMk/>
            <pc:sldMk cId="766776471" sldId="457"/>
            <ac:graphicFrameMk id="4" creationId="{2F503B9C-3DA9-D05C-A764-EB727E1423CC}"/>
          </ac:graphicFrameMkLst>
        </pc:graphicFrameChg>
      </pc:sldChg>
      <pc:sldChg chg="modSp add mod">
        <pc:chgData name="Dmitriy Shumekov" userId="ffbf198107bbd5ce" providerId="LiveId" clId="{167BE94B-8D3A-4531-9F68-529CDCD9B3C3}" dt="2025-04-16T11:10:05.877" v="5298"/>
        <pc:sldMkLst>
          <pc:docMk/>
          <pc:sldMk cId="1264004226" sldId="458"/>
        </pc:sldMkLst>
        <pc:spChg chg="mod">
          <ac:chgData name="Dmitriy Shumekov" userId="ffbf198107bbd5ce" providerId="LiveId" clId="{167BE94B-8D3A-4531-9F68-529CDCD9B3C3}" dt="2025-04-15T13:00:36.287" v="4563"/>
          <ac:spMkLst>
            <pc:docMk/>
            <pc:sldMk cId="1264004226" sldId="458"/>
            <ac:spMk id="2" creationId="{5BA65955-F096-F318-9148-101777EBDC66}"/>
          </ac:spMkLst>
        </pc:spChg>
        <pc:spChg chg="mod">
          <ac:chgData name="Dmitriy Shumekov" userId="ffbf198107bbd5ce" providerId="LiveId" clId="{167BE94B-8D3A-4531-9F68-529CDCD9B3C3}" dt="2025-04-16T11:10:05.877" v="5298"/>
          <ac:spMkLst>
            <pc:docMk/>
            <pc:sldMk cId="1264004226" sldId="458"/>
            <ac:spMk id="3" creationId="{6848F8F7-A7DB-20EB-A020-08318169DE49}"/>
          </ac:spMkLst>
        </pc:spChg>
        <pc:graphicFrameChg chg="mod modGraphic">
          <ac:chgData name="Dmitriy Shumekov" userId="ffbf198107bbd5ce" providerId="LiveId" clId="{167BE94B-8D3A-4531-9F68-529CDCD9B3C3}" dt="2025-04-15T13:25:28.729" v="4692" actId="3064"/>
          <ac:graphicFrameMkLst>
            <pc:docMk/>
            <pc:sldMk cId="1264004226" sldId="458"/>
            <ac:graphicFrameMk id="4" creationId="{AFCF093C-B6A4-C6F3-3519-2A525C804D00}"/>
          </ac:graphicFrameMkLst>
        </pc:graphicFrameChg>
      </pc:sldChg>
      <pc:sldChg chg="modSp add mod">
        <pc:chgData name="Dmitriy Shumekov" userId="ffbf198107bbd5ce" providerId="LiveId" clId="{167BE94B-8D3A-4531-9F68-529CDCD9B3C3}" dt="2025-04-16T11:10:05.877" v="5298"/>
        <pc:sldMkLst>
          <pc:docMk/>
          <pc:sldMk cId="1704493554" sldId="459"/>
        </pc:sldMkLst>
        <pc:spChg chg="mod">
          <ac:chgData name="Dmitriy Shumekov" userId="ffbf198107bbd5ce" providerId="LiveId" clId="{167BE94B-8D3A-4531-9F68-529CDCD9B3C3}" dt="2025-04-15T13:00:38.772" v="4564"/>
          <ac:spMkLst>
            <pc:docMk/>
            <pc:sldMk cId="1704493554" sldId="459"/>
            <ac:spMk id="2" creationId="{C70C6649-154D-A7CB-F5E6-3633F92FFD90}"/>
          </ac:spMkLst>
        </pc:spChg>
        <pc:spChg chg="mod">
          <ac:chgData name="Dmitriy Shumekov" userId="ffbf198107bbd5ce" providerId="LiveId" clId="{167BE94B-8D3A-4531-9F68-529CDCD9B3C3}" dt="2025-04-16T11:10:05.877" v="5298"/>
          <ac:spMkLst>
            <pc:docMk/>
            <pc:sldMk cId="1704493554" sldId="459"/>
            <ac:spMk id="3" creationId="{8F318414-E243-2884-CA7D-D54084CFB0FB}"/>
          </ac:spMkLst>
        </pc:spChg>
        <pc:graphicFrameChg chg="mod modGraphic">
          <ac:chgData name="Dmitriy Shumekov" userId="ffbf198107bbd5ce" providerId="LiveId" clId="{167BE94B-8D3A-4531-9F68-529CDCD9B3C3}" dt="2025-04-15T13:25:25.441" v="4691" actId="3064"/>
          <ac:graphicFrameMkLst>
            <pc:docMk/>
            <pc:sldMk cId="1704493554" sldId="459"/>
            <ac:graphicFrameMk id="4" creationId="{B418A6CB-02C9-D9BA-31E5-7FF1635745C8}"/>
          </ac:graphicFrameMkLst>
        </pc:graphicFrameChg>
      </pc:sldChg>
      <pc:sldChg chg="modSp add mod">
        <pc:chgData name="Dmitriy Shumekov" userId="ffbf198107bbd5ce" providerId="LiveId" clId="{167BE94B-8D3A-4531-9F68-529CDCD9B3C3}" dt="2025-04-16T11:10:05.877" v="5298"/>
        <pc:sldMkLst>
          <pc:docMk/>
          <pc:sldMk cId="2183049338" sldId="460"/>
        </pc:sldMkLst>
        <pc:spChg chg="mod">
          <ac:chgData name="Dmitriy Shumekov" userId="ffbf198107bbd5ce" providerId="LiveId" clId="{167BE94B-8D3A-4531-9F68-529CDCD9B3C3}" dt="2025-04-15T13:00:41.610" v="4565"/>
          <ac:spMkLst>
            <pc:docMk/>
            <pc:sldMk cId="2183049338" sldId="460"/>
            <ac:spMk id="2" creationId="{CCC7175A-7FF1-46AD-D5CE-0146DBC681BE}"/>
          </ac:spMkLst>
        </pc:spChg>
        <pc:spChg chg="mod">
          <ac:chgData name="Dmitriy Shumekov" userId="ffbf198107bbd5ce" providerId="LiveId" clId="{167BE94B-8D3A-4531-9F68-529CDCD9B3C3}" dt="2025-04-16T11:10:05.877" v="5298"/>
          <ac:spMkLst>
            <pc:docMk/>
            <pc:sldMk cId="2183049338" sldId="460"/>
            <ac:spMk id="3" creationId="{AB293587-3FB6-79DC-C980-B6A3B7F1AD1E}"/>
          </ac:spMkLst>
        </pc:spChg>
        <pc:graphicFrameChg chg="mod modGraphic">
          <ac:chgData name="Dmitriy Shumekov" userId="ffbf198107bbd5ce" providerId="LiveId" clId="{167BE94B-8D3A-4531-9F68-529CDCD9B3C3}" dt="2025-04-15T13:25:23.329" v="4690" actId="3064"/>
          <ac:graphicFrameMkLst>
            <pc:docMk/>
            <pc:sldMk cId="2183049338" sldId="460"/>
            <ac:graphicFrameMk id="4" creationId="{3BE3BAAE-BE34-4126-0AD4-1FA1CB693DFA}"/>
          </ac:graphicFrameMkLst>
        </pc:graphicFrameChg>
      </pc:sldChg>
      <pc:sldChg chg="modSp add mod">
        <pc:chgData name="Dmitriy Shumekov" userId="ffbf198107bbd5ce" providerId="LiveId" clId="{167BE94B-8D3A-4531-9F68-529CDCD9B3C3}" dt="2025-04-16T11:10:05.877" v="5298"/>
        <pc:sldMkLst>
          <pc:docMk/>
          <pc:sldMk cId="429931366" sldId="461"/>
        </pc:sldMkLst>
        <pc:spChg chg="mod">
          <ac:chgData name="Dmitriy Shumekov" userId="ffbf198107bbd5ce" providerId="LiveId" clId="{167BE94B-8D3A-4531-9F68-529CDCD9B3C3}" dt="2025-04-15T13:04:10.817" v="4607" actId="20577"/>
          <ac:spMkLst>
            <pc:docMk/>
            <pc:sldMk cId="429931366" sldId="461"/>
            <ac:spMk id="2" creationId="{415E8524-1A5D-3EC7-F065-B9BFF3E018CA}"/>
          </ac:spMkLst>
        </pc:spChg>
        <pc:spChg chg="mod">
          <ac:chgData name="Dmitriy Shumekov" userId="ffbf198107bbd5ce" providerId="LiveId" clId="{167BE94B-8D3A-4531-9F68-529CDCD9B3C3}" dt="2025-04-16T11:10:05.877" v="5298"/>
          <ac:spMkLst>
            <pc:docMk/>
            <pc:sldMk cId="429931366" sldId="461"/>
            <ac:spMk id="3" creationId="{DF3087C6-93B3-CE04-B334-FCCED2C93F26}"/>
          </ac:spMkLst>
        </pc:spChg>
        <pc:graphicFrameChg chg="mod modGraphic">
          <ac:chgData name="Dmitriy Shumekov" userId="ffbf198107bbd5ce" providerId="LiveId" clId="{167BE94B-8D3A-4531-9F68-529CDCD9B3C3}" dt="2025-04-15T13:25:20.178" v="4689" actId="3064"/>
          <ac:graphicFrameMkLst>
            <pc:docMk/>
            <pc:sldMk cId="429931366" sldId="461"/>
            <ac:graphicFrameMk id="4" creationId="{EDFDFB54-4799-7C0B-704A-B1252E50E144}"/>
          </ac:graphicFrameMkLst>
        </pc:graphicFrameChg>
      </pc:sldChg>
      <pc:sldChg chg="modSp add mod">
        <pc:chgData name="Dmitriy Shumekov" userId="ffbf198107bbd5ce" providerId="LiveId" clId="{167BE94B-8D3A-4531-9F68-529CDCD9B3C3}" dt="2025-04-16T11:10:05.877" v="5298"/>
        <pc:sldMkLst>
          <pc:docMk/>
          <pc:sldMk cId="977776104" sldId="462"/>
        </pc:sldMkLst>
        <pc:spChg chg="mod">
          <ac:chgData name="Dmitriy Shumekov" userId="ffbf198107bbd5ce" providerId="LiveId" clId="{167BE94B-8D3A-4531-9F68-529CDCD9B3C3}" dt="2025-04-15T13:05:13.317" v="4620"/>
          <ac:spMkLst>
            <pc:docMk/>
            <pc:sldMk cId="977776104" sldId="462"/>
            <ac:spMk id="2" creationId="{29FB4F19-BB2C-59C7-9E9D-05BD46D10E26}"/>
          </ac:spMkLst>
        </pc:spChg>
        <pc:spChg chg="mod">
          <ac:chgData name="Dmitriy Shumekov" userId="ffbf198107bbd5ce" providerId="LiveId" clId="{167BE94B-8D3A-4531-9F68-529CDCD9B3C3}" dt="2025-04-16T11:10:05.877" v="5298"/>
          <ac:spMkLst>
            <pc:docMk/>
            <pc:sldMk cId="977776104" sldId="462"/>
            <ac:spMk id="3" creationId="{D0075D1A-54BC-14DE-0169-44FA19F2ABBF}"/>
          </ac:spMkLst>
        </pc:spChg>
        <pc:graphicFrameChg chg="mod modGraphic">
          <ac:chgData name="Dmitriy Shumekov" userId="ffbf198107bbd5ce" providerId="LiveId" clId="{167BE94B-8D3A-4531-9F68-529CDCD9B3C3}" dt="2025-04-15T13:25:17.739" v="4688" actId="3064"/>
          <ac:graphicFrameMkLst>
            <pc:docMk/>
            <pc:sldMk cId="977776104" sldId="462"/>
            <ac:graphicFrameMk id="4" creationId="{EF5B2752-3A19-605B-0D33-C56139651BBA}"/>
          </ac:graphicFrameMkLst>
        </pc:graphicFrameChg>
      </pc:sldChg>
      <pc:sldChg chg="modSp add mod">
        <pc:chgData name="Dmitriy Shumekov" userId="ffbf198107bbd5ce" providerId="LiveId" clId="{167BE94B-8D3A-4531-9F68-529CDCD9B3C3}" dt="2025-04-16T11:10:05.877" v="5298"/>
        <pc:sldMkLst>
          <pc:docMk/>
          <pc:sldMk cId="4062817714" sldId="463"/>
        </pc:sldMkLst>
        <pc:spChg chg="mod">
          <ac:chgData name="Dmitriy Shumekov" userId="ffbf198107bbd5ce" providerId="LiveId" clId="{167BE94B-8D3A-4531-9F68-529CDCD9B3C3}" dt="2025-04-15T13:05:15.667" v="4621"/>
          <ac:spMkLst>
            <pc:docMk/>
            <pc:sldMk cId="4062817714" sldId="463"/>
            <ac:spMk id="2" creationId="{BD491612-94F8-CD23-26D8-BCE6EFDDC3B7}"/>
          </ac:spMkLst>
        </pc:spChg>
        <pc:spChg chg="mod">
          <ac:chgData name="Dmitriy Shumekov" userId="ffbf198107bbd5ce" providerId="LiveId" clId="{167BE94B-8D3A-4531-9F68-529CDCD9B3C3}" dt="2025-04-16T11:10:05.877" v="5298"/>
          <ac:spMkLst>
            <pc:docMk/>
            <pc:sldMk cId="4062817714" sldId="463"/>
            <ac:spMk id="3" creationId="{849BD7BA-0635-9F5D-1345-F51C0878EA67}"/>
          </ac:spMkLst>
        </pc:spChg>
        <pc:graphicFrameChg chg="mod modGraphic">
          <ac:chgData name="Dmitriy Shumekov" userId="ffbf198107bbd5ce" providerId="LiveId" clId="{167BE94B-8D3A-4531-9F68-529CDCD9B3C3}" dt="2025-04-15T13:25:14.940" v="4687" actId="3064"/>
          <ac:graphicFrameMkLst>
            <pc:docMk/>
            <pc:sldMk cId="4062817714" sldId="463"/>
            <ac:graphicFrameMk id="4" creationId="{6CE170D0-5355-3CAF-8173-3BBAE2EBD930}"/>
          </ac:graphicFrameMkLst>
        </pc:graphicFrameChg>
      </pc:sldChg>
      <pc:sldChg chg="modSp add mod">
        <pc:chgData name="Dmitriy Shumekov" userId="ffbf198107bbd5ce" providerId="LiveId" clId="{167BE94B-8D3A-4531-9F68-529CDCD9B3C3}" dt="2025-04-16T11:10:05.877" v="5298"/>
        <pc:sldMkLst>
          <pc:docMk/>
          <pc:sldMk cId="2649810080" sldId="464"/>
        </pc:sldMkLst>
        <pc:spChg chg="mod">
          <ac:chgData name="Dmitriy Shumekov" userId="ffbf198107bbd5ce" providerId="LiveId" clId="{167BE94B-8D3A-4531-9F68-529CDCD9B3C3}" dt="2025-04-15T13:05:18.154" v="4622"/>
          <ac:spMkLst>
            <pc:docMk/>
            <pc:sldMk cId="2649810080" sldId="464"/>
            <ac:spMk id="2" creationId="{DD7B758D-241C-B7CB-BBF5-61580B6E907E}"/>
          </ac:spMkLst>
        </pc:spChg>
        <pc:spChg chg="mod">
          <ac:chgData name="Dmitriy Shumekov" userId="ffbf198107bbd5ce" providerId="LiveId" clId="{167BE94B-8D3A-4531-9F68-529CDCD9B3C3}" dt="2025-04-16T11:10:05.877" v="5298"/>
          <ac:spMkLst>
            <pc:docMk/>
            <pc:sldMk cId="2649810080" sldId="464"/>
            <ac:spMk id="3" creationId="{4C57ED69-0BAC-B90D-96A1-EA5EC8D3103F}"/>
          </ac:spMkLst>
        </pc:spChg>
        <pc:graphicFrameChg chg="mod modGraphic">
          <ac:chgData name="Dmitriy Shumekov" userId="ffbf198107bbd5ce" providerId="LiveId" clId="{167BE94B-8D3A-4531-9F68-529CDCD9B3C3}" dt="2025-04-15T13:25:12.019" v="4686" actId="3064"/>
          <ac:graphicFrameMkLst>
            <pc:docMk/>
            <pc:sldMk cId="2649810080" sldId="464"/>
            <ac:graphicFrameMk id="4" creationId="{7D735542-42EF-983C-B8C9-4BD661A5511E}"/>
          </ac:graphicFrameMkLst>
        </pc:graphicFrameChg>
      </pc:sldChg>
      <pc:sldChg chg="modSp add mod">
        <pc:chgData name="Dmitriy Shumekov" userId="ffbf198107bbd5ce" providerId="LiveId" clId="{167BE94B-8D3A-4531-9F68-529CDCD9B3C3}" dt="2025-04-15T13:05:32.328" v="4647" actId="20577"/>
        <pc:sldMkLst>
          <pc:docMk/>
          <pc:sldMk cId="253869141" sldId="465"/>
        </pc:sldMkLst>
        <pc:spChg chg="mod">
          <ac:chgData name="Dmitriy Shumekov" userId="ffbf198107bbd5ce" providerId="LiveId" clId="{167BE94B-8D3A-4531-9F68-529CDCD9B3C3}" dt="2025-04-15T13:05:32.328" v="4647" actId="20577"/>
          <ac:spMkLst>
            <pc:docMk/>
            <pc:sldMk cId="253869141" sldId="465"/>
            <ac:spMk id="6" creationId="{4EE8810D-8A8A-AE09-F5FF-36E6DD61EF7D}"/>
          </ac:spMkLst>
        </pc:spChg>
      </pc:sldChg>
      <pc:sldChg chg="modSp add mod">
        <pc:chgData name="Dmitriy Shumekov" userId="ffbf198107bbd5ce" providerId="LiveId" clId="{167BE94B-8D3A-4531-9F68-529CDCD9B3C3}" dt="2025-04-16T11:10:05.877" v="5298"/>
        <pc:sldMkLst>
          <pc:docMk/>
          <pc:sldMk cId="3879613659" sldId="466"/>
        </pc:sldMkLst>
        <pc:spChg chg="mod">
          <ac:chgData name="Dmitriy Shumekov" userId="ffbf198107bbd5ce" providerId="LiveId" clId="{167BE94B-8D3A-4531-9F68-529CDCD9B3C3}" dt="2025-04-16T11:10:05.877" v="5298"/>
          <ac:spMkLst>
            <pc:docMk/>
            <pc:sldMk cId="3879613659" sldId="466"/>
            <ac:spMk id="3" creationId="{69CE6524-B83F-E8AD-8767-2006DEFA593D}"/>
          </ac:spMkLst>
        </pc:spChg>
        <pc:graphicFrameChg chg="mod modGraphic">
          <ac:chgData name="Dmitriy Shumekov" userId="ffbf198107bbd5ce" providerId="LiveId" clId="{167BE94B-8D3A-4531-9F68-529CDCD9B3C3}" dt="2025-04-15T13:25:08.491" v="4685" actId="3064"/>
          <ac:graphicFrameMkLst>
            <pc:docMk/>
            <pc:sldMk cId="3879613659" sldId="466"/>
            <ac:graphicFrameMk id="4" creationId="{21427AE0-4D45-AAD1-55A2-EE6D1FDFAD94}"/>
          </ac:graphicFrameMkLst>
        </pc:graphicFrameChg>
      </pc:sldChg>
      <pc:sldChg chg="modSp add mod">
        <pc:chgData name="Dmitriy Shumekov" userId="ffbf198107bbd5ce" providerId="LiveId" clId="{167BE94B-8D3A-4531-9F68-529CDCD9B3C3}" dt="2025-04-16T11:10:05.877" v="5298"/>
        <pc:sldMkLst>
          <pc:docMk/>
          <pc:sldMk cId="1194330795" sldId="467"/>
        </pc:sldMkLst>
        <pc:spChg chg="mod">
          <ac:chgData name="Dmitriy Shumekov" userId="ffbf198107bbd5ce" providerId="LiveId" clId="{167BE94B-8D3A-4531-9F68-529CDCD9B3C3}" dt="2025-04-16T11:10:05.877" v="5298"/>
          <ac:spMkLst>
            <pc:docMk/>
            <pc:sldMk cId="1194330795" sldId="467"/>
            <ac:spMk id="3" creationId="{28760DF3-8FB6-C718-615C-51B850D10143}"/>
          </ac:spMkLst>
        </pc:spChg>
        <pc:graphicFrameChg chg="mod modGraphic">
          <ac:chgData name="Dmitriy Shumekov" userId="ffbf198107bbd5ce" providerId="LiveId" clId="{167BE94B-8D3A-4531-9F68-529CDCD9B3C3}" dt="2025-04-15T13:25:05.021" v="4684" actId="3064"/>
          <ac:graphicFrameMkLst>
            <pc:docMk/>
            <pc:sldMk cId="1194330795" sldId="467"/>
            <ac:graphicFrameMk id="4" creationId="{3FFD09FA-2A8D-FD2E-6058-1BF784C22A0D}"/>
          </ac:graphicFrameMkLst>
        </pc:graphicFrameChg>
      </pc:sldChg>
      <pc:sldChg chg="modSp add mod">
        <pc:chgData name="Dmitriy Shumekov" userId="ffbf198107bbd5ce" providerId="LiveId" clId="{167BE94B-8D3A-4531-9F68-529CDCD9B3C3}" dt="2025-04-16T11:10:05.877" v="5298"/>
        <pc:sldMkLst>
          <pc:docMk/>
          <pc:sldMk cId="3499929333" sldId="468"/>
        </pc:sldMkLst>
        <pc:spChg chg="mod">
          <ac:chgData name="Dmitriy Shumekov" userId="ffbf198107bbd5ce" providerId="LiveId" clId="{167BE94B-8D3A-4531-9F68-529CDCD9B3C3}" dt="2025-04-16T11:10:05.877" v="5298"/>
          <ac:spMkLst>
            <pc:docMk/>
            <pc:sldMk cId="3499929333" sldId="468"/>
            <ac:spMk id="3" creationId="{228A6F40-DA84-21CD-D7F9-D035D8DD066C}"/>
          </ac:spMkLst>
        </pc:spChg>
        <pc:graphicFrameChg chg="mod modGraphic">
          <ac:chgData name="Dmitriy Shumekov" userId="ffbf198107bbd5ce" providerId="LiveId" clId="{167BE94B-8D3A-4531-9F68-529CDCD9B3C3}" dt="2025-04-15T13:25:01.194" v="4683" actId="3064"/>
          <ac:graphicFrameMkLst>
            <pc:docMk/>
            <pc:sldMk cId="3499929333" sldId="468"/>
            <ac:graphicFrameMk id="4" creationId="{866CCF1B-D0D1-3306-7C98-EBEEA7CB4BCA}"/>
          </ac:graphicFrameMkLst>
        </pc:graphicFrameChg>
      </pc:sldChg>
      <pc:sldChg chg="delSp modSp add mod">
        <pc:chgData name="Dmitriy Shumekov" userId="ffbf198107bbd5ce" providerId="LiveId" clId="{167BE94B-8D3A-4531-9F68-529CDCD9B3C3}" dt="2025-04-16T11:10:05.877" v="5298"/>
        <pc:sldMkLst>
          <pc:docMk/>
          <pc:sldMk cId="1917734074" sldId="469"/>
        </pc:sldMkLst>
        <pc:spChg chg="mod">
          <ac:chgData name="Dmitriy Shumekov" userId="ffbf198107bbd5ce" providerId="LiveId" clId="{167BE94B-8D3A-4531-9F68-529CDCD9B3C3}" dt="2025-04-16T11:10:05.877" v="5298"/>
          <ac:spMkLst>
            <pc:docMk/>
            <pc:sldMk cId="1917734074" sldId="469"/>
            <ac:spMk id="3" creationId="{54AABC3D-6B19-7AE8-AAA8-468CE8041831}"/>
          </ac:spMkLst>
        </pc:spChg>
        <pc:spChg chg="del">
          <ac:chgData name="Dmitriy Shumekov" userId="ffbf198107bbd5ce" providerId="LiveId" clId="{167BE94B-8D3A-4531-9F68-529CDCD9B3C3}" dt="2025-04-16T05:03:33.252" v="5069" actId="478"/>
          <ac:spMkLst>
            <pc:docMk/>
            <pc:sldMk cId="1917734074" sldId="469"/>
            <ac:spMk id="5" creationId="{FFA0A96B-B25C-7502-ACEB-4BF7A52A8E67}"/>
          </ac:spMkLst>
        </pc:spChg>
        <pc:graphicFrameChg chg="mod modGraphic">
          <ac:chgData name="Dmitriy Shumekov" userId="ffbf198107bbd5ce" providerId="LiveId" clId="{167BE94B-8D3A-4531-9F68-529CDCD9B3C3}" dt="2025-04-16T05:04:06.636" v="5074"/>
          <ac:graphicFrameMkLst>
            <pc:docMk/>
            <pc:sldMk cId="1917734074" sldId="469"/>
            <ac:graphicFrameMk id="4" creationId="{55669A99-6B70-5288-E87D-716006A59FA3}"/>
          </ac:graphicFrameMkLst>
        </pc:graphicFrameChg>
      </pc:sldChg>
      <pc:sldChg chg="modSp add mod">
        <pc:chgData name="Dmitriy Shumekov" userId="ffbf198107bbd5ce" providerId="LiveId" clId="{167BE94B-8D3A-4531-9F68-529CDCD9B3C3}" dt="2025-04-16T11:10:05.877" v="5298"/>
        <pc:sldMkLst>
          <pc:docMk/>
          <pc:sldMk cId="3763965649" sldId="470"/>
        </pc:sldMkLst>
        <pc:spChg chg="mod">
          <ac:chgData name="Dmitriy Shumekov" userId="ffbf198107bbd5ce" providerId="LiveId" clId="{167BE94B-8D3A-4531-9F68-529CDCD9B3C3}" dt="2025-04-16T11:10:05.877" v="5298"/>
          <ac:spMkLst>
            <pc:docMk/>
            <pc:sldMk cId="3763965649" sldId="470"/>
            <ac:spMk id="3" creationId="{EB242090-C50E-2A08-76AA-0AA33918A50C}"/>
          </ac:spMkLst>
        </pc:spChg>
        <pc:graphicFrameChg chg="mod modGraphic">
          <ac:chgData name="Dmitriy Shumekov" userId="ffbf198107bbd5ce" providerId="LiveId" clId="{167BE94B-8D3A-4531-9F68-529CDCD9B3C3}" dt="2025-04-16T04:50:44.514" v="4716" actId="948"/>
          <ac:graphicFrameMkLst>
            <pc:docMk/>
            <pc:sldMk cId="3763965649" sldId="470"/>
            <ac:graphicFrameMk id="4" creationId="{338047BB-BFFD-8167-387D-509C196B7D7E}"/>
          </ac:graphicFrameMkLst>
        </pc:graphicFrameChg>
      </pc:sldChg>
      <pc:sldChg chg="modSp add mod">
        <pc:chgData name="Dmitriy Shumekov" userId="ffbf198107bbd5ce" providerId="LiveId" clId="{167BE94B-8D3A-4531-9F68-529CDCD9B3C3}" dt="2025-04-16T11:10:05.877" v="5298"/>
        <pc:sldMkLst>
          <pc:docMk/>
          <pc:sldMk cId="3548199781" sldId="471"/>
        </pc:sldMkLst>
        <pc:spChg chg="mod">
          <ac:chgData name="Dmitriy Shumekov" userId="ffbf198107bbd5ce" providerId="LiveId" clId="{167BE94B-8D3A-4531-9F68-529CDCD9B3C3}" dt="2025-04-16T11:10:05.877" v="5298"/>
          <ac:spMkLst>
            <pc:docMk/>
            <pc:sldMk cId="3548199781" sldId="471"/>
            <ac:spMk id="3" creationId="{A16D2462-CBFF-1368-671F-876822898275}"/>
          </ac:spMkLst>
        </pc:spChg>
        <pc:graphicFrameChg chg="mod modGraphic">
          <ac:chgData name="Dmitriy Shumekov" userId="ffbf198107bbd5ce" providerId="LiveId" clId="{167BE94B-8D3A-4531-9F68-529CDCD9B3C3}" dt="2025-04-16T04:50:47.567" v="4717" actId="948"/>
          <ac:graphicFrameMkLst>
            <pc:docMk/>
            <pc:sldMk cId="3548199781" sldId="471"/>
            <ac:graphicFrameMk id="4" creationId="{749ECC85-1243-8045-2C7D-060B55D0CB61}"/>
          </ac:graphicFrameMkLst>
        </pc:graphicFrameChg>
      </pc:sldChg>
      <pc:sldChg chg="modSp add mod">
        <pc:chgData name="Dmitriy Shumekov" userId="ffbf198107bbd5ce" providerId="LiveId" clId="{167BE94B-8D3A-4531-9F68-529CDCD9B3C3}" dt="2025-04-16T11:10:05.877" v="5298"/>
        <pc:sldMkLst>
          <pc:docMk/>
          <pc:sldMk cId="370737092" sldId="472"/>
        </pc:sldMkLst>
        <pc:spChg chg="mod">
          <ac:chgData name="Dmitriy Shumekov" userId="ffbf198107bbd5ce" providerId="LiveId" clId="{167BE94B-8D3A-4531-9F68-529CDCD9B3C3}" dt="2025-04-16T11:10:05.877" v="5298"/>
          <ac:spMkLst>
            <pc:docMk/>
            <pc:sldMk cId="370737092" sldId="472"/>
            <ac:spMk id="3" creationId="{29BCE959-D2BC-6ED4-7C23-A1C6F092FD69}"/>
          </ac:spMkLst>
        </pc:spChg>
        <pc:graphicFrameChg chg="mod modGraphic">
          <ac:chgData name="Dmitriy Shumekov" userId="ffbf198107bbd5ce" providerId="LiveId" clId="{167BE94B-8D3A-4531-9F68-529CDCD9B3C3}" dt="2025-04-16T04:50:50.244" v="4718" actId="948"/>
          <ac:graphicFrameMkLst>
            <pc:docMk/>
            <pc:sldMk cId="370737092" sldId="472"/>
            <ac:graphicFrameMk id="4" creationId="{94B548FA-F9B4-1CD1-C599-4BF1B5B31B3E}"/>
          </ac:graphicFrameMkLst>
        </pc:graphicFrameChg>
      </pc:sldChg>
      <pc:sldChg chg="delSp modSp add mod">
        <pc:chgData name="Dmitriy Shumekov" userId="ffbf198107bbd5ce" providerId="LiveId" clId="{167BE94B-8D3A-4531-9F68-529CDCD9B3C3}" dt="2025-04-16T11:10:05.877" v="5298"/>
        <pc:sldMkLst>
          <pc:docMk/>
          <pc:sldMk cId="1698377345" sldId="473"/>
        </pc:sldMkLst>
        <pc:spChg chg="mod">
          <ac:chgData name="Dmitriy Shumekov" userId="ffbf198107bbd5ce" providerId="LiveId" clId="{167BE94B-8D3A-4531-9F68-529CDCD9B3C3}" dt="2025-04-16T11:10:05.877" v="5298"/>
          <ac:spMkLst>
            <pc:docMk/>
            <pc:sldMk cId="1698377345" sldId="473"/>
            <ac:spMk id="3" creationId="{1E6CFA65-FBA6-2604-AA2C-22954160A4CD}"/>
          </ac:spMkLst>
        </pc:spChg>
        <pc:spChg chg="del">
          <ac:chgData name="Dmitriy Shumekov" userId="ffbf198107bbd5ce" providerId="LiveId" clId="{167BE94B-8D3A-4531-9F68-529CDCD9B3C3}" dt="2025-04-16T05:03:36.915" v="5070" actId="478"/>
          <ac:spMkLst>
            <pc:docMk/>
            <pc:sldMk cId="1698377345" sldId="473"/>
            <ac:spMk id="5" creationId="{3BF428E1-C141-27D4-3E79-71ABEC2B247C}"/>
          </ac:spMkLst>
        </pc:spChg>
        <pc:graphicFrameChg chg="mod modGraphic">
          <ac:chgData name="Dmitriy Shumekov" userId="ffbf198107bbd5ce" providerId="LiveId" clId="{167BE94B-8D3A-4531-9F68-529CDCD9B3C3}" dt="2025-04-16T05:04:02.959" v="5073"/>
          <ac:graphicFrameMkLst>
            <pc:docMk/>
            <pc:sldMk cId="1698377345" sldId="473"/>
            <ac:graphicFrameMk id="4" creationId="{E5BB9059-19CA-4335-48EC-DEA3E83B1FD7}"/>
          </ac:graphicFrameMkLst>
        </pc:graphicFrameChg>
      </pc:sldChg>
      <pc:sldChg chg="modSp add mod">
        <pc:chgData name="Dmitriy Shumekov" userId="ffbf198107bbd5ce" providerId="LiveId" clId="{167BE94B-8D3A-4531-9F68-529CDCD9B3C3}" dt="2025-04-16T11:10:05.877" v="5298"/>
        <pc:sldMkLst>
          <pc:docMk/>
          <pc:sldMk cId="982026475" sldId="474"/>
        </pc:sldMkLst>
        <pc:spChg chg="mod">
          <ac:chgData name="Dmitriy Shumekov" userId="ffbf198107bbd5ce" providerId="LiveId" clId="{167BE94B-8D3A-4531-9F68-529CDCD9B3C3}" dt="2025-04-16T11:10:05.877" v="5298"/>
          <ac:spMkLst>
            <pc:docMk/>
            <pc:sldMk cId="982026475" sldId="474"/>
            <ac:spMk id="3" creationId="{AC120EA6-C385-37B5-69C0-4D7F682659E5}"/>
          </ac:spMkLst>
        </pc:spChg>
        <pc:graphicFrameChg chg="mod modGraphic">
          <ac:chgData name="Dmitriy Shumekov" userId="ffbf198107bbd5ce" providerId="LiveId" clId="{167BE94B-8D3A-4531-9F68-529CDCD9B3C3}" dt="2025-04-16T04:54:10.932" v="4732" actId="948"/>
          <ac:graphicFrameMkLst>
            <pc:docMk/>
            <pc:sldMk cId="982026475" sldId="474"/>
            <ac:graphicFrameMk id="4" creationId="{6448721F-AADF-7B3A-4CB2-E3EA50C72EAD}"/>
          </ac:graphicFrameMkLst>
        </pc:graphicFrameChg>
      </pc:sldChg>
      <pc:sldChg chg="modSp add mod">
        <pc:chgData name="Dmitriy Shumekov" userId="ffbf198107bbd5ce" providerId="LiveId" clId="{167BE94B-8D3A-4531-9F68-529CDCD9B3C3}" dt="2025-04-16T11:10:05.877" v="5298"/>
        <pc:sldMkLst>
          <pc:docMk/>
          <pc:sldMk cId="1222837333" sldId="475"/>
        </pc:sldMkLst>
        <pc:spChg chg="mod">
          <ac:chgData name="Dmitriy Shumekov" userId="ffbf198107bbd5ce" providerId="LiveId" clId="{167BE94B-8D3A-4531-9F68-529CDCD9B3C3}" dt="2025-04-16T11:10:05.877" v="5298"/>
          <ac:spMkLst>
            <pc:docMk/>
            <pc:sldMk cId="1222837333" sldId="475"/>
            <ac:spMk id="3" creationId="{B42B4AAD-A198-FC1A-9D7C-77C956988BC3}"/>
          </ac:spMkLst>
        </pc:spChg>
        <pc:graphicFrameChg chg="mod modGraphic">
          <ac:chgData name="Dmitriy Shumekov" userId="ffbf198107bbd5ce" providerId="LiveId" clId="{167BE94B-8D3A-4531-9F68-529CDCD9B3C3}" dt="2025-04-16T04:54:13.758" v="4733" actId="948"/>
          <ac:graphicFrameMkLst>
            <pc:docMk/>
            <pc:sldMk cId="1222837333" sldId="475"/>
            <ac:graphicFrameMk id="4" creationId="{D168EE04-126D-D747-AC62-DF3650EC4FDA}"/>
          </ac:graphicFrameMkLst>
        </pc:graphicFrameChg>
      </pc:sldChg>
      <pc:sldChg chg="modSp add mod">
        <pc:chgData name="Dmitriy Shumekov" userId="ffbf198107bbd5ce" providerId="LiveId" clId="{167BE94B-8D3A-4531-9F68-529CDCD9B3C3}" dt="2025-04-16T11:10:05.877" v="5298"/>
        <pc:sldMkLst>
          <pc:docMk/>
          <pc:sldMk cId="2054006773" sldId="476"/>
        </pc:sldMkLst>
        <pc:spChg chg="mod">
          <ac:chgData name="Dmitriy Shumekov" userId="ffbf198107bbd5ce" providerId="LiveId" clId="{167BE94B-8D3A-4531-9F68-529CDCD9B3C3}" dt="2025-04-16T11:10:05.877" v="5298"/>
          <ac:spMkLst>
            <pc:docMk/>
            <pc:sldMk cId="2054006773" sldId="476"/>
            <ac:spMk id="3" creationId="{94C9892F-4474-F92C-D35E-01815CB77D94}"/>
          </ac:spMkLst>
        </pc:spChg>
        <pc:graphicFrameChg chg="mod modGraphic">
          <ac:chgData name="Dmitriy Shumekov" userId="ffbf198107bbd5ce" providerId="LiveId" clId="{167BE94B-8D3A-4531-9F68-529CDCD9B3C3}" dt="2025-04-16T04:54:16.760" v="4734" actId="948"/>
          <ac:graphicFrameMkLst>
            <pc:docMk/>
            <pc:sldMk cId="2054006773" sldId="476"/>
            <ac:graphicFrameMk id="4" creationId="{1306E3E7-F9F8-7A72-E667-26E204375E1E}"/>
          </ac:graphicFrameMkLst>
        </pc:graphicFrameChg>
      </pc:sldChg>
      <pc:sldChg chg="delSp modSp add mod">
        <pc:chgData name="Dmitriy Shumekov" userId="ffbf198107bbd5ce" providerId="LiveId" clId="{167BE94B-8D3A-4531-9F68-529CDCD9B3C3}" dt="2025-04-16T11:10:05.877" v="5298"/>
        <pc:sldMkLst>
          <pc:docMk/>
          <pc:sldMk cId="775035678" sldId="477"/>
        </pc:sldMkLst>
        <pc:spChg chg="mod">
          <ac:chgData name="Dmitriy Shumekov" userId="ffbf198107bbd5ce" providerId="LiveId" clId="{167BE94B-8D3A-4531-9F68-529CDCD9B3C3}" dt="2025-04-16T11:10:05.877" v="5298"/>
          <ac:spMkLst>
            <pc:docMk/>
            <pc:sldMk cId="775035678" sldId="477"/>
            <ac:spMk id="3" creationId="{2BCA9B05-4E2B-97DE-F5DF-A6BD5446D567}"/>
          </ac:spMkLst>
        </pc:spChg>
        <pc:spChg chg="del">
          <ac:chgData name="Dmitriy Shumekov" userId="ffbf198107bbd5ce" providerId="LiveId" clId="{167BE94B-8D3A-4531-9F68-529CDCD9B3C3}" dt="2025-04-16T05:03:39.694" v="5071" actId="478"/>
          <ac:spMkLst>
            <pc:docMk/>
            <pc:sldMk cId="775035678" sldId="477"/>
            <ac:spMk id="5" creationId="{19A53438-2C39-9160-6A28-D8A57CB3B5E3}"/>
          </ac:spMkLst>
        </pc:spChg>
        <pc:graphicFrameChg chg="mod modGraphic">
          <ac:chgData name="Dmitriy Shumekov" userId="ffbf198107bbd5ce" providerId="LiveId" clId="{167BE94B-8D3A-4531-9F68-529CDCD9B3C3}" dt="2025-04-16T05:03:58.241" v="5072"/>
          <ac:graphicFrameMkLst>
            <pc:docMk/>
            <pc:sldMk cId="775035678" sldId="477"/>
            <ac:graphicFrameMk id="4" creationId="{116C9B7C-5771-F2FE-870B-586D44A5EDEF}"/>
          </ac:graphicFrameMkLst>
        </pc:graphicFrameChg>
      </pc:sldChg>
      <pc:sldChg chg="modSp add mod">
        <pc:chgData name="Dmitriy Shumekov" userId="ffbf198107bbd5ce" providerId="LiveId" clId="{167BE94B-8D3A-4531-9F68-529CDCD9B3C3}" dt="2025-04-16T11:10:05.877" v="5298"/>
        <pc:sldMkLst>
          <pc:docMk/>
          <pc:sldMk cId="595619905" sldId="478"/>
        </pc:sldMkLst>
        <pc:spChg chg="mod">
          <ac:chgData name="Dmitriy Shumekov" userId="ffbf198107bbd5ce" providerId="LiveId" clId="{167BE94B-8D3A-4531-9F68-529CDCD9B3C3}" dt="2025-04-16T11:09:01.605" v="5294" actId="20577"/>
          <ac:spMkLst>
            <pc:docMk/>
            <pc:sldMk cId="595619905" sldId="478"/>
            <ac:spMk id="2" creationId="{F0BCA8EE-6975-3413-72D6-B70E3A498B83}"/>
          </ac:spMkLst>
        </pc:spChg>
        <pc:spChg chg="mod">
          <ac:chgData name="Dmitriy Shumekov" userId="ffbf198107bbd5ce" providerId="LiveId" clId="{167BE94B-8D3A-4531-9F68-529CDCD9B3C3}" dt="2025-04-16T11:10:05.877" v="5298"/>
          <ac:spMkLst>
            <pc:docMk/>
            <pc:sldMk cId="595619905" sldId="478"/>
            <ac:spMk id="3" creationId="{5619C419-9A2B-68ED-9BF1-E06C406AFD51}"/>
          </ac:spMkLst>
        </pc:spChg>
      </pc:sldChg>
      <pc:sldChg chg="modSp add mod">
        <pc:chgData name="Dmitriy Shumekov" userId="ffbf198107bbd5ce" providerId="LiveId" clId="{167BE94B-8D3A-4531-9F68-529CDCD9B3C3}" dt="2025-04-16T11:10:05.877" v="5298"/>
        <pc:sldMkLst>
          <pc:docMk/>
          <pc:sldMk cId="4161598786" sldId="479"/>
        </pc:sldMkLst>
        <pc:spChg chg="mod">
          <ac:chgData name="Dmitriy Shumekov" userId="ffbf198107bbd5ce" providerId="LiveId" clId="{167BE94B-8D3A-4531-9F68-529CDCD9B3C3}" dt="2025-04-16T11:09:04.824" v="5296" actId="20577"/>
          <ac:spMkLst>
            <pc:docMk/>
            <pc:sldMk cId="4161598786" sldId="479"/>
            <ac:spMk id="2" creationId="{A6689E36-6D8C-1F6F-EFFE-2604C457DE1C}"/>
          </ac:spMkLst>
        </pc:spChg>
        <pc:spChg chg="mod">
          <ac:chgData name="Dmitriy Shumekov" userId="ffbf198107bbd5ce" providerId="LiveId" clId="{167BE94B-8D3A-4531-9F68-529CDCD9B3C3}" dt="2025-04-16T11:10:05.877" v="5298"/>
          <ac:spMkLst>
            <pc:docMk/>
            <pc:sldMk cId="4161598786" sldId="479"/>
            <ac:spMk id="3" creationId="{F9C7001C-BCF3-5760-0AA5-C97642219654}"/>
          </ac:spMkLst>
        </pc:spChg>
      </pc:sldChg>
      <pc:sldMasterChg chg="modSldLayout">
        <pc:chgData name="Dmitriy Shumekov" userId="ffbf198107bbd5ce" providerId="LiveId" clId="{167BE94B-8D3A-4531-9F68-529CDCD9B3C3}" dt="2025-04-16T11:10:05.877" v="5298"/>
        <pc:sldMasterMkLst>
          <pc:docMk/>
          <pc:sldMasterMk cId="1823869724" sldId="2147483687"/>
        </pc:sldMasterMkLst>
        <pc:sldLayoutChg chg="modSp">
          <pc:chgData name="Dmitriy Shumekov" userId="ffbf198107bbd5ce" providerId="LiveId" clId="{167BE94B-8D3A-4531-9F68-529CDCD9B3C3}" dt="2025-04-16T11:10:05.877" v="5298"/>
          <pc:sldLayoutMkLst>
            <pc:docMk/>
            <pc:sldMasterMk cId="1823869724" sldId="2147483687"/>
            <pc:sldLayoutMk cId="3683977204" sldId="2147483690"/>
          </pc:sldLayoutMkLst>
          <pc:spChg chg="mod">
            <ac:chgData name="Dmitriy Shumekov" userId="ffbf198107bbd5ce" providerId="LiveId" clId="{167BE94B-8D3A-4531-9F68-529CDCD9B3C3}" dt="2025-04-16T11:10:05.877" v="5298"/>
            <ac:spMkLst>
              <pc:docMk/>
              <pc:sldMasterMk cId="1823869724" sldId="2147483687"/>
              <pc:sldLayoutMk cId="3683977204" sldId="2147483690"/>
              <ac:spMk id="18" creationId="{35E13FE2-8363-4B32-997E-7AD8F8C0C9D9}"/>
            </ac:spMkLst>
          </pc:spChg>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7.xml"/><Relationship Id="rId1" Type="http://schemas.microsoft.com/office/2011/relationships/chartStyle" Target="style37.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4.xml"/><Relationship Id="rId1" Type="http://schemas.microsoft.com/office/2011/relationships/chartStyle" Target="style4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5.xml"/><Relationship Id="rId1" Type="http://schemas.microsoft.com/office/2011/relationships/chartStyle" Target="style45.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6.xml"/><Relationship Id="rId1" Type="http://schemas.microsoft.com/office/2011/relationships/chartStyle" Target="style46.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7.xml"/><Relationship Id="rId1" Type="http://schemas.microsoft.com/office/2011/relationships/chartStyle" Target="style47.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8.xml"/><Relationship Id="rId1" Type="http://schemas.microsoft.com/office/2011/relationships/chartStyle" Target="style48.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9.xml"/><Relationship Id="rId1" Type="http://schemas.microsoft.com/office/2011/relationships/chartStyle" Target="style49.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50.xml"/><Relationship Id="rId1" Type="http://schemas.microsoft.com/office/2011/relationships/chartStyle" Target="style50.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51.xml"/><Relationship Id="rId1" Type="http://schemas.microsoft.com/office/2011/relationships/chartStyle" Target="style51.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52.xml"/><Relationship Id="rId1" Type="http://schemas.microsoft.com/office/2011/relationships/chartStyle" Target="style52.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53.xml"/><Relationship Id="rId1" Type="http://schemas.microsoft.com/office/2011/relationships/chartStyle" Target="style53.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54.xml"/><Relationship Id="rId1" Type="http://schemas.microsoft.com/office/2011/relationships/chartStyle" Target="style54.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5.xml"/><Relationship Id="rId1" Type="http://schemas.microsoft.com/office/2011/relationships/chartStyle" Target="style55.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56.xml"/><Relationship Id="rId1" Type="http://schemas.microsoft.com/office/2011/relationships/chartStyle" Target="style56.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7.xml"/><Relationship Id="rId1" Type="http://schemas.microsoft.com/office/2011/relationships/chartStyle" Target="style57.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8.xml"/><Relationship Id="rId1" Type="http://schemas.microsoft.com/office/2011/relationships/chartStyle" Target="style58.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9.xml"/><Relationship Id="rId1" Type="http://schemas.microsoft.com/office/2011/relationships/chartStyle" Target="style59.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60.xml"/><Relationship Id="rId1" Type="http://schemas.microsoft.com/office/2011/relationships/chartStyle" Target="style60.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61.xml"/><Relationship Id="rId1" Type="http://schemas.microsoft.com/office/2011/relationships/chartStyle" Target="style61.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62.xml"/><Relationship Id="rId1" Type="http://schemas.microsoft.com/office/2011/relationships/chartStyle" Target="style62.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63.xml"/><Relationship Id="rId1" Type="http://schemas.microsoft.com/office/2011/relationships/chartStyle" Target="style63.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64.xml"/><Relationship Id="rId1" Type="http://schemas.microsoft.com/office/2011/relationships/chartStyle" Target="style64.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65.xml"/><Relationship Id="rId1" Type="http://schemas.microsoft.com/office/2011/relationships/chartStyle" Target="style65.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66.xml"/><Relationship Id="rId1" Type="http://schemas.microsoft.com/office/2011/relationships/chartStyle" Target="style66.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7.xml"/><Relationship Id="rId1" Type="http://schemas.microsoft.com/office/2011/relationships/chartStyle" Target="style67.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8.xml"/><Relationship Id="rId1" Type="http://schemas.microsoft.com/office/2011/relationships/chartStyle" Target="style68.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9.xml"/><Relationship Id="rId1" Type="http://schemas.microsoft.com/office/2011/relationships/chartStyle" Target="style69.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70.xml"/><Relationship Id="rId1" Type="http://schemas.microsoft.com/office/2011/relationships/chartStyle" Target="style70.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71.xml"/><Relationship Id="rId1" Type="http://schemas.microsoft.com/office/2011/relationships/chartStyle" Target="style71.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72.xml"/><Relationship Id="rId1" Type="http://schemas.microsoft.com/office/2011/relationships/chartStyle" Target="style72.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73.xml"/><Relationship Id="rId1" Type="http://schemas.microsoft.com/office/2011/relationships/chartStyle" Target="style73.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74.xml"/><Relationship Id="rId1" Type="http://schemas.microsoft.com/office/2011/relationships/chartStyle" Target="style74.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75.xml"/><Relationship Id="rId1" Type="http://schemas.microsoft.com/office/2011/relationships/chartStyle" Target="style75.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76.xml"/><Relationship Id="rId1" Type="http://schemas.microsoft.com/office/2011/relationships/chartStyle" Target="style76.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7.xml"/><Relationship Id="rId1" Type="http://schemas.microsoft.com/office/2011/relationships/chartStyle" Target="style77.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8.xml"/><Relationship Id="rId1" Type="http://schemas.microsoft.com/office/2011/relationships/chartStyle" Target="style78.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2983882222703563E-2"/>
          <c:w val="0.9581148912605385"/>
          <c:h val="0.94718133083596079"/>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2">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2">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2">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2">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110.02500000000001</c:v>
                </c:pt>
                <c:pt idx="1">
                  <c:v>55.082999999999998</c:v>
                </c:pt>
                <c:pt idx="2">
                  <c:v>240.36799999999999</c:v>
                </c:pt>
                <c:pt idx="3">
                  <c:v>447.77100000000002</c:v>
                </c:pt>
                <c:pt idx="4">
                  <c:v>176.291</c:v>
                </c:pt>
                <c:pt idx="5">
                  <c:v>169.506</c:v>
                </c:pt>
                <c:pt idx="6">
                  <c:v>160.27699999999999</c:v>
                </c:pt>
                <c:pt idx="7">
                  <c:v>91.593000000000004</c:v>
                </c:pt>
                <c:pt idx="8">
                  <c:v>166.196</c:v>
                </c:pt>
                <c:pt idx="9">
                  <c:v>46.606000000000002</c:v>
                </c:pt>
                <c:pt idx="10">
                  <c:v>116.587</c:v>
                </c:pt>
                <c:pt idx="11">
                  <c:v>121.00700000000001</c:v>
                </c:pt>
                <c:pt idx="12">
                  <c:v>251.26599999999999</c:v>
                </c:pt>
                <c:pt idx="13">
                  <c:v>216.84899999999999</c:v>
                </c:pt>
                <c:pt idx="14">
                  <c:v>30.131</c:v>
                </c:pt>
                <c:pt idx="15">
                  <c:v>60.131</c:v>
                </c:pt>
                <c:pt idx="16">
                  <c:v>231.45099999999999</c:v>
                </c:pt>
                <c:pt idx="17">
                  <c:v>64.024000000000001</c:v>
                </c:pt>
                <c:pt idx="18">
                  <c:v>385.73700000000002</c:v>
                </c:pt>
                <c:pt idx="19">
                  <c:v>222.11600000000001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593415024441571"/>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2">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2">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2">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2">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141.84700000000001</c:v>
                </c:pt>
                <c:pt idx="1">
                  <c:v>464.01499999999999</c:v>
                </c:pt>
                <c:pt idx="2">
                  <c:v>263.38400000000001</c:v>
                </c:pt>
                <c:pt idx="3">
                  <c:v>134.268</c:v>
                </c:pt>
                <c:pt idx="4">
                  <c:v>35.795999999999999</c:v>
                </c:pt>
                <c:pt idx="5">
                  <c:v>173.64</c:v>
                </c:pt>
                <c:pt idx="6">
                  <c:v>96.915999999999997</c:v>
                </c:pt>
                <c:pt idx="7">
                  <c:v>138.96700000000001</c:v>
                </c:pt>
                <c:pt idx="8">
                  <c:v>109.56100000000001</c:v>
                </c:pt>
                <c:pt idx="9">
                  <c:v>95.605999999999995</c:v>
                </c:pt>
                <c:pt idx="10">
                  <c:v>147.56100000000001</c:v>
                </c:pt>
                <c:pt idx="11">
                  <c:v>191.66300000000001</c:v>
                </c:pt>
                <c:pt idx="12">
                  <c:v>87.864000000000004</c:v>
                </c:pt>
                <c:pt idx="13">
                  <c:v>138.37299999999999</c:v>
                </c:pt>
                <c:pt idx="14">
                  <c:v>113.108</c:v>
                </c:pt>
                <c:pt idx="15">
                  <c:v>116.21599999999999</c:v>
                </c:pt>
                <c:pt idx="16">
                  <c:v>172.03899999999999</c:v>
                </c:pt>
                <c:pt idx="17">
                  <c:v>143.364</c:v>
                </c:pt>
                <c:pt idx="18">
                  <c:v>125.538</c:v>
                </c:pt>
                <c:pt idx="19">
                  <c:v>87.552000000000007</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3">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3">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3">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3">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183.60599999999999</c:v>
                </c:pt>
                <c:pt idx="1">
                  <c:v>583.12300000000005</c:v>
                </c:pt>
                <c:pt idx="2">
                  <c:v>342.88</c:v>
                </c:pt>
                <c:pt idx="3">
                  <c:v>169.23</c:v>
                </c:pt>
                <c:pt idx="4">
                  <c:v>43.420999999999999</c:v>
                </c:pt>
                <c:pt idx="5">
                  <c:v>234.584</c:v>
                </c:pt>
                <c:pt idx="6">
                  <c:v>126.328</c:v>
                </c:pt>
                <c:pt idx="7">
                  <c:v>177.27699999999999</c:v>
                </c:pt>
                <c:pt idx="8">
                  <c:v>144.86699999999999</c:v>
                </c:pt>
                <c:pt idx="9">
                  <c:v>120.462</c:v>
                </c:pt>
                <c:pt idx="10">
                  <c:v>191.88</c:v>
                </c:pt>
                <c:pt idx="11">
                  <c:v>240.642</c:v>
                </c:pt>
                <c:pt idx="12">
                  <c:v>111.26900000000001</c:v>
                </c:pt>
                <c:pt idx="13">
                  <c:v>183.774</c:v>
                </c:pt>
                <c:pt idx="14">
                  <c:v>144.81399999999999</c:v>
                </c:pt>
                <c:pt idx="15">
                  <c:v>162.28899999999999</c:v>
                </c:pt>
                <c:pt idx="16">
                  <c:v>245.46600000000001</c:v>
                </c:pt>
                <c:pt idx="17">
                  <c:v>185.71299999999999</c:v>
                </c:pt>
                <c:pt idx="18">
                  <c:v>165.011</c:v>
                </c:pt>
                <c:pt idx="19">
                  <c:v>107.76900000000001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9906186085409656"/>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101.369</c:v>
                </c:pt>
                <c:pt idx="1">
                  <c:v>336.673</c:v>
                </c:pt>
                <c:pt idx="2">
                  <c:v>188.02799999999999</c:v>
                </c:pt>
                <c:pt idx="3">
                  <c:v>99.707999999999998</c:v>
                </c:pt>
                <c:pt idx="4">
                  <c:v>26.692</c:v>
                </c:pt>
                <c:pt idx="5">
                  <c:v>119.773</c:v>
                </c:pt>
                <c:pt idx="6">
                  <c:v>70.475999999999999</c:v>
                </c:pt>
                <c:pt idx="7">
                  <c:v>100.892</c:v>
                </c:pt>
                <c:pt idx="8">
                  <c:v>73.522999999999996</c:v>
                </c:pt>
                <c:pt idx="9">
                  <c:v>72.27</c:v>
                </c:pt>
                <c:pt idx="10">
                  <c:v>107.197</c:v>
                </c:pt>
                <c:pt idx="11">
                  <c:v>141.785</c:v>
                </c:pt>
                <c:pt idx="12">
                  <c:v>64.903999999999996</c:v>
                </c:pt>
                <c:pt idx="13">
                  <c:v>97.287000000000006</c:v>
                </c:pt>
                <c:pt idx="14">
                  <c:v>83.42</c:v>
                </c:pt>
                <c:pt idx="15">
                  <c:v>76.712999999999994</c:v>
                </c:pt>
                <c:pt idx="16">
                  <c:v>102.937</c:v>
                </c:pt>
                <c:pt idx="17">
                  <c:v>102.63500000000001</c:v>
                </c:pt>
                <c:pt idx="18">
                  <c:v>88.855000000000004</c:v>
                </c:pt>
                <c:pt idx="19">
                  <c:v>67.501999999999995</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370.01499999999999</c:v>
                </c:pt>
                <c:pt idx="1">
                  <c:v>482.24900000000002</c:v>
                </c:pt>
                <c:pt idx="2">
                  <c:v>588.24599999999998</c:v>
                </c:pt>
                <c:pt idx="3">
                  <c:v>667.52200000000005</c:v>
                </c:pt>
                <c:pt idx="4">
                  <c:v>869.24599999999998</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419060300551624"/>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483.21899999999999</c:v>
                </c:pt>
                <c:pt idx="1">
                  <c:v>637.68299999999999</c:v>
                </c:pt>
                <c:pt idx="2">
                  <c:v>738.33900000000006</c:v>
                </c:pt>
                <c:pt idx="3">
                  <c:v>895.55499999999995</c:v>
                </c:pt>
                <c:pt idx="4">
                  <c:v>1109.6089999999999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8218957146377719"/>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266.52800000000002</c:v>
                </c:pt>
                <c:pt idx="1">
                  <c:v>336.291</c:v>
                </c:pt>
                <c:pt idx="2">
                  <c:v>436.57900000000001</c:v>
                </c:pt>
                <c:pt idx="3">
                  <c:v>457.17099999999999</c:v>
                </c:pt>
                <c:pt idx="4">
                  <c:v>626.07000000000005</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2983882222703563E-2"/>
          <c:w val="0.9581148912605385"/>
          <c:h val="0.94718133083596079"/>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3"/>
            <c:invertIfNegative val="0"/>
            <c:bubble3D val="0"/>
            <c:spPr>
              <a:solidFill>
                <a:schemeClr val="accent2">
                  <a:lumMod val="75000"/>
                </a:schemeClr>
              </a:solidFill>
              <a:ln>
                <a:noFill/>
              </a:ln>
              <a:effectLst/>
            </c:spPr>
            <c:extLst>
              <c:ext xmlns:c16="http://schemas.microsoft.com/office/drawing/2014/chart" uri="{C3380CC4-5D6E-409C-BE32-E72D297353CC}">
                <c16:uniqueId val="{00000001-4EB6-4CCD-9CB9-749B830024A0}"/>
              </c:ext>
            </c:extLst>
          </c:dPt>
          <c:dPt>
            <c:idx val="5"/>
            <c:invertIfNegative val="0"/>
            <c:bubble3D val="0"/>
            <c:spPr>
              <a:solidFill>
                <a:schemeClr val="accent2">
                  <a:lumMod val="75000"/>
                </a:schemeClr>
              </a:solidFill>
              <a:ln>
                <a:noFill/>
              </a:ln>
              <a:effectLst/>
            </c:spPr>
            <c:extLst>
              <c:ext xmlns:c16="http://schemas.microsoft.com/office/drawing/2014/chart" uri="{C3380CC4-5D6E-409C-BE32-E72D297353CC}">
                <c16:uniqueId val="{00000003-4EB6-4CCD-9CB9-749B830024A0}"/>
              </c:ext>
            </c:extLst>
          </c:dPt>
          <c:dPt>
            <c:idx val="8"/>
            <c:invertIfNegative val="0"/>
            <c:bubble3D val="0"/>
            <c:spPr>
              <a:solidFill>
                <a:schemeClr val="accent2">
                  <a:lumMod val="75000"/>
                </a:schemeClr>
              </a:solidFill>
              <a:ln>
                <a:noFill/>
              </a:ln>
              <a:effectLst/>
            </c:spPr>
            <c:extLst>
              <c:ext xmlns:c16="http://schemas.microsoft.com/office/drawing/2014/chart" uri="{C3380CC4-5D6E-409C-BE32-E72D297353CC}">
                <c16:uniqueId val="{00000005-4EB6-4CCD-9CB9-749B830024A0}"/>
              </c:ext>
            </c:extLst>
          </c:dPt>
          <c:dPt>
            <c:idx val="9"/>
            <c:invertIfNegative val="0"/>
            <c:bubble3D val="0"/>
            <c:spPr>
              <a:solidFill>
                <a:schemeClr val="accent2">
                  <a:lumMod val="75000"/>
                </a:schemeClr>
              </a:solidFill>
              <a:ln>
                <a:noFill/>
              </a:ln>
              <a:effectLst/>
            </c:spPr>
            <c:extLst>
              <c:ext xmlns:c16="http://schemas.microsoft.com/office/drawing/2014/chart" uri="{C3380CC4-5D6E-409C-BE32-E72D297353CC}">
                <c16:uniqueId val="{00000007-4EB6-4CCD-9CB9-749B830024A0}"/>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numCache>
            </c:numRef>
          </c:cat>
          <c:val>
            <c:numRef>
              <c:f>Лист1!$B$2:$B$12</c:f>
              <c:numCache>
                <c:formatCode>General</c:formatCode>
                <c:ptCount val="11"/>
                <c:pt idx="0">
                  <c:v>316.43799999999999</c:v>
                </c:pt>
                <c:pt idx="1">
                  <c:v>312.27800000000002</c:v>
                </c:pt>
                <c:pt idx="2">
                  <c:v>303.62</c:v>
                </c:pt>
                <c:pt idx="3">
                  <c:v>294.536</c:v>
                </c:pt>
                <c:pt idx="4">
                  <c:v>259.11099999999999</c:v>
                </c:pt>
                <c:pt idx="5">
                  <c:v>248.61600000000001</c:v>
                </c:pt>
                <c:pt idx="6">
                  <c:v>235.36799999999999</c:v>
                </c:pt>
                <c:pt idx="7">
                  <c:v>239.399</c:v>
                </c:pt>
                <c:pt idx="8">
                  <c:v>268.66899999999998</c:v>
                </c:pt>
                <c:pt idx="9">
                  <c:v>259.97699999999998</c:v>
                </c:pt>
                <c:pt idx="10">
                  <c:v>239.26599999999999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3"/>
            <c:invertIfNegative val="0"/>
            <c:bubble3D val="0"/>
            <c:spPr>
              <a:solidFill>
                <a:schemeClr val="accent3">
                  <a:lumMod val="75000"/>
                </a:schemeClr>
              </a:solidFill>
              <a:ln>
                <a:noFill/>
              </a:ln>
              <a:effectLst/>
            </c:spPr>
            <c:extLst>
              <c:ext xmlns:c16="http://schemas.microsoft.com/office/drawing/2014/chart" uri="{C3380CC4-5D6E-409C-BE32-E72D297353CC}">
                <c16:uniqueId val="{00000001-A2BC-4F1A-92AE-D14CDE46D962}"/>
              </c:ext>
            </c:extLst>
          </c:dPt>
          <c:dPt>
            <c:idx val="5"/>
            <c:invertIfNegative val="0"/>
            <c:bubble3D val="0"/>
            <c:spPr>
              <a:solidFill>
                <a:schemeClr val="accent3">
                  <a:lumMod val="75000"/>
                </a:schemeClr>
              </a:solidFill>
              <a:ln>
                <a:noFill/>
              </a:ln>
              <a:effectLst/>
            </c:spPr>
            <c:extLst>
              <c:ext xmlns:c16="http://schemas.microsoft.com/office/drawing/2014/chart" uri="{C3380CC4-5D6E-409C-BE32-E72D297353CC}">
                <c16:uniqueId val="{00000003-A2BC-4F1A-92AE-D14CDE46D962}"/>
              </c:ext>
            </c:extLst>
          </c:dPt>
          <c:dPt>
            <c:idx val="8"/>
            <c:invertIfNegative val="0"/>
            <c:bubble3D val="0"/>
            <c:spPr>
              <a:solidFill>
                <a:schemeClr val="accent3">
                  <a:lumMod val="75000"/>
                </a:schemeClr>
              </a:solidFill>
              <a:ln>
                <a:noFill/>
              </a:ln>
              <a:effectLst/>
            </c:spPr>
            <c:extLst>
              <c:ext xmlns:c16="http://schemas.microsoft.com/office/drawing/2014/chart" uri="{C3380CC4-5D6E-409C-BE32-E72D297353CC}">
                <c16:uniqueId val="{00000005-A2BC-4F1A-92AE-D14CDE46D962}"/>
              </c:ext>
            </c:extLst>
          </c:dPt>
          <c:dPt>
            <c:idx val="9"/>
            <c:invertIfNegative val="0"/>
            <c:bubble3D val="0"/>
            <c:spPr>
              <a:solidFill>
                <a:schemeClr val="accent3">
                  <a:lumMod val="75000"/>
                </a:schemeClr>
              </a:solidFill>
              <a:ln>
                <a:noFill/>
              </a:ln>
              <a:effectLst/>
            </c:spPr>
            <c:extLst>
              <c:ext xmlns:c16="http://schemas.microsoft.com/office/drawing/2014/chart" uri="{C3380CC4-5D6E-409C-BE32-E72D297353CC}">
                <c16:uniqueId val="{00000007-A2BC-4F1A-92AE-D14CDE46D962}"/>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numCache>
            </c:numRef>
          </c:cat>
          <c:val>
            <c:numRef>
              <c:f>Лист1!$B$2:$B$12</c:f>
              <c:numCache>
                <c:formatCode>General</c:formatCode>
                <c:ptCount val="11"/>
                <c:pt idx="0">
                  <c:v>424.62400000000002</c:v>
                </c:pt>
                <c:pt idx="1">
                  <c:v>413.125</c:v>
                </c:pt>
                <c:pt idx="2">
                  <c:v>398.93099999999998</c:v>
                </c:pt>
                <c:pt idx="3">
                  <c:v>383.74400000000003</c:v>
                </c:pt>
                <c:pt idx="4">
                  <c:v>344.41899999999998</c:v>
                </c:pt>
                <c:pt idx="5">
                  <c:v>336.745</c:v>
                </c:pt>
                <c:pt idx="6">
                  <c:v>315.57100000000003</c:v>
                </c:pt>
                <c:pt idx="7">
                  <c:v>304.44299999999998</c:v>
                </c:pt>
                <c:pt idx="8">
                  <c:v>332.36</c:v>
                </c:pt>
                <c:pt idx="9">
                  <c:v>329.06</c:v>
                </c:pt>
                <c:pt idx="10">
                  <c:v>281.38299999999998</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3"/>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39AB-462A-897F-949680F26BDD}"/>
              </c:ext>
            </c:extLst>
          </c:dPt>
          <c:dPt>
            <c:idx val="5"/>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39AB-462A-897F-949680F26BDD}"/>
              </c:ext>
            </c:extLst>
          </c:dPt>
          <c:dPt>
            <c:idx val="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39AB-462A-897F-949680F26BDD}"/>
              </c:ext>
            </c:extLst>
          </c:dPt>
          <c:dPt>
            <c:idx val="9"/>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7-39AB-462A-897F-949680F26BDD}"/>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numCache>
            </c:numRef>
          </c:cat>
          <c:val>
            <c:numRef>
              <c:f>Лист1!$B$2:$B$12</c:f>
              <c:numCache>
                <c:formatCode>General</c:formatCode>
                <c:ptCount val="11"/>
                <c:pt idx="0">
                  <c:v>208.23500000000001</c:v>
                </c:pt>
                <c:pt idx="1">
                  <c:v>208.30699999999999</c:v>
                </c:pt>
                <c:pt idx="2">
                  <c:v>202.65299999999999</c:v>
                </c:pt>
                <c:pt idx="3">
                  <c:v>197.3</c:v>
                </c:pt>
                <c:pt idx="4">
                  <c:v>163.89599999999999</c:v>
                </c:pt>
                <c:pt idx="5">
                  <c:v>166.625</c:v>
                </c:pt>
                <c:pt idx="6">
                  <c:v>163.994</c:v>
                </c:pt>
                <c:pt idx="7">
                  <c:v>166.654</c:v>
                </c:pt>
                <c:pt idx="8">
                  <c:v>207.005</c:v>
                </c:pt>
                <c:pt idx="9">
                  <c:v>216.80500000000001</c:v>
                </c:pt>
                <c:pt idx="10">
                  <c:v>221.16499999999999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713069005929392E-3"/>
          <c:y val="3.2983828251080531E-2"/>
          <c:w val="0.9581148912605385"/>
          <c:h val="0.94718133083596079"/>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3"/>
            <c:invertIfNegative val="0"/>
            <c:bubble3D val="0"/>
            <c:spPr>
              <a:solidFill>
                <a:schemeClr val="accent2">
                  <a:lumMod val="75000"/>
                </a:schemeClr>
              </a:solidFill>
              <a:ln>
                <a:noFill/>
              </a:ln>
              <a:effectLst/>
            </c:spPr>
            <c:extLst>
              <c:ext xmlns:c16="http://schemas.microsoft.com/office/drawing/2014/chart" uri="{C3380CC4-5D6E-409C-BE32-E72D297353CC}">
                <c16:uniqueId val="{00000001-0640-4E84-A9EC-BAD7F4BCDD04}"/>
              </c:ext>
            </c:extLst>
          </c:dPt>
          <c:dPt>
            <c:idx val="5"/>
            <c:invertIfNegative val="0"/>
            <c:bubble3D val="0"/>
            <c:spPr>
              <a:solidFill>
                <a:schemeClr val="accent2">
                  <a:lumMod val="75000"/>
                </a:schemeClr>
              </a:solidFill>
              <a:ln>
                <a:noFill/>
              </a:ln>
              <a:effectLst/>
            </c:spPr>
            <c:extLst>
              <c:ext xmlns:c16="http://schemas.microsoft.com/office/drawing/2014/chart" uri="{C3380CC4-5D6E-409C-BE32-E72D297353CC}">
                <c16:uniqueId val="{00000003-0640-4E84-A9EC-BAD7F4BCDD04}"/>
              </c:ext>
            </c:extLst>
          </c:dPt>
          <c:dPt>
            <c:idx val="8"/>
            <c:invertIfNegative val="0"/>
            <c:bubble3D val="0"/>
            <c:spPr>
              <a:solidFill>
                <a:schemeClr val="accent2">
                  <a:lumMod val="75000"/>
                </a:schemeClr>
              </a:solidFill>
              <a:ln>
                <a:noFill/>
              </a:ln>
              <a:effectLst/>
            </c:spPr>
            <c:extLst>
              <c:ext xmlns:c16="http://schemas.microsoft.com/office/drawing/2014/chart" uri="{C3380CC4-5D6E-409C-BE32-E72D297353CC}">
                <c16:uniqueId val="{00000005-0640-4E84-A9EC-BAD7F4BCDD04}"/>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Лист1!$A$2:$A$10</c:f>
              <c:numCache>
                <c:formatCode>General</c:formatCode>
                <c:ptCount val="9"/>
              </c:numCache>
            </c:numRef>
          </c:cat>
          <c:val>
            <c:numRef>
              <c:f>Лист1!$B$2:$B$10</c:f>
              <c:numCache>
                <c:formatCode>General</c:formatCode>
                <c:ptCount val="9"/>
                <c:pt idx="0">
                  <c:v>466.23700000000002</c:v>
                </c:pt>
                <c:pt idx="1">
                  <c:v>364.70699999999999</c:v>
                </c:pt>
                <c:pt idx="2">
                  <c:v>279.33199999999999</c:v>
                </c:pt>
                <c:pt idx="3">
                  <c:v>38.357999999999997</c:v>
                </c:pt>
                <c:pt idx="4">
                  <c:v>361.35399999999998</c:v>
                </c:pt>
                <c:pt idx="5">
                  <c:v>134.542</c:v>
                </c:pt>
                <c:pt idx="6">
                  <c:v>327.661</c:v>
                </c:pt>
                <c:pt idx="7">
                  <c:v>592.005</c:v>
                </c:pt>
                <c:pt idx="8">
                  <c:v>413.08199999999999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3">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3">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3">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3">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178.71100000000001</c:v>
                </c:pt>
                <c:pt idx="1">
                  <c:v>74.989000000000004</c:v>
                </c:pt>
                <c:pt idx="2">
                  <c:v>253.417</c:v>
                </c:pt>
                <c:pt idx="3">
                  <c:v>471.40199999999999</c:v>
                </c:pt>
                <c:pt idx="4">
                  <c:v>200.80799999999999</c:v>
                </c:pt>
                <c:pt idx="5">
                  <c:v>207.27199999999999</c:v>
                </c:pt>
                <c:pt idx="6">
                  <c:v>206.84299999999999</c:v>
                </c:pt>
                <c:pt idx="7">
                  <c:v>112.28700000000001</c:v>
                </c:pt>
                <c:pt idx="8">
                  <c:v>228.94800000000001</c:v>
                </c:pt>
                <c:pt idx="9">
                  <c:v>67.629000000000005</c:v>
                </c:pt>
                <c:pt idx="10">
                  <c:v>142.92699999999999</c:v>
                </c:pt>
                <c:pt idx="11">
                  <c:v>140.928</c:v>
                </c:pt>
                <c:pt idx="12">
                  <c:v>307.839</c:v>
                </c:pt>
                <c:pt idx="13">
                  <c:v>413.67500000000001</c:v>
                </c:pt>
                <c:pt idx="14">
                  <c:v>34.392000000000003</c:v>
                </c:pt>
                <c:pt idx="15">
                  <c:v>71.052999999999997</c:v>
                </c:pt>
                <c:pt idx="16">
                  <c:v>273.80500000000001</c:v>
                </c:pt>
                <c:pt idx="17">
                  <c:v>75.384</c:v>
                </c:pt>
                <c:pt idx="18">
                  <c:v>454.63400000000001</c:v>
                </c:pt>
                <c:pt idx="19">
                  <c:v>402.096</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0475285815856343"/>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3"/>
            <c:invertIfNegative val="0"/>
            <c:bubble3D val="0"/>
            <c:spPr>
              <a:solidFill>
                <a:schemeClr val="accent3">
                  <a:lumMod val="75000"/>
                </a:schemeClr>
              </a:solidFill>
              <a:ln>
                <a:noFill/>
              </a:ln>
              <a:effectLst/>
            </c:spPr>
            <c:extLst>
              <c:ext xmlns:c16="http://schemas.microsoft.com/office/drawing/2014/chart" uri="{C3380CC4-5D6E-409C-BE32-E72D297353CC}">
                <c16:uniqueId val="{00000001-CA73-4B8E-B863-25FB43294AD9}"/>
              </c:ext>
            </c:extLst>
          </c:dPt>
          <c:dPt>
            <c:idx val="5"/>
            <c:invertIfNegative val="0"/>
            <c:bubble3D val="0"/>
            <c:spPr>
              <a:solidFill>
                <a:schemeClr val="accent3">
                  <a:lumMod val="75000"/>
                </a:schemeClr>
              </a:solidFill>
              <a:ln>
                <a:noFill/>
              </a:ln>
              <a:effectLst/>
            </c:spPr>
            <c:extLst>
              <c:ext xmlns:c16="http://schemas.microsoft.com/office/drawing/2014/chart" uri="{C3380CC4-5D6E-409C-BE32-E72D297353CC}">
                <c16:uniqueId val="{00000003-CA73-4B8E-B863-25FB43294AD9}"/>
              </c:ext>
            </c:extLst>
          </c:dPt>
          <c:dPt>
            <c:idx val="8"/>
            <c:invertIfNegative val="0"/>
            <c:bubble3D val="0"/>
            <c:spPr>
              <a:solidFill>
                <a:schemeClr val="accent3">
                  <a:lumMod val="75000"/>
                </a:schemeClr>
              </a:solidFill>
              <a:ln>
                <a:noFill/>
              </a:ln>
              <a:effectLst/>
            </c:spPr>
            <c:extLst>
              <c:ext xmlns:c16="http://schemas.microsoft.com/office/drawing/2014/chart" uri="{C3380CC4-5D6E-409C-BE32-E72D297353CC}">
                <c16:uniqueId val="{00000005-CA73-4B8E-B863-25FB43294AD9}"/>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Лист1!$A$2:$A$10</c:f>
              <c:numCache>
                <c:formatCode>General</c:formatCode>
                <c:ptCount val="9"/>
              </c:numCache>
            </c:numRef>
          </c:cat>
          <c:val>
            <c:numRef>
              <c:f>Лист1!$B$2:$B$10</c:f>
              <c:numCache>
                <c:formatCode>General</c:formatCode>
                <c:ptCount val="9"/>
                <c:pt idx="0">
                  <c:v>621.89300000000003</c:v>
                </c:pt>
                <c:pt idx="1">
                  <c:v>473.23399999999998</c:v>
                </c:pt>
                <c:pt idx="2">
                  <c:v>374.79599999999999</c:v>
                </c:pt>
                <c:pt idx="3">
                  <c:v>66.319000000000003</c:v>
                </c:pt>
                <c:pt idx="4">
                  <c:v>443.49</c:v>
                </c:pt>
                <c:pt idx="5">
                  <c:v>182.55600000000001</c:v>
                </c:pt>
                <c:pt idx="6">
                  <c:v>410.851</c:v>
                </c:pt>
                <c:pt idx="7">
                  <c:v>739.83900000000006</c:v>
                </c:pt>
                <c:pt idx="8">
                  <c:v>551.42700000000002</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3"/>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ECA8-420D-9BEC-47BCF41D8F8B}"/>
              </c:ext>
            </c:extLst>
          </c:dPt>
          <c:dPt>
            <c:idx val="5"/>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ECA8-420D-9BEC-47BCF41D8F8B}"/>
              </c:ext>
            </c:extLst>
          </c:dPt>
          <c:dPt>
            <c:idx val="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ECA8-420D-9BEC-47BCF41D8F8B}"/>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Лист1!$A$2:$A$10</c:f>
              <c:numCache>
                <c:formatCode>General</c:formatCode>
                <c:ptCount val="9"/>
              </c:numCache>
            </c:numRef>
          </c:cat>
          <c:val>
            <c:numRef>
              <c:f>Лист1!$B$2:$B$10</c:f>
              <c:numCache>
                <c:formatCode>General</c:formatCode>
                <c:ptCount val="9"/>
                <c:pt idx="0">
                  <c:v>331.15899999999999</c:v>
                </c:pt>
                <c:pt idx="1">
                  <c:v>267.52100000000002</c:v>
                </c:pt>
                <c:pt idx="2">
                  <c:v>195.649</c:v>
                </c:pt>
                <c:pt idx="3">
                  <c:v>16.763000000000002</c:v>
                </c:pt>
                <c:pt idx="4">
                  <c:v>275.66000000000003</c:v>
                </c:pt>
                <c:pt idx="5">
                  <c:v>77.108000000000004</c:v>
                </c:pt>
                <c:pt idx="6">
                  <c:v>240.62200000000001</c:v>
                </c:pt>
                <c:pt idx="7">
                  <c:v>435.43700000000001</c:v>
                </c:pt>
                <c:pt idx="8">
                  <c:v>282.72000000000003</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25172855923862"/>
          <c:y val="8.3776083346084371E-2"/>
          <c:w val="0.55496542881522781"/>
          <c:h val="0.83244783330783134"/>
        </c:manualLayout>
      </c:layout>
      <c:pieChart>
        <c:varyColors val="1"/>
        <c:ser>
          <c:idx val="0"/>
          <c:order val="0"/>
          <c:tx>
            <c:strRef>
              <c:f>Лист1!$B$1</c:f>
              <c:strCache>
                <c:ptCount val="1"/>
                <c:pt idx="0">
                  <c:v>Продажи</c:v>
                </c:pt>
              </c:strCache>
            </c:strRef>
          </c:tx>
          <c:dPt>
            <c:idx val="0"/>
            <c:bubble3D val="0"/>
            <c:spPr>
              <a:solidFill>
                <a:schemeClr val="tx1">
                  <a:lumMod val="50000"/>
                  <a:lumOff val="50000"/>
                </a:schemeClr>
              </a:solidFill>
              <a:ln w="19050">
                <a:solidFill>
                  <a:schemeClr val="lt1"/>
                </a:solidFill>
              </a:ln>
              <a:effectLst/>
            </c:spPr>
            <c:extLst>
              <c:ext xmlns:c16="http://schemas.microsoft.com/office/drawing/2014/chart" uri="{C3380CC4-5D6E-409C-BE32-E72D297353CC}">
                <c16:uniqueId val="{00000001-C1E9-4922-9147-05FE9DF0C11F}"/>
              </c:ext>
            </c:extLst>
          </c:dPt>
          <c:dPt>
            <c:idx val="1"/>
            <c:bubble3D val="0"/>
            <c:spPr>
              <a:solidFill>
                <a:schemeClr val="tx1"/>
              </a:solidFill>
              <a:ln w="19050">
                <a:solidFill>
                  <a:schemeClr val="lt1"/>
                </a:solidFill>
              </a:ln>
              <a:effectLst/>
            </c:spPr>
            <c:extLst>
              <c:ext xmlns:c16="http://schemas.microsoft.com/office/drawing/2014/chart" uri="{C3380CC4-5D6E-409C-BE32-E72D297353CC}">
                <c16:uniqueId val="{00000002-C1E9-4922-9147-05FE9DF0C11F}"/>
              </c:ext>
            </c:extLst>
          </c:dPt>
          <c:dLbls>
            <c:dLbl>
              <c:idx val="0"/>
              <c:layout>
                <c:manualLayout>
                  <c:x val="-0.40777133130706328"/>
                  <c:y val="-0.23260039917306174"/>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E9-4922-9147-05FE9DF0C11F}"/>
                </c:ext>
              </c:extLst>
            </c:dLbl>
            <c:dLbl>
              <c:idx val="1"/>
              <c:layout>
                <c:manualLayout>
                  <c:x val="0.13640093341454301"/>
                  <c:y val="0.22550876695284866"/>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E9-4922-9147-05FE9DF0C11F}"/>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KZ"/>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Лист1!$A$2:$A$3</c:f>
              <c:strCache>
                <c:ptCount val="2"/>
                <c:pt idx="0">
                  <c:v>пенсионный </c:v>
                </c:pt>
                <c:pt idx="1">
                  <c:v>смертность</c:v>
                </c:pt>
              </c:strCache>
            </c:strRef>
          </c:cat>
          <c:val>
            <c:numRef>
              <c:f>Лист1!$B$2:$B$3</c:f>
              <c:numCache>
                <c:formatCode>General</c:formatCode>
                <c:ptCount val="2"/>
                <c:pt idx="0">
                  <c:v>1106</c:v>
                </c:pt>
                <c:pt idx="1">
                  <c:v>312</c:v>
                </c:pt>
              </c:numCache>
            </c:numRef>
          </c:val>
          <c:extLst>
            <c:ext xmlns:c16="http://schemas.microsoft.com/office/drawing/2014/chart" uri="{C3380CC4-5D6E-409C-BE32-E72D297353CC}">
              <c16:uniqueId val="{00000000-C1E9-4922-9147-05FE9DF0C11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48768128902208"/>
          <c:y val="3.2983882222703563E-2"/>
          <c:w val="0.86214015439357794"/>
          <c:h val="0.94718133083596079"/>
        </c:manualLayout>
      </c:layout>
      <c:barChart>
        <c:barDir val="bar"/>
        <c:grouping val="clustered"/>
        <c:varyColors val="0"/>
        <c:ser>
          <c:idx val="0"/>
          <c:order val="0"/>
          <c:tx>
            <c:strRef>
              <c:f>Лист1!$B$1</c:f>
              <c:strCache>
                <c:ptCount val="1"/>
                <c:pt idx="0">
                  <c:v>Ряд 1</c:v>
                </c:pt>
              </c:strCache>
            </c:strRef>
          </c:tx>
          <c:spPr>
            <a:solidFill>
              <a:schemeClr val="tx1">
                <a:lumMod val="75000"/>
                <a:lumOff val="25000"/>
              </a:schemeClr>
            </a:solidFill>
            <a:ln>
              <a:noFill/>
            </a:ln>
            <a:effectLst/>
          </c:spPr>
          <c:invertIfNegative val="0"/>
          <c:dPt>
            <c:idx val="3"/>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1-41E8-43C3-AD33-C548DF2BF6ED}"/>
              </c:ext>
            </c:extLst>
          </c:dPt>
          <c:dPt>
            <c:idx val="5"/>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3-41E8-43C3-AD33-C548DF2BF6ED}"/>
              </c:ext>
            </c:extLst>
          </c:dPt>
          <c:dPt>
            <c:idx val="8"/>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5-41E8-43C3-AD33-C548DF2BF6ED}"/>
              </c:ext>
            </c:extLst>
          </c:dPt>
          <c:dPt>
            <c:idx val="9"/>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7-41E8-43C3-AD33-C548DF2BF6ED}"/>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ru-KZ"/>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pt idx="0">
                  <c:v>2035</c:v>
                </c:pt>
                <c:pt idx="1">
                  <c:v>2034</c:v>
                </c:pt>
                <c:pt idx="2">
                  <c:v>2033</c:v>
                </c:pt>
                <c:pt idx="3">
                  <c:v>2032</c:v>
                </c:pt>
                <c:pt idx="4">
                  <c:v>2031</c:v>
                </c:pt>
                <c:pt idx="5">
                  <c:v>2030</c:v>
                </c:pt>
                <c:pt idx="6">
                  <c:v>2029</c:v>
                </c:pt>
                <c:pt idx="7">
                  <c:v>2028</c:v>
                </c:pt>
                <c:pt idx="8">
                  <c:v>2027</c:v>
                </c:pt>
                <c:pt idx="9">
                  <c:v>2026</c:v>
                </c:pt>
                <c:pt idx="10">
                  <c:v>2025</c:v>
                </c:pt>
              </c:numCache>
            </c:numRef>
          </c:cat>
          <c:val>
            <c:numRef>
              <c:f>Лист1!$B$2:$B$12</c:f>
              <c:numCache>
                <c:formatCode>General</c:formatCode>
                <c:ptCount val="11"/>
                <c:pt idx="0">
                  <c:v>148.06399999999999</c:v>
                </c:pt>
                <c:pt idx="1">
                  <c:v>148.95599999999999</c:v>
                </c:pt>
                <c:pt idx="2">
                  <c:v>143.923</c:v>
                </c:pt>
                <c:pt idx="3">
                  <c:v>139.15700000000001</c:v>
                </c:pt>
                <c:pt idx="4">
                  <c:v>106.105</c:v>
                </c:pt>
                <c:pt idx="5">
                  <c:v>108.348</c:v>
                </c:pt>
                <c:pt idx="6">
                  <c:v>105.342</c:v>
                </c:pt>
                <c:pt idx="7">
                  <c:v>106.636</c:v>
                </c:pt>
                <c:pt idx="8">
                  <c:v>137.834</c:v>
                </c:pt>
                <c:pt idx="9">
                  <c:v>138.00800000000001</c:v>
                </c:pt>
                <c:pt idx="10">
                  <c:v>135.559</c:v>
                </c:pt>
              </c:numCache>
            </c:numRef>
          </c:val>
          <c:extLst>
            <c:ext xmlns:c16="http://schemas.microsoft.com/office/drawing/2014/chart" uri="{C3380CC4-5D6E-409C-BE32-E72D297353CC}">
              <c16:uniqueId val="{00000008-41E8-43C3-AD33-C548DF2BF6ED}"/>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0"/>
        <c:axPos val="l"/>
        <c:numFmt formatCode="General" sourceLinked="1"/>
        <c:majorTickMark val="out"/>
        <c:minorTickMark val="none"/>
        <c:tickLblPos val="nextTo"/>
        <c:spPr>
          <a:noFill/>
          <a:ln w="9525" cap="flat" cmpd="sng" algn="ctr">
            <a:solidFill>
              <a:srgbClr val="0A1121"/>
            </a:solidFill>
            <a:round/>
          </a:ln>
          <a:effectLst/>
        </c:spPr>
        <c:txPr>
          <a:bodyPr rot="-60000000" spcFirstLastPara="1" vertOverflow="ellipsis" vert="horz" wrap="square" anchor="ctr" anchorCtr="1"/>
          <a:lstStyle/>
          <a:p>
            <a:pPr>
              <a:defRPr sz="1050" b="0" i="0" u="none" strike="noStrike" kern="1200" baseline="0">
                <a:solidFill>
                  <a:srgbClr val="0A1121"/>
                </a:solidFill>
                <a:latin typeface="+mn-lt"/>
                <a:ea typeface="+mn-ea"/>
                <a:cs typeface="+mn-cs"/>
              </a:defRPr>
            </a:pPr>
            <a:endParaRPr lang="ru-KZ"/>
          </a:p>
        </c:txPr>
        <c:crossAx val="264823496"/>
        <c:crosses val="autoZero"/>
        <c:auto val="1"/>
        <c:lblAlgn val="ctr"/>
        <c:lblOffset val="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2983882222703563E-2"/>
          <c:w val="0.9581148912605385"/>
          <c:h val="0.94718133083596079"/>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84CD-4323-AFBD-DA92B955F877}"/>
              </c:ext>
            </c:extLst>
          </c:dPt>
          <c:dPt>
            <c:idx val="12"/>
            <c:invertIfNegative val="0"/>
            <c:bubble3D val="0"/>
            <c:spPr>
              <a:solidFill>
                <a:srgbClr val="404040"/>
              </a:solidFill>
              <a:ln>
                <a:noFill/>
              </a:ln>
              <a:effectLst/>
            </c:spPr>
            <c:extLst>
              <c:ext xmlns:c16="http://schemas.microsoft.com/office/drawing/2014/chart" uri="{C3380CC4-5D6E-409C-BE32-E72D297353CC}">
                <c16:uniqueId val="{00000003-84CD-4323-AFBD-DA92B955F877}"/>
              </c:ext>
            </c:extLst>
          </c:dPt>
          <c:dPt>
            <c:idx val="14"/>
            <c:invertIfNegative val="0"/>
            <c:bubble3D val="0"/>
            <c:spPr>
              <a:solidFill>
                <a:srgbClr val="404040"/>
              </a:solidFill>
              <a:ln>
                <a:noFill/>
              </a:ln>
              <a:effectLst/>
            </c:spPr>
            <c:extLst>
              <c:ext xmlns:c16="http://schemas.microsoft.com/office/drawing/2014/chart" uri="{C3380CC4-5D6E-409C-BE32-E72D297353CC}">
                <c16:uniqueId val="{00000005-84CD-4323-AFBD-DA92B955F877}"/>
              </c:ext>
            </c:extLst>
          </c:dPt>
          <c:dPt>
            <c:idx val="17"/>
            <c:invertIfNegative val="0"/>
            <c:bubble3D val="0"/>
            <c:spPr>
              <a:solidFill>
                <a:srgbClr val="404040"/>
              </a:solidFill>
              <a:ln>
                <a:noFill/>
              </a:ln>
              <a:effectLst/>
            </c:spPr>
            <c:extLst>
              <c:ext xmlns:c16="http://schemas.microsoft.com/office/drawing/2014/chart" uri="{C3380CC4-5D6E-409C-BE32-E72D297353CC}">
                <c16:uniqueId val="{00000007-84CD-4323-AFBD-DA92B955F877}"/>
              </c:ext>
            </c:extLst>
          </c:dPt>
          <c:dPt>
            <c:idx val="18"/>
            <c:invertIfNegative val="0"/>
            <c:bubble3D val="0"/>
            <c:spPr>
              <a:solidFill>
                <a:srgbClr val="404040"/>
              </a:solidFill>
              <a:ln>
                <a:noFill/>
              </a:ln>
              <a:effectLst/>
            </c:spPr>
            <c:extLst>
              <c:ext xmlns:c16="http://schemas.microsoft.com/office/drawing/2014/chart" uri="{C3380CC4-5D6E-409C-BE32-E72D297353CC}">
                <c16:uniqueId val="{00000009-84CD-4323-AFBD-DA92B955F87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28.951000000000001</c:v>
                </c:pt>
                <c:pt idx="1">
                  <c:v>32.862000000000002</c:v>
                </c:pt>
                <c:pt idx="2">
                  <c:v>134.24799999999999</c:v>
                </c:pt>
                <c:pt idx="3">
                  <c:v>290.642</c:v>
                </c:pt>
                <c:pt idx="4">
                  <c:v>66.006</c:v>
                </c:pt>
                <c:pt idx="5">
                  <c:v>78.953000000000003</c:v>
                </c:pt>
                <c:pt idx="6">
                  <c:v>36.469000000000001</c:v>
                </c:pt>
                <c:pt idx="7">
                  <c:v>34.064</c:v>
                </c:pt>
                <c:pt idx="8">
                  <c:v>10.106999999999999</c:v>
                </c:pt>
                <c:pt idx="9">
                  <c:v>16.204000000000001</c:v>
                </c:pt>
                <c:pt idx="10">
                  <c:v>28.948</c:v>
                </c:pt>
                <c:pt idx="11">
                  <c:v>98.698999999999998</c:v>
                </c:pt>
                <c:pt idx="12">
                  <c:v>136.74100000000001</c:v>
                </c:pt>
                <c:pt idx="13">
                  <c:v>84.325999999999993</c:v>
                </c:pt>
                <c:pt idx="14">
                  <c:v>22.425999999999998</c:v>
                </c:pt>
                <c:pt idx="15">
                  <c:v>37.966000000000001</c:v>
                </c:pt>
                <c:pt idx="16">
                  <c:v>143.47499999999999</c:v>
                </c:pt>
                <c:pt idx="17">
                  <c:v>49.040999999999997</c:v>
                </c:pt>
                <c:pt idx="18">
                  <c:v>252.90799999999999</c:v>
                </c:pt>
                <c:pt idx="19">
                  <c:v>87.804000000000002</c:v>
                </c:pt>
              </c:numCache>
            </c:numRef>
          </c:val>
          <c:extLst>
            <c:ext xmlns:c16="http://schemas.microsoft.com/office/drawing/2014/chart" uri="{C3380CC4-5D6E-409C-BE32-E72D297353CC}">
              <c16:uniqueId val="{0000000A-84CD-4323-AFBD-DA92B955F87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C30C-4103-A903-795D323F5EEA}"/>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61.813000000000002</c:v>
                </c:pt>
                <c:pt idx="1">
                  <c:v>490.89600000000002</c:v>
                </c:pt>
                <c:pt idx="2">
                  <c:v>175.797</c:v>
                </c:pt>
                <c:pt idx="3">
                  <c:v>264.38799999999998</c:v>
                </c:pt>
                <c:pt idx="4">
                  <c:v>84.325999999999993</c:v>
                </c:pt>
                <c:pt idx="5">
                  <c:v>252.90799999999999</c:v>
                </c:pt>
                <c:pt idx="6">
                  <c:v>87.804000000000002</c:v>
                </c:pt>
              </c:numCache>
            </c:numRef>
          </c:val>
          <c:extLst>
            <c:ext xmlns:c16="http://schemas.microsoft.com/office/drawing/2014/chart" uri="{C3380CC4-5D6E-409C-BE32-E72D297353CC}">
              <c16:uniqueId val="{00000002-C30C-4103-A903-795D323F5EEA}"/>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992.89400000000001</c:v>
                </c:pt>
                <c:pt idx="1">
                  <c:v>425.03800000000001</c:v>
                </c:pt>
              </c:numCache>
            </c:numRef>
          </c:val>
          <c:extLst>
            <c:ext xmlns:c16="http://schemas.microsoft.com/office/drawing/2014/chart" uri="{C3380CC4-5D6E-409C-BE32-E72D297353CC}">
              <c16:uniqueId val="{00000000-C24D-4D97-B97D-E5DBBF103A15}"/>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3937709913133E-2"/>
          <c:w val="0.91593415024441571"/>
          <c:h val="0.94951814776435406"/>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EAE3-4BA3-ACDD-176F386B0CEE}"/>
              </c:ext>
            </c:extLst>
          </c:dPt>
          <c:dPt>
            <c:idx val="12"/>
            <c:invertIfNegative val="0"/>
            <c:bubble3D val="0"/>
            <c:spPr>
              <a:solidFill>
                <a:srgbClr val="404040"/>
              </a:solidFill>
              <a:ln>
                <a:noFill/>
              </a:ln>
              <a:effectLst/>
            </c:spPr>
            <c:extLst>
              <c:ext xmlns:c16="http://schemas.microsoft.com/office/drawing/2014/chart" uri="{C3380CC4-5D6E-409C-BE32-E72D297353CC}">
                <c16:uniqueId val="{00000003-EAE3-4BA3-ACDD-176F386B0CEE}"/>
              </c:ext>
            </c:extLst>
          </c:dPt>
          <c:dPt>
            <c:idx val="14"/>
            <c:invertIfNegative val="0"/>
            <c:bubble3D val="0"/>
            <c:spPr>
              <a:solidFill>
                <a:srgbClr val="404040"/>
              </a:solidFill>
              <a:ln>
                <a:noFill/>
              </a:ln>
              <a:effectLst/>
            </c:spPr>
            <c:extLst>
              <c:ext xmlns:c16="http://schemas.microsoft.com/office/drawing/2014/chart" uri="{C3380CC4-5D6E-409C-BE32-E72D297353CC}">
                <c16:uniqueId val="{00000005-EAE3-4BA3-ACDD-176F386B0CEE}"/>
              </c:ext>
            </c:extLst>
          </c:dPt>
          <c:dPt>
            <c:idx val="17"/>
            <c:invertIfNegative val="0"/>
            <c:bubble3D val="0"/>
            <c:spPr>
              <a:solidFill>
                <a:srgbClr val="404040"/>
              </a:solidFill>
              <a:ln>
                <a:noFill/>
              </a:ln>
              <a:effectLst/>
            </c:spPr>
            <c:extLst>
              <c:ext xmlns:c16="http://schemas.microsoft.com/office/drawing/2014/chart" uri="{C3380CC4-5D6E-409C-BE32-E72D297353CC}">
                <c16:uniqueId val="{00000007-EAE3-4BA3-ACDD-176F386B0CEE}"/>
              </c:ext>
            </c:extLst>
          </c:dPt>
          <c:dPt>
            <c:idx val="18"/>
            <c:invertIfNegative val="0"/>
            <c:bubble3D val="0"/>
            <c:spPr>
              <a:solidFill>
                <a:srgbClr val="404040"/>
              </a:solidFill>
              <a:ln>
                <a:noFill/>
              </a:ln>
              <a:effectLst/>
            </c:spPr>
            <c:extLst>
              <c:ext xmlns:c16="http://schemas.microsoft.com/office/drawing/2014/chart" uri="{C3380CC4-5D6E-409C-BE32-E72D297353CC}">
                <c16:uniqueId val="{00000009-EAE3-4BA3-ACDD-176F386B0CEE}"/>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64.441000000000003</c:v>
                </c:pt>
                <c:pt idx="1">
                  <c:v>218.947</c:v>
                </c:pt>
                <c:pt idx="2">
                  <c:v>120.01</c:v>
                </c:pt>
                <c:pt idx="3">
                  <c:v>71.113</c:v>
                </c:pt>
                <c:pt idx="4">
                  <c:v>19.608000000000001</c:v>
                </c:pt>
                <c:pt idx="5">
                  <c:v>78.753</c:v>
                </c:pt>
                <c:pt idx="6">
                  <c:v>53.2</c:v>
                </c:pt>
                <c:pt idx="7">
                  <c:v>73.277000000000001</c:v>
                </c:pt>
                <c:pt idx="8">
                  <c:v>42.100999999999999</c:v>
                </c:pt>
                <c:pt idx="9">
                  <c:v>50.091000000000001</c:v>
                </c:pt>
                <c:pt idx="10">
                  <c:v>81.575000000000003</c:v>
                </c:pt>
                <c:pt idx="11">
                  <c:v>100.456</c:v>
                </c:pt>
                <c:pt idx="12">
                  <c:v>41.265000000000001</c:v>
                </c:pt>
                <c:pt idx="13">
                  <c:v>63.402999999999999</c:v>
                </c:pt>
                <c:pt idx="14">
                  <c:v>58.622999999999998</c:v>
                </c:pt>
                <c:pt idx="15">
                  <c:v>46.421999999999997</c:v>
                </c:pt>
                <c:pt idx="16">
                  <c:v>53.75</c:v>
                </c:pt>
                <c:pt idx="17">
                  <c:v>69.134</c:v>
                </c:pt>
                <c:pt idx="18">
                  <c:v>63.317</c:v>
                </c:pt>
                <c:pt idx="19">
                  <c:v>48.445999999999998</c:v>
                </c:pt>
              </c:numCache>
            </c:numRef>
          </c:val>
          <c:extLst>
            <c:ext xmlns:c16="http://schemas.microsoft.com/office/drawing/2014/chart" uri="{C3380CC4-5D6E-409C-BE32-E72D297353CC}">
              <c16:uniqueId val="{0000000A-EAE3-4BA3-ACDD-176F386B0CEE}"/>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4B98-4FBC-9F26-24E52F6D5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198.09200000000001</c:v>
                </c:pt>
                <c:pt idx="1">
                  <c:v>216.28</c:v>
                </c:pt>
                <c:pt idx="2">
                  <c:v>312.89999999999998</c:v>
                </c:pt>
                <c:pt idx="3">
                  <c:v>287.262</c:v>
                </c:pt>
                <c:pt idx="4">
                  <c:v>403.39800000000002</c:v>
                </c:pt>
              </c:numCache>
            </c:numRef>
          </c:val>
          <c:extLst>
            <c:ext xmlns:c16="http://schemas.microsoft.com/office/drawing/2014/chart" uri="{C3380CC4-5D6E-409C-BE32-E72D297353CC}">
              <c16:uniqueId val="{00000002-4B98-4FBC-9F26-24E52F6D5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2983882222703563E-2"/>
          <c:w val="0.9581148912605385"/>
          <c:h val="0.94718133083596079"/>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2">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2">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2">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2">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87.653000000000006</c:v>
                </c:pt>
                <c:pt idx="1">
                  <c:v>41.415999999999997</c:v>
                </c:pt>
                <c:pt idx="2">
                  <c:v>223.25899999999999</c:v>
                </c:pt>
                <c:pt idx="3">
                  <c:v>367.97899999999998</c:v>
                </c:pt>
                <c:pt idx="4">
                  <c:v>141.059</c:v>
                </c:pt>
                <c:pt idx="5">
                  <c:v>145.84299999999999</c:v>
                </c:pt>
                <c:pt idx="6">
                  <c:v>148.70699999999999</c:v>
                </c:pt>
                <c:pt idx="7">
                  <c:v>65.965999999999994</c:v>
                </c:pt>
                <c:pt idx="8">
                  <c:v>163.744</c:v>
                </c:pt>
                <c:pt idx="9">
                  <c:v>43.137</c:v>
                </c:pt>
                <c:pt idx="10">
                  <c:v>84.412000000000006</c:v>
                </c:pt>
                <c:pt idx="11">
                  <c:v>112.664</c:v>
                </c:pt>
                <c:pt idx="12">
                  <c:v>208.68799999999999</c:v>
                </c:pt>
                <c:pt idx="13">
                  <c:v>183.67</c:v>
                </c:pt>
                <c:pt idx="14">
                  <c:v>24.173999999999999</c:v>
                </c:pt>
                <c:pt idx="15">
                  <c:v>54.537999999999997</c:v>
                </c:pt>
                <c:pt idx="16">
                  <c:v>201.72</c:v>
                </c:pt>
                <c:pt idx="17">
                  <c:v>60.875999999999998</c:v>
                </c:pt>
                <c:pt idx="18">
                  <c:v>341.30799999999999</c:v>
                </c:pt>
                <c:pt idx="19">
                  <c:v>151.536</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55.517000000000003</c:v>
                </c:pt>
                <c:pt idx="1">
                  <c:v>38.466000000000001</c:v>
                </c:pt>
                <c:pt idx="2">
                  <c:v>223.863</c:v>
                </c:pt>
                <c:pt idx="3">
                  <c:v>417.90699999999998</c:v>
                </c:pt>
                <c:pt idx="4">
                  <c:v>145.93100000000001</c:v>
                </c:pt>
                <c:pt idx="5">
                  <c:v>124.151</c:v>
                </c:pt>
                <c:pt idx="6">
                  <c:v>107.389</c:v>
                </c:pt>
                <c:pt idx="7">
                  <c:v>65.837000000000003</c:v>
                </c:pt>
                <c:pt idx="8">
                  <c:v>65.183000000000007</c:v>
                </c:pt>
                <c:pt idx="9">
                  <c:v>26.914000000000001</c:v>
                </c:pt>
                <c:pt idx="10">
                  <c:v>85.475999999999999</c:v>
                </c:pt>
                <c:pt idx="11">
                  <c:v>104.11799999999999</c:v>
                </c:pt>
                <c:pt idx="12">
                  <c:v>187.755</c:v>
                </c:pt>
                <c:pt idx="13">
                  <c:v>100.33799999999999</c:v>
                </c:pt>
                <c:pt idx="14">
                  <c:v>24.08</c:v>
                </c:pt>
                <c:pt idx="15">
                  <c:v>45.087000000000003</c:v>
                </c:pt>
                <c:pt idx="16">
                  <c:v>164.548</c:v>
                </c:pt>
                <c:pt idx="17">
                  <c:v>52.948</c:v>
                </c:pt>
                <c:pt idx="18">
                  <c:v>286.66300000000001</c:v>
                </c:pt>
                <c:pt idx="19">
                  <c:v>87.131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3">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3">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3">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3">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143.065</c:v>
                </c:pt>
                <c:pt idx="1">
                  <c:v>57.792999999999999</c:v>
                </c:pt>
                <c:pt idx="2">
                  <c:v>235.63900000000001</c:v>
                </c:pt>
                <c:pt idx="3">
                  <c:v>388.54899999999998</c:v>
                </c:pt>
                <c:pt idx="4">
                  <c:v>161.30699999999999</c:v>
                </c:pt>
                <c:pt idx="5">
                  <c:v>178.40899999999999</c:v>
                </c:pt>
                <c:pt idx="6">
                  <c:v>191.97300000000001</c:v>
                </c:pt>
                <c:pt idx="7">
                  <c:v>81.144999999999996</c:v>
                </c:pt>
                <c:pt idx="8">
                  <c:v>225.62100000000001</c:v>
                </c:pt>
                <c:pt idx="9">
                  <c:v>62.518999999999998</c:v>
                </c:pt>
                <c:pt idx="10">
                  <c:v>104.02500000000001</c:v>
                </c:pt>
                <c:pt idx="11">
                  <c:v>131.21299999999999</c:v>
                </c:pt>
                <c:pt idx="12">
                  <c:v>256.27999999999997</c:v>
                </c:pt>
                <c:pt idx="13">
                  <c:v>349.19499999999999</c:v>
                </c:pt>
                <c:pt idx="14">
                  <c:v>27.623000000000001</c:v>
                </c:pt>
                <c:pt idx="15">
                  <c:v>64.518000000000001</c:v>
                </c:pt>
                <c:pt idx="16">
                  <c:v>238.934</c:v>
                </c:pt>
                <c:pt idx="17">
                  <c:v>71.652000000000001</c:v>
                </c:pt>
                <c:pt idx="18">
                  <c:v>402.72699999999998</c:v>
                </c:pt>
                <c:pt idx="19">
                  <c:v>273.05200000000002</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43.341999999999999</c:v>
                </c:pt>
                <c:pt idx="1">
                  <c:v>27.582000000000001</c:v>
                </c:pt>
                <c:pt idx="2">
                  <c:v>207.59899999999999</c:v>
                </c:pt>
                <c:pt idx="3">
                  <c:v>341.86</c:v>
                </c:pt>
                <c:pt idx="4">
                  <c:v>115.986</c:v>
                </c:pt>
                <c:pt idx="5">
                  <c:v>106.739</c:v>
                </c:pt>
                <c:pt idx="6">
                  <c:v>99.566999999999993</c:v>
                </c:pt>
                <c:pt idx="7">
                  <c:v>47.113999999999997</c:v>
                </c:pt>
                <c:pt idx="8">
                  <c:v>64.049000000000007</c:v>
                </c:pt>
                <c:pt idx="9">
                  <c:v>24.957000000000001</c:v>
                </c:pt>
                <c:pt idx="10">
                  <c:v>61.241999999999997</c:v>
                </c:pt>
                <c:pt idx="11">
                  <c:v>97.039000000000001</c:v>
                </c:pt>
                <c:pt idx="12">
                  <c:v>155.06</c:v>
                </c:pt>
                <c:pt idx="13">
                  <c:v>85.673000000000002</c:v>
                </c:pt>
                <c:pt idx="14">
                  <c:v>19.166</c:v>
                </c:pt>
                <c:pt idx="15">
                  <c:v>40.79</c:v>
                </c:pt>
                <c:pt idx="16">
                  <c:v>142.94900000000001</c:v>
                </c:pt>
                <c:pt idx="17">
                  <c:v>50.393999999999998</c:v>
                </c:pt>
                <c:pt idx="18">
                  <c:v>253.29900000000001</c:v>
                </c:pt>
                <c:pt idx="19">
                  <c:v>60.372</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129.06899999999999</c:v>
                </c:pt>
                <c:pt idx="1">
                  <c:v>732.29700000000003</c:v>
                </c:pt>
                <c:pt idx="2">
                  <c:v>567.39700000000005</c:v>
                </c:pt>
                <c:pt idx="3">
                  <c:v>405.76400000000001</c:v>
                </c:pt>
                <c:pt idx="4">
                  <c:v>183.67</c:v>
                </c:pt>
                <c:pt idx="5">
                  <c:v>341.30799999999999</c:v>
                </c:pt>
                <c:pt idx="6">
                  <c:v>151.536</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419060300551624"/>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200.858</c:v>
                </c:pt>
                <c:pt idx="1">
                  <c:v>785.495</c:v>
                </c:pt>
                <c:pt idx="2">
                  <c:v>739.66700000000003</c:v>
                </c:pt>
                <c:pt idx="3">
                  <c:v>491.51799999999997</c:v>
                </c:pt>
                <c:pt idx="4">
                  <c:v>349.19499999999999</c:v>
                </c:pt>
                <c:pt idx="5">
                  <c:v>402.72699999999998</c:v>
                </c:pt>
                <c:pt idx="6">
                  <c:v>273.05200000000002</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8218957146377719"/>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70.924000000000007</c:v>
                </c:pt>
                <c:pt idx="1">
                  <c:v>665.44500000000005</c:v>
                </c:pt>
                <c:pt idx="2">
                  <c:v>342.42599999999999</c:v>
                </c:pt>
                <c:pt idx="3">
                  <c:v>313.34100000000001</c:v>
                </c:pt>
                <c:pt idx="4">
                  <c:v>85.673000000000002</c:v>
                </c:pt>
                <c:pt idx="5">
                  <c:v>253.29900000000001</c:v>
                </c:pt>
                <c:pt idx="6">
                  <c:v>60.372</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1834.527</c:v>
                </c:pt>
                <c:pt idx="1">
                  <c:v>676.51400000000001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419060300551624"/>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2217.538</c:v>
                </c:pt>
                <c:pt idx="1">
                  <c:v>1024.9739999999999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8218957146377719"/>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1392.136</c:v>
                </c:pt>
                <c:pt idx="1">
                  <c:v>399.34399999999999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593415024441571"/>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2">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2">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2">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2">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121.416</c:v>
                </c:pt>
                <c:pt idx="1">
                  <c:v>403.68400000000003</c:v>
                </c:pt>
                <c:pt idx="2">
                  <c:v>220.916</c:v>
                </c:pt>
                <c:pt idx="3">
                  <c:v>112.82899999999999</c:v>
                </c:pt>
                <c:pt idx="4">
                  <c:v>31.292000000000002</c:v>
                </c:pt>
                <c:pt idx="5">
                  <c:v>139.285</c:v>
                </c:pt>
                <c:pt idx="6">
                  <c:v>76.004000000000005</c:v>
                </c:pt>
                <c:pt idx="7">
                  <c:v>117.81</c:v>
                </c:pt>
                <c:pt idx="8">
                  <c:v>97.031999999999996</c:v>
                </c:pt>
                <c:pt idx="9">
                  <c:v>81.046999999999997</c:v>
                </c:pt>
                <c:pt idx="10">
                  <c:v>123.953</c:v>
                </c:pt>
                <c:pt idx="11">
                  <c:v>169.577</c:v>
                </c:pt>
                <c:pt idx="12">
                  <c:v>71.682000000000002</c:v>
                </c:pt>
                <c:pt idx="13">
                  <c:v>112.224</c:v>
                </c:pt>
                <c:pt idx="14">
                  <c:v>94.402000000000001</c:v>
                </c:pt>
                <c:pt idx="15">
                  <c:v>100.655</c:v>
                </c:pt>
                <c:pt idx="16">
                  <c:v>136.93</c:v>
                </c:pt>
                <c:pt idx="17">
                  <c:v>123.605</c:v>
                </c:pt>
                <c:pt idx="18">
                  <c:v>104.122</c:v>
                </c:pt>
                <c:pt idx="19">
                  <c:v>72.575999999999993</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3">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3">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3">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3">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156.53</c:v>
                </c:pt>
                <c:pt idx="1">
                  <c:v>506.08499999999998</c:v>
                </c:pt>
                <c:pt idx="2">
                  <c:v>283.10000000000002</c:v>
                </c:pt>
                <c:pt idx="3">
                  <c:v>142.51900000000001</c:v>
                </c:pt>
                <c:pt idx="4">
                  <c:v>38.106999999999999</c:v>
                </c:pt>
                <c:pt idx="5">
                  <c:v>186.45500000000001</c:v>
                </c:pt>
                <c:pt idx="6">
                  <c:v>96.331999999999994</c:v>
                </c:pt>
                <c:pt idx="7">
                  <c:v>150.096</c:v>
                </c:pt>
                <c:pt idx="8">
                  <c:v>127.998</c:v>
                </c:pt>
                <c:pt idx="9">
                  <c:v>102.008</c:v>
                </c:pt>
                <c:pt idx="10">
                  <c:v>161.58099999999999</c:v>
                </c:pt>
                <c:pt idx="11">
                  <c:v>213.98699999999999</c:v>
                </c:pt>
                <c:pt idx="12">
                  <c:v>90.713999999999999</c:v>
                </c:pt>
                <c:pt idx="13">
                  <c:v>146.85499999999999</c:v>
                </c:pt>
                <c:pt idx="14">
                  <c:v>121.908</c:v>
                </c:pt>
                <c:pt idx="15">
                  <c:v>140.66</c:v>
                </c:pt>
                <c:pt idx="16">
                  <c:v>189.96899999999999</c:v>
                </c:pt>
                <c:pt idx="17">
                  <c:v>160.88200000000001</c:v>
                </c:pt>
                <c:pt idx="18">
                  <c:v>136.89099999999999</c:v>
                </c:pt>
                <c:pt idx="19">
                  <c:v>89.834999999999994</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165.108</c:v>
                </c:pt>
                <c:pt idx="1">
                  <c:v>864.43</c:v>
                </c:pt>
                <c:pt idx="2">
                  <c:v>634.178</c:v>
                </c:pt>
                <c:pt idx="3">
                  <c:v>488.86</c:v>
                </c:pt>
                <c:pt idx="4">
                  <c:v>216.84899999999999</c:v>
                </c:pt>
                <c:pt idx="5">
                  <c:v>385.73700000000002</c:v>
                </c:pt>
                <c:pt idx="6">
                  <c:v>222.11600000000001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9906186085409656"/>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86.771000000000001</c:v>
                </c:pt>
                <c:pt idx="1">
                  <c:v>292.04899999999998</c:v>
                </c:pt>
                <c:pt idx="2">
                  <c:v>160.60499999999999</c:v>
                </c:pt>
                <c:pt idx="3">
                  <c:v>83.287000000000006</c:v>
                </c:pt>
                <c:pt idx="4">
                  <c:v>23.184999999999999</c:v>
                </c:pt>
                <c:pt idx="5">
                  <c:v>96.724000000000004</c:v>
                </c:pt>
                <c:pt idx="6">
                  <c:v>56.932000000000002</c:v>
                </c:pt>
                <c:pt idx="7">
                  <c:v>85.188000000000002</c:v>
                </c:pt>
                <c:pt idx="8">
                  <c:v>64.938999999999993</c:v>
                </c:pt>
                <c:pt idx="9">
                  <c:v>61.088000000000001</c:v>
                </c:pt>
                <c:pt idx="10">
                  <c:v>89.36</c:v>
                </c:pt>
                <c:pt idx="11">
                  <c:v>124.102</c:v>
                </c:pt>
                <c:pt idx="12">
                  <c:v>52.5</c:v>
                </c:pt>
                <c:pt idx="13">
                  <c:v>80.02</c:v>
                </c:pt>
                <c:pt idx="14">
                  <c:v>68.366</c:v>
                </c:pt>
                <c:pt idx="15">
                  <c:v>66.155000000000001</c:v>
                </c:pt>
                <c:pt idx="16">
                  <c:v>84.269000000000005</c:v>
                </c:pt>
                <c:pt idx="17">
                  <c:v>87.497</c:v>
                </c:pt>
                <c:pt idx="18">
                  <c:v>73.221999999999994</c:v>
                </c:pt>
                <c:pt idx="19">
                  <c:v>55.220999999999997</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304.07900000000001</c:v>
                </c:pt>
                <c:pt idx="1">
                  <c:v>415.69400000000002</c:v>
                </c:pt>
                <c:pt idx="2">
                  <c:v>504.084</c:v>
                </c:pt>
                <c:pt idx="3">
                  <c:v>541.16800000000001</c:v>
                </c:pt>
                <c:pt idx="4">
                  <c:v>746.01599999999996</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419060300551624"/>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394.80399999999997</c:v>
                </c:pt>
                <c:pt idx="1">
                  <c:v>551.44799999999998</c:v>
                </c:pt>
                <c:pt idx="2">
                  <c:v>634.54399999999998</c:v>
                </c:pt>
                <c:pt idx="3">
                  <c:v>716.00099999999998</c:v>
                </c:pt>
                <c:pt idx="4">
                  <c:v>945.71500000000003</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8218957146377719"/>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219.51400000000001</c:v>
                </c:pt>
                <c:pt idx="1">
                  <c:v>286.95699999999999</c:v>
                </c:pt>
                <c:pt idx="2">
                  <c:v>370.983</c:v>
                </c:pt>
                <c:pt idx="3">
                  <c:v>374.601</c:v>
                </c:pt>
                <c:pt idx="4">
                  <c:v>539.42499999999995</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2983882222703563E-2"/>
          <c:w val="0.8566633407371087"/>
          <c:h val="0.94718133083596079"/>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3"/>
            <c:invertIfNegative val="0"/>
            <c:bubble3D val="0"/>
            <c:spPr>
              <a:solidFill>
                <a:schemeClr val="accent2">
                  <a:lumMod val="75000"/>
                </a:schemeClr>
              </a:solidFill>
              <a:ln>
                <a:noFill/>
              </a:ln>
              <a:effectLst/>
            </c:spPr>
            <c:extLst>
              <c:ext xmlns:c16="http://schemas.microsoft.com/office/drawing/2014/chart" uri="{C3380CC4-5D6E-409C-BE32-E72D297353CC}">
                <c16:uniqueId val="{00000001-16BD-4032-9662-B157261E6300}"/>
              </c:ext>
            </c:extLst>
          </c:dPt>
          <c:dPt>
            <c:idx val="5"/>
            <c:invertIfNegative val="0"/>
            <c:bubble3D val="0"/>
            <c:spPr>
              <a:solidFill>
                <a:schemeClr val="accent2">
                  <a:lumMod val="75000"/>
                </a:schemeClr>
              </a:solidFill>
              <a:ln>
                <a:noFill/>
              </a:ln>
              <a:effectLst/>
            </c:spPr>
            <c:extLst>
              <c:ext xmlns:c16="http://schemas.microsoft.com/office/drawing/2014/chart" uri="{C3380CC4-5D6E-409C-BE32-E72D297353CC}">
                <c16:uniqueId val="{00000003-16BD-4032-9662-B157261E6300}"/>
              </c:ext>
            </c:extLst>
          </c:dPt>
          <c:dPt>
            <c:idx val="8"/>
            <c:invertIfNegative val="0"/>
            <c:bubble3D val="0"/>
            <c:spPr>
              <a:solidFill>
                <a:schemeClr val="accent2">
                  <a:lumMod val="75000"/>
                </a:schemeClr>
              </a:solidFill>
              <a:ln>
                <a:noFill/>
              </a:ln>
              <a:effectLst/>
            </c:spPr>
            <c:extLst>
              <c:ext xmlns:c16="http://schemas.microsoft.com/office/drawing/2014/chart" uri="{C3380CC4-5D6E-409C-BE32-E72D297353CC}">
                <c16:uniqueId val="{00000005-16BD-4032-9662-B157261E6300}"/>
              </c:ext>
            </c:extLst>
          </c:dPt>
          <c:dPt>
            <c:idx val="9"/>
            <c:invertIfNegative val="0"/>
            <c:bubble3D val="0"/>
            <c:spPr>
              <a:solidFill>
                <a:schemeClr val="accent2">
                  <a:lumMod val="75000"/>
                </a:schemeClr>
              </a:solidFill>
              <a:ln>
                <a:noFill/>
              </a:ln>
              <a:effectLst/>
            </c:spPr>
            <c:extLst>
              <c:ext xmlns:c16="http://schemas.microsoft.com/office/drawing/2014/chart" uri="{C3380CC4-5D6E-409C-BE32-E72D297353CC}">
                <c16:uniqueId val="{00000007-16BD-4032-9662-B157261E6300}"/>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numCache>
            </c:numRef>
          </c:cat>
          <c:val>
            <c:numRef>
              <c:f>Лист1!$B$2:$B$12</c:f>
              <c:numCache>
                <c:formatCode>General</c:formatCode>
                <c:ptCount val="11"/>
                <c:pt idx="0">
                  <c:v>266.803</c:v>
                </c:pt>
                <c:pt idx="1">
                  <c:v>262.79500000000002</c:v>
                </c:pt>
                <c:pt idx="2">
                  <c:v>255.45099999999999</c:v>
                </c:pt>
                <c:pt idx="3">
                  <c:v>246.77600000000001</c:v>
                </c:pt>
                <c:pt idx="4">
                  <c:v>218.64</c:v>
                </c:pt>
                <c:pt idx="5">
                  <c:v>210.845</c:v>
                </c:pt>
                <c:pt idx="6">
                  <c:v>199.792</c:v>
                </c:pt>
                <c:pt idx="7">
                  <c:v>202.72900000000001</c:v>
                </c:pt>
                <c:pt idx="8">
                  <c:v>227.38200000000001</c:v>
                </c:pt>
                <c:pt idx="9">
                  <c:v>218.53700000000001</c:v>
                </c:pt>
                <c:pt idx="10">
                  <c:v>201.291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3"/>
            <c:invertIfNegative val="0"/>
            <c:bubble3D val="0"/>
            <c:spPr>
              <a:solidFill>
                <a:schemeClr val="accent3">
                  <a:lumMod val="75000"/>
                </a:schemeClr>
              </a:solidFill>
              <a:ln>
                <a:noFill/>
              </a:ln>
              <a:effectLst/>
            </c:spPr>
            <c:extLst>
              <c:ext xmlns:c16="http://schemas.microsoft.com/office/drawing/2014/chart" uri="{C3380CC4-5D6E-409C-BE32-E72D297353CC}">
                <c16:uniqueId val="{00000001-6FAB-4256-86BF-581B64CAEAE9}"/>
              </c:ext>
            </c:extLst>
          </c:dPt>
          <c:dPt>
            <c:idx val="5"/>
            <c:invertIfNegative val="0"/>
            <c:bubble3D val="0"/>
            <c:spPr>
              <a:solidFill>
                <a:schemeClr val="accent3">
                  <a:lumMod val="75000"/>
                </a:schemeClr>
              </a:solidFill>
              <a:ln>
                <a:noFill/>
              </a:ln>
              <a:effectLst/>
            </c:spPr>
            <c:extLst>
              <c:ext xmlns:c16="http://schemas.microsoft.com/office/drawing/2014/chart" uri="{C3380CC4-5D6E-409C-BE32-E72D297353CC}">
                <c16:uniqueId val="{00000003-6FAB-4256-86BF-581B64CAEAE9}"/>
              </c:ext>
            </c:extLst>
          </c:dPt>
          <c:dPt>
            <c:idx val="8"/>
            <c:invertIfNegative val="0"/>
            <c:bubble3D val="0"/>
            <c:spPr>
              <a:solidFill>
                <a:schemeClr val="accent3">
                  <a:lumMod val="75000"/>
                </a:schemeClr>
              </a:solidFill>
              <a:ln>
                <a:noFill/>
              </a:ln>
              <a:effectLst/>
            </c:spPr>
            <c:extLst>
              <c:ext xmlns:c16="http://schemas.microsoft.com/office/drawing/2014/chart" uri="{C3380CC4-5D6E-409C-BE32-E72D297353CC}">
                <c16:uniqueId val="{00000005-6FAB-4256-86BF-581B64CAEAE9}"/>
              </c:ext>
            </c:extLst>
          </c:dPt>
          <c:dPt>
            <c:idx val="9"/>
            <c:invertIfNegative val="0"/>
            <c:bubble3D val="0"/>
            <c:spPr>
              <a:solidFill>
                <a:schemeClr val="accent3">
                  <a:lumMod val="75000"/>
                </a:schemeClr>
              </a:solidFill>
              <a:ln>
                <a:noFill/>
              </a:ln>
              <a:effectLst/>
            </c:spPr>
            <c:extLst>
              <c:ext xmlns:c16="http://schemas.microsoft.com/office/drawing/2014/chart" uri="{C3380CC4-5D6E-409C-BE32-E72D297353CC}">
                <c16:uniqueId val="{00000007-6FAB-4256-86BF-581B64CAEAE9}"/>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numCache>
            </c:numRef>
          </c:cat>
          <c:val>
            <c:numRef>
              <c:f>Лист1!$B$2:$B$12</c:f>
              <c:numCache>
                <c:formatCode>General</c:formatCode>
                <c:ptCount val="11"/>
                <c:pt idx="0">
                  <c:v>355.09199999999998</c:v>
                </c:pt>
                <c:pt idx="1">
                  <c:v>345.34699999999998</c:v>
                </c:pt>
                <c:pt idx="2">
                  <c:v>333.3</c:v>
                </c:pt>
                <c:pt idx="3">
                  <c:v>319.76799999999997</c:v>
                </c:pt>
                <c:pt idx="4">
                  <c:v>288.56900000000002</c:v>
                </c:pt>
                <c:pt idx="5">
                  <c:v>281.733</c:v>
                </c:pt>
                <c:pt idx="6">
                  <c:v>264.29399999999998</c:v>
                </c:pt>
                <c:pt idx="7">
                  <c:v>255.56800000000001</c:v>
                </c:pt>
                <c:pt idx="8">
                  <c:v>281.99799999999999</c:v>
                </c:pt>
                <c:pt idx="9">
                  <c:v>279.41699999999997</c:v>
                </c:pt>
                <c:pt idx="10">
                  <c:v>237.42599999999999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948437885065168"/>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3"/>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ADE6-4FEE-BA3F-0367D36F9874}"/>
              </c:ext>
            </c:extLst>
          </c:dPt>
          <c:dPt>
            <c:idx val="5"/>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ADE6-4FEE-BA3F-0367D36F9874}"/>
              </c:ext>
            </c:extLst>
          </c:dPt>
          <c:dPt>
            <c:idx val="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ADE6-4FEE-BA3F-0367D36F9874}"/>
              </c:ext>
            </c:extLst>
          </c:dPt>
          <c:dPt>
            <c:idx val="9"/>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7-ADE6-4FEE-BA3F-0367D36F9874}"/>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numCache>
            </c:numRef>
          </c:cat>
          <c:val>
            <c:numRef>
              <c:f>Лист1!$B$2:$B$12</c:f>
              <c:numCache>
                <c:formatCode>General</c:formatCode>
                <c:ptCount val="11"/>
                <c:pt idx="0">
                  <c:v>176.63</c:v>
                </c:pt>
                <c:pt idx="1">
                  <c:v>176.31200000000001</c:v>
                </c:pt>
                <c:pt idx="2">
                  <c:v>171.50299999999999</c:v>
                </c:pt>
                <c:pt idx="3">
                  <c:v>165.96199999999999</c:v>
                </c:pt>
                <c:pt idx="4">
                  <c:v>139.43100000000001</c:v>
                </c:pt>
                <c:pt idx="5">
                  <c:v>141.274</c:v>
                </c:pt>
                <c:pt idx="6">
                  <c:v>138.85599999999999</c:v>
                </c:pt>
                <c:pt idx="7">
                  <c:v>141.101</c:v>
                </c:pt>
                <c:pt idx="8">
                  <c:v>173.357</c:v>
                </c:pt>
                <c:pt idx="9">
                  <c:v>181.34899999999999</c:v>
                </c:pt>
                <c:pt idx="10">
                  <c:v>185.70500000000001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48768128902208"/>
          <c:y val="3.2983882222703563E-2"/>
          <c:w val="0.86214015439357794"/>
          <c:h val="0.94718133083596079"/>
        </c:manualLayout>
      </c:layout>
      <c:barChart>
        <c:barDir val="bar"/>
        <c:grouping val="clustered"/>
        <c:varyColors val="0"/>
        <c:ser>
          <c:idx val="0"/>
          <c:order val="0"/>
          <c:tx>
            <c:strRef>
              <c:f>Лист1!$B$1</c:f>
              <c:strCache>
                <c:ptCount val="1"/>
                <c:pt idx="0">
                  <c:v>Ряд 1</c:v>
                </c:pt>
              </c:strCache>
            </c:strRef>
          </c:tx>
          <c:spPr>
            <a:solidFill>
              <a:schemeClr val="tx1">
                <a:lumMod val="75000"/>
                <a:lumOff val="25000"/>
              </a:schemeClr>
            </a:solidFill>
            <a:ln>
              <a:noFill/>
            </a:ln>
            <a:effectLst/>
          </c:spPr>
          <c:invertIfNegative val="0"/>
          <c:dPt>
            <c:idx val="3"/>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1-41E8-43C3-AD33-C548DF2BF6ED}"/>
              </c:ext>
            </c:extLst>
          </c:dPt>
          <c:dPt>
            <c:idx val="5"/>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3-41E8-43C3-AD33-C548DF2BF6ED}"/>
              </c:ext>
            </c:extLst>
          </c:dPt>
          <c:dPt>
            <c:idx val="8"/>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5-41E8-43C3-AD33-C548DF2BF6ED}"/>
              </c:ext>
            </c:extLst>
          </c:dPt>
          <c:dPt>
            <c:idx val="9"/>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7-41E8-43C3-AD33-C548DF2BF6ED}"/>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ru-KZ"/>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pt idx="0">
                  <c:v>2035</c:v>
                </c:pt>
                <c:pt idx="1">
                  <c:v>2034</c:v>
                </c:pt>
                <c:pt idx="2">
                  <c:v>2033</c:v>
                </c:pt>
                <c:pt idx="3">
                  <c:v>2032</c:v>
                </c:pt>
                <c:pt idx="4">
                  <c:v>2031</c:v>
                </c:pt>
                <c:pt idx="5">
                  <c:v>2030</c:v>
                </c:pt>
                <c:pt idx="6">
                  <c:v>2029</c:v>
                </c:pt>
                <c:pt idx="7">
                  <c:v>2028</c:v>
                </c:pt>
                <c:pt idx="8">
                  <c:v>2027</c:v>
                </c:pt>
                <c:pt idx="9">
                  <c:v>2026</c:v>
                </c:pt>
                <c:pt idx="10">
                  <c:v>2025</c:v>
                </c:pt>
              </c:numCache>
            </c:numRef>
          </c:cat>
          <c:val>
            <c:numRef>
              <c:f>Лист1!$B$2:$B$12</c:f>
              <c:numCache>
                <c:formatCode>General</c:formatCode>
                <c:ptCount val="11"/>
                <c:pt idx="0">
                  <c:v>124.271</c:v>
                </c:pt>
                <c:pt idx="1">
                  <c:v>124.629</c:v>
                </c:pt>
                <c:pt idx="2">
                  <c:v>120.30500000000001</c:v>
                </c:pt>
                <c:pt idx="3">
                  <c:v>115.38500000000001</c:v>
                </c:pt>
                <c:pt idx="4">
                  <c:v>89.091999999999999</c:v>
                </c:pt>
                <c:pt idx="5">
                  <c:v>90.742000000000004</c:v>
                </c:pt>
                <c:pt idx="6">
                  <c:v>88.063000000000002</c:v>
                </c:pt>
                <c:pt idx="7">
                  <c:v>89.063999999999993</c:v>
                </c:pt>
                <c:pt idx="8">
                  <c:v>113.414</c:v>
                </c:pt>
                <c:pt idx="9">
                  <c:v>113.345</c:v>
                </c:pt>
                <c:pt idx="10">
                  <c:v>111.081</c:v>
                </c:pt>
              </c:numCache>
            </c:numRef>
          </c:val>
          <c:extLst>
            <c:ext xmlns:c16="http://schemas.microsoft.com/office/drawing/2014/chart" uri="{C3380CC4-5D6E-409C-BE32-E72D297353CC}">
              <c16:uniqueId val="{00000008-41E8-43C3-AD33-C548DF2BF6ED}"/>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0"/>
        <c:axPos val="l"/>
        <c:numFmt formatCode="General" sourceLinked="1"/>
        <c:majorTickMark val="out"/>
        <c:minorTickMark val="none"/>
        <c:tickLblPos val="nextTo"/>
        <c:spPr>
          <a:noFill/>
          <a:ln w="9525" cap="flat" cmpd="sng" algn="ctr">
            <a:solidFill>
              <a:srgbClr val="0A1121"/>
            </a:solidFill>
            <a:round/>
          </a:ln>
          <a:effectLst/>
        </c:spPr>
        <c:txPr>
          <a:bodyPr rot="-60000000" spcFirstLastPara="1" vertOverflow="ellipsis" vert="horz" wrap="square" anchor="ctr" anchorCtr="1"/>
          <a:lstStyle/>
          <a:p>
            <a:pPr>
              <a:defRPr sz="1050" b="0" i="0" u="none" strike="noStrike" kern="1200" baseline="0">
                <a:solidFill>
                  <a:srgbClr val="0A1121"/>
                </a:solidFill>
                <a:latin typeface="+mn-lt"/>
                <a:ea typeface="+mn-ea"/>
                <a:cs typeface="+mn-cs"/>
              </a:defRPr>
            </a:pPr>
            <a:endParaRPr lang="ru-KZ"/>
          </a:p>
        </c:txPr>
        <c:crossAx val="264823496"/>
        <c:crosses val="autoZero"/>
        <c:auto val="1"/>
        <c:lblAlgn val="ctr"/>
        <c:lblOffset val="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25172855923862"/>
          <c:y val="8.3776083346084371E-2"/>
          <c:w val="0.55496542881522781"/>
          <c:h val="0.83244783330783134"/>
        </c:manualLayout>
      </c:layout>
      <c:pieChart>
        <c:varyColors val="1"/>
        <c:ser>
          <c:idx val="0"/>
          <c:order val="0"/>
          <c:tx>
            <c:strRef>
              <c:f>Лист1!$B$1</c:f>
              <c:strCache>
                <c:ptCount val="1"/>
                <c:pt idx="0">
                  <c:v>Продажи</c:v>
                </c:pt>
              </c:strCache>
            </c:strRef>
          </c:tx>
          <c:dPt>
            <c:idx val="0"/>
            <c:bubble3D val="0"/>
            <c:spPr>
              <a:solidFill>
                <a:schemeClr val="tx1">
                  <a:lumMod val="50000"/>
                  <a:lumOff val="50000"/>
                </a:schemeClr>
              </a:solidFill>
              <a:ln w="19050">
                <a:solidFill>
                  <a:schemeClr val="lt1"/>
                </a:solidFill>
              </a:ln>
              <a:effectLst/>
            </c:spPr>
            <c:extLst>
              <c:ext xmlns:c16="http://schemas.microsoft.com/office/drawing/2014/chart" uri="{C3380CC4-5D6E-409C-BE32-E72D297353CC}">
                <c16:uniqueId val="{00000001-C1E9-4922-9147-05FE9DF0C11F}"/>
              </c:ext>
            </c:extLst>
          </c:dPt>
          <c:dPt>
            <c:idx val="1"/>
            <c:bubble3D val="0"/>
            <c:spPr>
              <a:solidFill>
                <a:schemeClr val="tx1"/>
              </a:solidFill>
              <a:ln w="19050">
                <a:solidFill>
                  <a:schemeClr val="lt1"/>
                </a:solidFill>
              </a:ln>
              <a:effectLst/>
            </c:spPr>
            <c:extLst>
              <c:ext xmlns:c16="http://schemas.microsoft.com/office/drawing/2014/chart" uri="{C3380CC4-5D6E-409C-BE32-E72D297353CC}">
                <c16:uniqueId val="{00000002-C1E9-4922-9147-05FE9DF0C11F}"/>
              </c:ext>
            </c:extLst>
          </c:dPt>
          <c:dLbls>
            <c:dLbl>
              <c:idx val="0"/>
              <c:layout>
                <c:manualLayout>
                  <c:x val="-0.40777133130706328"/>
                  <c:y val="-0.23260039917306174"/>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E9-4922-9147-05FE9DF0C11F}"/>
                </c:ext>
              </c:extLst>
            </c:dLbl>
            <c:dLbl>
              <c:idx val="1"/>
              <c:layout>
                <c:manualLayout>
                  <c:x val="0.13640093341454301"/>
                  <c:y val="0.22550876695284866"/>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E9-4922-9147-05FE9DF0C11F}"/>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KZ"/>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Лист1!$A$2:$A$3</c:f>
              <c:strCache>
                <c:ptCount val="2"/>
                <c:pt idx="0">
                  <c:v>пенсионный </c:v>
                </c:pt>
                <c:pt idx="1">
                  <c:v>смертность</c:v>
                </c:pt>
              </c:strCache>
            </c:strRef>
          </c:cat>
          <c:val>
            <c:numRef>
              <c:f>Лист1!$B$2:$B$3</c:f>
              <c:numCache>
                <c:formatCode>General</c:formatCode>
                <c:ptCount val="2"/>
                <c:pt idx="0">
                  <c:v>916</c:v>
                </c:pt>
                <c:pt idx="1">
                  <c:v>263</c:v>
                </c:pt>
              </c:numCache>
            </c:numRef>
          </c:val>
          <c:extLst>
            <c:ext xmlns:c16="http://schemas.microsoft.com/office/drawing/2014/chart" uri="{C3380CC4-5D6E-409C-BE32-E72D297353CC}">
              <c16:uniqueId val="{00000000-C1E9-4922-9147-05FE9DF0C11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2983882222703563E-2"/>
          <c:w val="0.9581148912605385"/>
          <c:h val="0.94718133083596079"/>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84CD-4323-AFBD-DA92B955F877}"/>
              </c:ext>
            </c:extLst>
          </c:dPt>
          <c:dPt>
            <c:idx val="12"/>
            <c:invertIfNegative val="0"/>
            <c:bubble3D val="0"/>
            <c:spPr>
              <a:solidFill>
                <a:srgbClr val="404040"/>
              </a:solidFill>
              <a:ln>
                <a:noFill/>
              </a:ln>
              <a:effectLst/>
            </c:spPr>
            <c:extLst>
              <c:ext xmlns:c16="http://schemas.microsoft.com/office/drawing/2014/chart" uri="{C3380CC4-5D6E-409C-BE32-E72D297353CC}">
                <c16:uniqueId val="{00000003-84CD-4323-AFBD-DA92B955F877}"/>
              </c:ext>
            </c:extLst>
          </c:dPt>
          <c:dPt>
            <c:idx val="14"/>
            <c:invertIfNegative val="0"/>
            <c:bubble3D val="0"/>
            <c:spPr>
              <a:solidFill>
                <a:srgbClr val="404040"/>
              </a:solidFill>
              <a:ln>
                <a:noFill/>
              </a:ln>
              <a:effectLst/>
            </c:spPr>
            <c:extLst>
              <c:ext xmlns:c16="http://schemas.microsoft.com/office/drawing/2014/chart" uri="{C3380CC4-5D6E-409C-BE32-E72D297353CC}">
                <c16:uniqueId val="{00000005-84CD-4323-AFBD-DA92B955F877}"/>
              </c:ext>
            </c:extLst>
          </c:dPt>
          <c:dPt>
            <c:idx val="17"/>
            <c:invertIfNegative val="0"/>
            <c:bubble3D val="0"/>
            <c:spPr>
              <a:solidFill>
                <a:srgbClr val="404040"/>
              </a:solidFill>
              <a:ln>
                <a:noFill/>
              </a:ln>
              <a:effectLst/>
            </c:spPr>
            <c:extLst>
              <c:ext xmlns:c16="http://schemas.microsoft.com/office/drawing/2014/chart" uri="{C3380CC4-5D6E-409C-BE32-E72D297353CC}">
                <c16:uniqueId val="{00000007-84CD-4323-AFBD-DA92B955F877}"/>
              </c:ext>
            </c:extLst>
          </c:dPt>
          <c:dPt>
            <c:idx val="18"/>
            <c:invertIfNegative val="0"/>
            <c:bubble3D val="0"/>
            <c:spPr>
              <a:solidFill>
                <a:srgbClr val="404040"/>
              </a:solidFill>
              <a:ln>
                <a:noFill/>
              </a:ln>
              <a:effectLst/>
            </c:spPr>
            <c:extLst>
              <c:ext xmlns:c16="http://schemas.microsoft.com/office/drawing/2014/chart" uri="{C3380CC4-5D6E-409C-BE32-E72D297353CC}">
                <c16:uniqueId val="{00000009-84CD-4323-AFBD-DA92B955F87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22.686</c:v>
                </c:pt>
                <c:pt idx="1">
                  <c:v>23.308</c:v>
                </c:pt>
                <c:pt idx="2">
                  <c:v>122.57299999999999</c:v>
                </c:pt>
                <c:pt idx="3">
                  <c:v>230.60599999999999</c:v>
                </c:pt>
                <c:pt idx="4">
                  <c:v>49.954000000000001</c:v>
                </c:pt>
                <c:pt idx="5">
                  <c:v>67.763000000000005</c:v>
                </c:pt>
                <c:pt idx="6">
                  <c:v>33.694000000000003</c:v>
                </c:pt>
                <c:pt idx="7">
                  <c:v>23.847000000000001</c:v>
                </c:pt>
                <c:pt idx="8">
                  <c:v>9.6929999999999996</c:v>
                </c:pt>
                <c:pt idx="9">
                  <c:v>15.180999999999999</c:v>
                </c:pt>
                <c:pt idx="10">
                  <c:v>19.175999999999998</c:v>
                </c:pt>
                <c:pt idx="11">
                  <c:v>91.799000000000007</c:v>
                </c:pt>
                <c:pt idx="12">
                  <c:v>112.79900000000001</c:v>
                </c:pt>
                <c:pt idx="13">
                  <c:v>72.212000000000003</c:v>
                </c:pt>
                <c:pt idx="14">
                  <c:v>17.977</c:v>
                </c:pt>
                <c:pt idx="15">
                  <c:v>34.253</c:v>
                </c:pt>
                <c:pt idx="16">
                  <c:v>124.423</c:v>
                </c:pt>
                <c:pt idx="17">
                  <c:v>46.62</c:v>
                </c:pt>
                <c:pt idx="18">
                  <c:v>223.273</c:v>
                </c:pt>
                <c:pt idx="19">
                  <c:v>60.826999999999998</c:v>
                </c:pt>
              </c:numCache>
            </c:numRef>
          </c:val>
          <c:extLst>
            <c:ext xmlns:c16="http://schemas.microsoft.com/office/drawing/2014/chart" uri="{C3380CC4-5D6E-409C-BE32-E72D297353CC}">
              <c16:uniqueId val="{0000000A-84CD-4323-AFBD-DA92B955F87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419060300551624"/>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253.7</c:v>
                </c:pt>
                <c:pt idx="1">
                  <c:v>925.62699999999995</c:v>
                </c:pt>
                <c:pt idx="2">
                  <c:v>822.97900000000004</c:v>
                </c:pt>
                <c:pt idx="3">
                  <c:v>591.69399999999996</c:v>
                </c:pt>
                <c:pt idx="4">
                  <c:v>413.67500000000001</c:v>
                </c:pt>
                <c:pt idx="5">
                  <c:v>454.63400000000001</c:v>
                </c:pt>
                <c:pt idx="6">
                  <c:v>402.096</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C30C-4103-A903-795D323F5EEA}"/>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45.994</c:v>
                </c:pt>
                <c:pt idx="1">
                  <c:v>403.13299999999998</c:v>
                </c:pt>
                <c:pt idx="2">
                  <c:v>150.178</c:v>
                </c:pt>
                <c:pt idx="3">
                  <c:v>223.774</c:v>
                </c:pt>
                <c:pt idx="4">
                  <c:v>72.212000000000003</c:v>
                </c:pt>
                <c:pt idx="5">
                  <c:v>223.273</c:v>
                </c:pt>
                <c:pt idx="6">
                  <c:v>60.826999999999998</c:v>
                </c:pt>
              </c:numCache>
            </c:numRef>
          </c:val>
          <c:extLst>
            <c:ext xmlns:c16="http://schemas.microsoft.com/office/drawing/2014/chart" uri="{C3380CC4-5D6E-409C-BE32-E72D297353CC}">
              <c16:uniqueId val="{00000002-C30C-4103-A903-795D323F5EEA}"/>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823.07899999999995</c:v>
                </c:pt>
                <c:pt idx="1">
                  <c:v>356.31200000000001</c:v>
                </c:pt>
              </c:numCache>
            </c:numRef>
          </c:val>
          <c:extLst>
            <c:ext xmlns:c16="http://schemas.microsoft.com/office/drawing/2014/chart" uri="{C3380CC4-5D6E-409C-BE32-E72D297353CC}">
              <c16:uniqueId val="{00000000-C24D-4D97-B97D-E5DBBF103A15}"/>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3937709913133E-2"/>
          <c:w val="0.91593415024441571"/>
          <c:h val="0.94951814776435406"/>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EAE3-4BA3-ACDD-176F386B0CEE}"/>
              </c:ext>
            </c:extLst>
          </c:dPt>
          <c:dPt>
            <c:idx val="12"/>
            <c:invertIfNegative val="0"/>
            <c:bubble3D val="0"/>
            <c:spPr>
              <a:solidFill>
                <a:srgbClr val="404040"/>
              </a:solidFill>
              <a:ln>
                <a:noFill/>
              </a:ln>
              <a:effectLst/>
            </c:spPr>
            <c:extLst>
              <c:ext xmlns:c16="http://schemas.microsoft.com/office/drawing/2014/chart" uri="{C3380CC4-5D6E-409C-BE32-E72D297353CC}">
                <c16:uniqueId val="{00000003-EAE3-4BA3-ACDD-176F386B0CEE}"/>
              </c:ext>
            </c:extLst>
          </c:dPt>
          <c:dPt>
            <c:idx val="14"/>
            <c:invertIfNegative val="0"/>
            <c:bubble3D val="0"/>
            <c:spPr>
              <a:solidFill>
                <a:srgbClr val="404040"/>
              </a:solidFill>
              <a:ln>
                <a:noFill/>
              </a:ln>
              <a:effectLst/>
            </c:spPr>
            <c:extLst>
              <c:ext xmlns:c16="http://schemas.microsoft.com/office/drawing/2014/chart" uri="{C3380CC4-5D6E-409C-BE32-E72D297353CC}">
                <c16:uniqueId val="{00000005-EAE3-4BA3-ACDD-176F386B0CEE}"/>
              </c:ext>
            </c:extLst>
          </c:dPt>
          <c:dPt>
            <c:idx val="17"/>
            <c:invertIfNegative val="0"/>
            <c:bubble3D val="0"/>
            <c:spPr>
              <a:solidFill>
                <a:srgbClr val="404040"/>
              </a:solidFill>
              <a:ln>
                <a:noFill/>
              </a:ln>
              <a:effectLst/>
            </c:spPr>
            <c:extLst>
              <c:ext xmlns:c16="http://schemas.microsoft.com/office/drawing/2014/chart" uri="{C3380CC4-5D6E-409C-BE32-E72D297353CC}">
                <c16:uniqueId val="{00000007-EAE3-4BA3-ACDD-176F386B0CEE}"/>
              </c:ext>
            </c:extLst>
          </c:dPt>
          <c:dPt>
            <c:idx val="18"/>
            <c:invertIfNegative val="0"/>
            <c:bubble3D val="0"/>
            <c:spPr>
              <a:solidFill>
                <a:srgbClr val="404040"/>
              </a:solidFill>
              <a:ln>
                <a:noFill/>
              </a:ln>
              <a:effectLst/>
            </c:spPr>
            <c:extLst>
              <c:ext xmlns:c16="http://schemas.microsoft.com/office/drawing/2014/chart" uri="{C3380CC4-5D6E-409C-BE32-E72D297353CC}">
                <c16:uniqueId val="{00000009-EAE3-4BA3-ACDD-176F386B0CEE}"/>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54.667000000000002</c:v>
                </c:pt>
                <c:pt idx="1">
                  <c:v>190.07400000000001</c:v>
                </c:pt>
                <c:pt idx="2">
                  <c:v>104.556</c:v>
                </c:pt>
                <c:pt idx="3">
                  <c:v>58.741</c:v>
                </c:pt>
                <c:pt idx="4">
                  <c:v>16.716000000000001</c:v>
                </c:pt>
                <c:pt idx="5">
                  <c:v>61.432000000000002</c:v>
                </c:pt>
                <c:pt idx="6">
                  <c:v>42.133000000000003</c:v>
                </c:pt>
                <c:pt idx="7">
                  <c:v>61.119</c:v>
                </c:pt>
                <c:pt idx="8">
                  <c:v>36.848999999999997</c:v>
                </c:pt>
                <c:pt idx="9">
                  <c:v>41.682000000000002</c:v>
                </c:pt>
                <c:pt idx="10">
                  <c:v>67.058000000000007</c:v>
                </c:pt>
                <c:pt idx="11">
                  <c:v>86.064999999999998</c:v>
                </c:pt>
                <c:pt idx="12">
                  <c:v>31.78</c:v>
                </c:pt>
                <c:pt idx="13">
                  <c:v>50.648000000000003</c:v>
                </c:pt>
                <c:pt idx="14">
                  <c:v>46.648000000000003</c:v>
                </c:pt>
                <c:pt idx="15">
                  <c:v>39.811</c:v>
                </c:pt>
                <c:pt idx="16">
                  <c:v>41.951999999999998</c:v>
                </c:pt>
                <c:pt idx="17">
                  <c:v>57.86</c:v>
                </c:pt>
                <c:pt idx="18">
                  <c:v>51.072000000000003</c:v>
                </c:pt>
                <c:pt idx="19">
                  <c:v>38.527999999999999</c:v>
                </c:pt>
              </c:numCache>
            </c:numRef>
          </c:val>
          <c:extLst>
            <c:ext xmlns:c16="http://schemas.microsoft.com/office/drawing/2014/chart" uri="{C3380CC4-5D6E-409C-BE32-E72D297353CC}">
              <c16:uniqueId val="{0000000A-EAE3-4BA3-ACDD-176F386B0CEE}"/>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4B98-4FBC-9F26-24E52F6D5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160.26300000000001</c:v>
                </c:pt>
                <c:pt idx="1">
                  <c:v>181.16800000000001</c:v>
                </c:pt>
                <c:pt idx="2">
                  <c:v>261.16899999999998</c:v>
                </c:pt>
                <c:pt idx="3">
                  <c:v>227.494</c:v>
                </c:pt>
                <c:pt idx="4">
                  <c:v>349.29700000000003</c:v>
                </c:pt>
              </c:numCache>
            </c:numRef>
          </c:val>
          <c:extLst>
            <c:ext xmlns:c16="http://schemas.microsoft.com/office/drawing/2014/chart" uri="{C3380CC4-5D6E-409C-BE32-E72D297353CC}">
              <c16:uniqueId val="{00000002-4B98-4FBC-9F26-24E52F6D5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2983882222703563E-2"/>
          <c:w val="0.9581148912605385"/>
          <c:h val="0.94718133083596079"/>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2">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2">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2">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2">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18.757999999999999</c:v>
                </c:pt>
                <c:pt idx="1">
                  <c:v>6.07</c:v>
                </c:pt>
                <c:pt idx="2">
                  <c:v>101.41</c:v>
                </c:pt>
                <c:pt idx="3">
                  <c:v>54.628999999999998</c:v>
                </c:pt>
                <c:pt idx="4">
                  <c:v>15.332000000000001</c:v>
                </c:pt>
                <c:pt idx="5">
                  <c:v>23.222000000000001</c:v>
                </c:pt>
                <c:pt idx="6">
                  <c:v>40.603999999999999</c:v>
                </c:pt>
                <c:pt idx="7">
                  <c:v>15.105</c:v>
                </c:pt>
                <c:pt idx="8">
                  <c:v>1.1240000000000001</c:v>
                </c:pt>
                <c:pt idx="9">
                  <c:v>7.5179999999999998</c:v>
                </c:pt>
                <c:pt idx="10">
                  <c:v>36.598999999999997</c:v>
                </c:pt>
                <c:pt idx="11">
                  <c:v>66.471999999999994</c:v>
                </c:pt>
                <c:pt idx="12">
                  <c:v>38.103999999999999</c:v>
                </c:pt>
                <c:pt idx="13">
                  <c:v>89.147000000000006</c:v>
                </c:pt>
                <c:pt idx="14">
                  <c:v>16.385999999999999</c:v>
                </c:pt>
                <c:pt idx="15">
                  <c:v>35.347000000000001</c:v>
                </c:pt>
                <c:pt idx="16">
                  <c:v>126.81399999999999</c:v>
                </c:pt>
                <c:pt idx="17">
                  <c:v>38.500999999999998</c:v>
                </c:pt>
                <c:pt idx="18">
                  <c:v>217.048</c:v>
                </c:pt>
                <c:pt idx="19">
                  <c:v>81.528000000000006</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3">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3">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3">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3">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30.869</c:v>
                </c:pt>
                <c:pt idx="1">
                  <c:v>7.9420000000000002</c:v>
                </c:pt>
                <c:pt idx="2">
                  <c:v>107.399</c:v>
                </c:pt>
                <c:pt idx="3">
                  <c:v>57.033000000000001</c:v>
                </c:pt>
                <c:pt idx="4">
                  <c:v>17.154</c:v>
                </c:pt>
                <c:pt idx="5">
                  <c:v>28.684000000000001</c:v>
                </c:pt>
                <c:pt idx="6">
                  <c:v>53.323</c:v>
                </c:pt>
                <c:pt idx="7">
                  <c:v>18.456</c:v>
                </c:pt>
                <c:pt idx="8">
                  <c:v>1.613</c:v>
                </c:pt>
                <c:pt idx="9">
                  <c:v>10.477</c:v>
                </c:pt>
                <c:pt idx="10">
                  <c:v>44.777999999999999</c:v>
                </c:pt>
                <c:pt idx="11">
                  <c:v>77.040000000000006</c:v>
                </c:pt>
                <c:pt idx="12">
                  <c:v>46.582000000000001</c:v>
                </c:pt>
                <c:pt idx="13">
                  <c:v>166.482</c:v>
                </c:pt>
                <c:pt idx="14">
                  <c:v>18.422000000000001</c:v>
                </c:pt>
                <c:pt idx="15">
                  <c:v>41.634</c:v>
                </c:pt>
                <c:pt idx="16">
                  <c:v>149.18199999999999</c:v>
                </c:pt>
                <c:pt idx="17">
                  <c:v>44.353999999999999</c:v>
                </c:pt>
                <c:pt idx="18">
                  <c:v>253.59200000000001</c:v>
                </c:pt>
                <c:pt idx="19">
                  <c:v>146.69200000000001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8.6329999999999991</c:v>
                </c:pt>
                <c:pt idx="1">
                  <c:v>4.3</c:v>
                </c:pt>
                <c:pt idx="2">
                  <c:v>93.814999999999998</c:v>
                </c:pt>
                <c:pt idx="3">
                  <c:v>51.671999999999997</c:v>
                </c:pt>
                <c:pt idx="4">
                  <c:v>13.045999999999999</c:v>
                </c:pt>
                <c:pt idx="5">
                  <c:v>16.702999999999999</c:v>
                </c:pt>
                <c:pt idx="6">
                  <c:v>26.167000000000002</c:v>
                </c:pt>
                <c:pt idx="7">
                  <c:v>10.981999999999999</c:v>
                </c:pt>
                <c:pt idx="8">
                  <c:v>0.498</c:v>
                </c:pt>
                <c:pt idx="9">
                  <c:v>4.6369999999999996</c:v>
                </c:pt>
                <c:pt idx="10">
                  <c:v>26.917999999999999</c:v>
                </c:pt>
                <c:pt idx="11">
                  <c:v>57.78</c:v>
                </c:pt>
                <c:pt idx="12">
                  <c:v>27.975000000000001</c:v>
                </c:pt>
                <c:pt idx="13">
                  <c:v>43.392000000000003</c:v>
                </c:pt>
                <c:pt idx="14">
                  <c:v>13.548999999999999</c:v>
                </c:pt>
                <c:pt idx="15">
                  <c:v>26.783999999999999</c:v>
                </c:pt>
                <c:pt idx="16">
                  <c:v>91.549000000000007</c:v>
                </c:pt>
                <c:pt idx="17">
                  <c:v>32.85</c:v>
                </c:pt>
                <c:pt idx="18">
                  <c:v>164.732</c:v>
                </c:pt>
                <c:pt idx="19">
                  <c:v>32.661999999999999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24.827999999999999</c:v>
                </c:pt>
                <c:pt idx="1">
                  <c:v>171.37100000000001</c:v>
                </c:pt>
                <c:pt idx="2">
                  <c:v>87.572999999999993</c:v>
                </c:pt>
                <c:pt idx="3">
                  <c:v>141.17500000000001</c:v>
                </c:pt>
                <c:pt idx="4">
                  <c:v>89.147000000000006</c:v>
                </c:pt>
                <c:pt idx="5">
                  <c:v>217.048</c:v>
                </c:pt>
                <c:pt idx="6">
                  <c:v>81.528000000000006</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419060300551624"/>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38.811</c:v>
                </c:pt>
                <c:pt idx="1">
                  <c:v>181.58600000000001</c:v>
                </c:pt>
                <c:pt idx="2">
                  <c:v>112.553</c:v>
                </c:pt>
                <c:pt idx="3">
                  <c:v>168.4</c:v>
                </c:pt>
                <c:pt idx="4">
                  <c:v>166.482</c:v>
                </c:pt>
                <c:pt idx="5">
                  <c:v>253.59200000000001</c:v>
                </c:pt>
                <c:pt idx="6">
                  <c:v>146.69200000000001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8218957146377719"/>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12.933</c:v>
                </c:pt>
                <c:pt idx="1">
                  <c:v>158.53299999999999</c:v>
                </c:pt>
                <c:pt idx="2">
                  <c:v>58.987000000000002</c:v>
                </c:pt>
                <c:pt idx="3">
                  <c:v>112.673</c:v>
                </c:pt>
                <c:pt idx="4">
                  <c:v>43.392000000000003</c:v>
                </c:pt>
                <c:pt idx="5">
                  <c:v>164.732</c:v>
                </c:pt>
                <c:pt idx="6">
                  <c:v>32.661999999999999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8218957146377719"/>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93.983000000000004</c:v>
                </c:pt>
                <c:pt idx="1">
                  <c:v>787.70100000000002</c:v>
                </c:pt>
                <c:pt idx="2">
                  <c:v>389.47399999999999</c:v>
                </c:pt>
                <c:pt idx="3">
                  <c:v>377.34899999999999</c:v>
                </c:pt>
                <c:pt idx="4">
                  <c:v>100.33799999999999</c:v>
                </c:pt>
                <c:pt idx="5">
                  <c:v>286.66300000000001</c:v>
                </c:pt>
                <c:pt idx="6">
                  <c:v>87.131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424.947</c:v>
                </c:pt>
                <c:pt idx="1">
                  <c:v>387.72300000000001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419060300551624"/>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501.35</c:v>
                </c:pt>
                <c:pt idx="1">
                  <c:v>566.76599999999996</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8218957146377719"/>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343.12599999999998</c:v>
                </c:pt>
                <c:pt idx="1">
                  <c:v>240.786</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593415024441571"/>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2">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2">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2">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2">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33.357999999999997</c:v>
                </c:pt>
                <c:pt idx="1">
                  <c:v>100.595</c:v>
                </c:pt>
                <c:pt idx="2">
                  <c:v>63.255000000000003</c:v>
                </c:pt>
                <c:pt idx="3">
                  <c:v>40.115000000000002</c:v>
                </c:pt>
                <c:pt idx="4">
                  <c:v>12.313000000000001</c:v>
                </c:pt>
                <c:pt idx="5">
                  <c:v>47.35</c:v>
                </c:pt>
                <c:pt idx="6">
                  <c:v>26.49</c:v>
                </c:pt>
                <c:pt idx="7">
                  <c:v>49.314999999999998</c:v>
                </c:pt>
                <c:pt idx="8">
                  <c:v>30.972999999999999</c:v>
                </c:pt>
                <c:pt idx="9">
                  <c:v>27.512</c:v>
                </c:pt>
                <c:pt idx="10">
                  <c:v>47.652000000000001</c:v>
                </c:pt>
                <c:pt idx="11">
                  <c:v>57.24</c:v>
                </c:pt>
                <c:pt idx="12">
                  <c:v>22.25</c:v>
                </c:pt>
                <c:pt idx="13">
                  <c:v>38.776000000000003</c:v>
                </c:pt>
                <c:pt idx="14">
                  <c:v>31.177</c:v>
                </c:pt>
                <c:pt idx="15">
                  <c:v>35.463000000000001</c:v>
                </c:pt>
                <c:pt idx="16">
                  <c:v>40.530999999999999</c:v>
                </c:pt>
                <c:pt idx="17">
                  <c:v>45.738999999999997</c:v>
                </c:pt>
                <c:pt idx="18">
                  <c:v>36.963000000000001</c:v>
                </c:pt>
                <c:pt idx="19">
                  <c:v>25.603000000000002</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3">
                  <a:lumMod val="75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3">
                  <a:lumMod val="75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3">
                  <a:lumMod val="75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3">
                  <a:lumMod val="75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42.747</c:v>
                </c:pt>
                <c:pt idx="1">
                  <c:v>128.851</c:v>
                </c:pt>
                <c:pt idx="2">
                  <c:v>82.106999999999999</c:v>
                </c:pt>
                <c:pt idx="3">
                  <c:v>50.921999999999997</c:v>
                </c:pt>
                <c:pt idx="4">
                  <c:v>14.243</c:v>
                </c:pt>
                <c:pt idx="5">
                  <c:v>69.028000000000006</c:v>
                </c:pt>
                <c:pt idx="6">
                  <c:v>34.115000000000002</c:v>
                </c:pt>
                <c:pt idx="7">
                  <c:v>64.834000000000003</c:v>
                </c:pt>
                <c:pt idx="8">
                  <c:v>39.731000000000002</c:v>
                </c:pt>
                <c:pt idx="9">
                  <c:v>34.944000000000003</c:v>
                </c:pt>
                <c:pt idx="10">
                  <c:v>64.887</c:v>
                </c:pt>
                <c:pt idx="11">
                  <c:v>69.451999999999998</c:v>
                </c:pt>
                <c:pt idx="12">
                  <c:v>29.173999999999999</c:v>
                </c:pt>
                <c:pt idx="13">
                  <c:v>51.323</c:v>
                </c:pt>
                <c:pt idx="14">
                  <c:v>39.912999999999997</c:v>
                </c:pt>
                <c:pt idx="15">
                  <c:v>51.551000000000002</c:v>
                </c:pt>
                <c:pt idx="16">
                  <c:v>57.896000000000001</c:v>
                </c:pt>
                <c:pt idx="17">
                  <c:v>60.134999999999998</c:v>
                </c:pt>
                <c:pt idx="18">
                  <c:v>50.268000000000001</c:v>
                </c:pt>
                <c:pt idx="19">
                  <c:v>31.995000000000001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9906186085409656"/>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Pt>
            <c:idx val="1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B4AC-409B-B5BE-36957C12AEE7}"/>
              </c:ext>
            </c:extLst>
          </c:dPt>
          <c:dPt>
            <c:idx val="14"/>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B4AC-409B-B5BE-36957C12AEE7}"/>
              </c:ext>
            </c:extLst>
          </c:dPt>
          <c:dPt>
            <c:idx val="17"/>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7-B4AC-409B-B5BE-36957C12AEE7}"/>
              </c:ext>
            </c:extLst>
          </c:dPt>
          <c:dPt>
            <c:idx val="1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9-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25.024000000000001</c:v>
                </c:pt>
                <c:pt idx="1">
                  <c:v>73.825999999999993</c:v>
                </c:pt>
                <c:pt idx="2">
                  <c:v>46.033000000000001</c:v>
                </c:pt>
                <c:pt idx="3">
                  <c:v>29.835999999999999</c:v>
                </c:pt>
                <c:pt idx="4">
                  <c:v>9.9459999999999997</c:v>
                </c:pt>
                <c:pt idx="5">
                  <c:v>29.756</c:v>
                </c:pt>
                <c:pt idx="6">
                  <c:v>19.728999999999999</c:v>
                </c:pt>
                <c:pt idx="7">
                  <c:v>34.472000000000001</c:v>
                </c:pt>
                <c:pt idx="8">
                  <c:v>22.936</c:v>
                </c:pt>
                <c:pt idx="9">
                  <c:v>21.082999999999998</c:v>
                </c:pt>
                <c:pt idx="10">
                  <c:v>32.829000000000001</c:v>
                </c:pt>
                <c:pt idx="11">
                  <c:v>44.975999999999999</c:v>
                </c:pt>
                <c:pt idx="12">
                  <c:v>15.938000000000001</c:v>
                </c:pt>
                <c:pt idx="13">
                  <c:v>27.937000000000001</c:v>
                </c:pt>
                <c:pt idx="14">
                  <c:v>23.495000000000001</c:v>
                </c:pt>
                <c:pt idx="15">
                  <c:v>23.001999999999999</c:v>
                </c:pt>
                <c:pt idx="16">
                  <c:v>24.666</c:v>
                </c:pt>
                <c:pt idx="17">
                  <c:v>33.094999999999999</c:v>
                </c:pt>
                <c:pt idx="18">
                  <c:v>25.384</c:v>
                </c:pt>
                <c:pt idx="19">
                  <c:v>19.949000000000002</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2"/>
            <c:invertIfNegative val="0"/>
            <c:bubble3D val="0"/>
            <c:spPr>
              <a:solidFill>
                <a:schemeClr val="accent2">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111.105</c:v>
                </c:pt>
                <c:pt idx="1">
                  <c:v>143.352</c:v>
                </c:pt>
                <c:pt idx="2">
                  <c:v>176.41900000000001</c:v>
                </c:pt>
                <c:pt idx="3">
                  <c:v>184.58600000000001</c:v>
                </c:pt>
                <c:pt idx="4">
                  <c:v>197.208</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419060300551624"/>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2"/>
            <c:invertIfNegative val="0"/>
            <c:bubble3D val="0"/>
            <c:spPr>
              <a:solidFill>
                <a:schemeClr val="accent3">
                  <a:lumMod val="75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149.27000000000001</c:v>
                </c:pt>
                <c:pt idx="1">
                  <c:v>191.33</c:v>
                </c:pt>
                <c:pt idx="2">
                  <c:v>242.36500000000001</c:v>
                </c:pt>
                <c:pt idx="3">
                  <c:v>231.446</c:v>
                </c:pt>
                <c:pt idx="4">
                  <c:v>253.70500000000001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8218957146377719"/>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2"/>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B4AC-409B-B5BE-36957C12A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77.941999999999993</c:v>
                </c:pt>
                <c:pt idx="1">
                  <c:v>102.52800000000001</c:v>
                </c:pt>
                <c:pt idx="2">
                  <c:v>119.38</c:v>
                </c:pt>
                <c:pt idx="3">
                  <c:v>139.179</c:v>
                </c:pt>
                <c:pt idx="4">
                  <c:v>144.88300000000001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2983882222703563E-2"/>
          <c:w val="0.8566633407371087"/>
          <c:h val="0.94718133083596079"/>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Pt>
            <c:idx val="3"/>
            <c:invertIfNegative val="0"/>
            <c:bubble3D val="0"/>
            <c:spPr>
              <a:solidFill>
                <a:schemeClr val="accent2">
                  <a:lumMod val="75000"/>
                </a:schemeClr>
              </a:solidFill>
              <a:ln>
                <a:noFill/>
              </a:ln>
              <a:effectLst/>
            </c:spPr>
            <c:extLst>
              <c:ext xmlns:c16="http://schemas.microsoft.com/office/drawing/2014/chart" uri="{C3380CC4-5D6E-409C-BE32-E72D297353CC}">
                <c16:uniqueId val="{00000001-9833-4507-A687-93D59BBC062D}"/>
              </c:ext>
            </c:extLst>
          </c:dPt>
          <c:dPt>
            <c:idx val="5"/>
            <c:invertIfNegative val="0"/>
            <c:bubble3D val="0"/>
            <c:spPr>
              <a:solidFill>
                <a:schemeClr val="accent2">
                  <a:lumMod val="75000"/>
                </a:schemeClr>
              </a:solidFill>
              <a:ln>
                <a:noFill/>
              </a:ln>
              <a:effectLst/>
            </c:spPr>
            <c:extLst>
              <c:ext xmlns:c16="http://schemas.microsoft.com/office/drawing/2014/chart" uri="{C3380CC4-5D6E-409C-BE32-E72D297353CC}">
                <c16:uniqueId val="{00000003-9833-4507-A687-93D59BBC062D}"/>
              </c:ext>
            </c:extLst>
          </c:dPt>
          <c:dPt>
            <c:idx val="8"/>
            <c:invertIfNegative val="0"/>
            <c:bubble3D val="0"/>
            <c:spPr>
              <a:solidFill>
                <a:schemeClr val="accent2">
                  <a:lumMod val="75000"/>
                </a:schemeClr>
              </a:solidFill>
              <a:ln>
                <a:noFill/>
              </a:ln>
              <a:effectLst/>
            </c:spPr>
            <c:extLst>
              <c:ext xmlns:c16="http://schemas.microsoft.com/office/drawing/2014/chart" uri="{C3380CC4-5D6E-409C-BE32-E72D297353CC}">
                <c16:uniqueId val="{00000005-9833-4507-A687-93D59BBC062D}"/>
              </c:ext>
            </c:extLst>
          </c:dPt>
          <c:dPt>
            <c:idx val="9"/>
            <c:invertIfNegative val="0"/>
            <c:bubble3D val="0"/>
            <c:spPr>
              <a:solidFill>
                <a:schemeClr val="accent2">
                  <a:lumMod val="75000"/>
                </a:schemeClr>
              </a:solidFill>
              <a:ln>
                <a:noFill/>
              </a:ln>
              <a:effectLst/>
            </c:spPr>
            <c:extLst>
              <c:ext xmlns:c16="http://schemas.microsoft.com/office/drawing/2014/chart" uri="{C3380CC4-5D6E-409C-BE32-E72D297353CC}">
                <c16:uniqueId val="{00000007-9833-4507-A687-93D59BBC062D}"/>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numCache>
            </c:numRef>
          </c:cat>
          <c:val>
            <c:numRef>
              <c:f>Лист1!$B$2:$B$12</c:f>
              <c:numCache>
                <c:formatCode>General</c:formatCode>
                <c:ptCount val="11"/>
                <c:pt idx="0">
                  <c:v>85.656000000000006</c:v>
                </c:pt>
                <c:pt idx="1">
                  <c:v>84.840999999999994</c:v>
                </c:pt>
                <c:pt idx="2">
                  <c:v>82.605000000000004</c:v>
                </c:pt>
                <c:pt idx="3">
                  <c:v>79.715999999999994</c:v>
                </c:pt>
                <c:pt idx="4">
                  <c:v>72.129000000000005</c:v>
                </c:pt>
                <c:pt idx="5">
                  <c:v>68.537999999999997</c:v>
                </c:pt>
                <c:pt idx="6">
                  <c:v>65.626000000000005</c:v>
                </c:pt>
                <c:pt idx="7">
                  <c:v>65.444999999999993</c:v>
                </c:pt>
                <c:pt idx="8">
                  <c:v>69.635000000000005</c:v>
                </c:pt>
                <c:pt idx="9">
                  <c:v>73.253</c:v>
                </c:pt>
                <c:pt idx="10">
                  <c:v>65.225999999999999</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chemeClr val="accent2">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1E4E7A"/>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2152.576</c:v>
                </c:pt>
                <c:pt idx="1">
                  <c:v>824.702</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581148912605385"/>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Pt>
            <c:idx val="3"/>
            <c:invertIfNegative val="0"/>
            <c:bubble3D val="0"/>
            <c:spPr>
              <a:solidFill>
                <a:schemeClr val="accent3">
                  <a:lumMod val="75000"/>
                </a:schemeClr>
              </a:solidFill>
              <a:ln>
                <a:noFill/>
              </a:ln>
              <a:effectLst/>
            </c:spPr>
            <c:extLst>
              <c:ext xmlns:c16="http://schemas.microsoft.com/office/drawing/2014/chart" uri="{C3380CC4-5D6E-409C-BE32-E72D297353CC}">
                <c16:uniqueId val="{00000001-1ABC-455C-B377-435961D99E18}"/>
              </c:ext>
            </c:extLst>
          </c:dPt>
          <c:dPt>
            <c:idx val="5"/>
            <c:invertIfNegative val="0"/>
            <c:bubble3D val="0"/>
            <c:spPr>
              <a:solidFill>
                <a:schemeClr val="accent3">
                  <a:lumMod val="75000"/>
                </a:schemeClr>
              </a:solidFill>
              <a:ln>
                <a:noFill/>
              </a:ln>
              <a:effectLst/>
            </c:spPr>
            <c:extLst>
              <c:ext xmlns:c16="http://schemas.microsoft.com/office/drawing/2014/chart" uri="{C3380CC4-5D6E-409C-BE32-E72D297353CC}">
                <c16:uniqueId val="{00000003-1ABC-455C-B377-435961D99E18}"/>
              </c:ext>
            </c:extLst>
          </c:dPt>
          <c:dPt>
            <c:idx val="8"/>
            <c:invertIfNegative val="0"/>
            <c:bubble3D val="0"/>
            <c:spPr>
              <a:solidFill>
                <a:schemeClr val="accent3">
                  <a:lumMod val="75000"/>
                </a:schemeClr>
              </a:solidFill>
              <a:ln>
                <a:noFill/>
              </a:ln>
              <a:effectLst/>
            </c:spPr>
            <c:extLst>
              <c:ext xmlns:c16="http://schemas.microsoft.com/office/drawing/2014/chart" uri="{C3380CC4-5D6E-409C-BE32-E72D297353CC}">
                <c16:uniqueId val="{00000005-1ABC-455C-B377-435961D99E18}"/>
              </c:ext>
            </c:extLst>
          </c:dPt>
          <c:dPt>
            <c:idx val="9"/>
            <c:invertIfNegative val="0"/>
            <c:bubble3D val="0"/>
            <c:spPr>
              <a:solidFill>
                <a:schemeClr val="accent3">
                  <a:lumMod val="75000"/>
                </a:schemeClr>
              </a:solidFill>
              <a:ln>
                <a:noFill/>
              </a:ln>
              <a:effectLst/>
            </c:spPr>
            <c:extLst>
              <c:ext xmlns:c16="http://schemas.microsoft.com/office/drawing/2014/chart" uri="{C3380CC4-5D6E-409C-BE32-E72D297353CC}">
                <c16:uniqueId val="{00000007-1ABC-455C-B377-435961D99E18}"/>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numCache>
            </c:numRef>
          </c:cat>
          <c:val>
            <c:numRef>
              <c:f>Лист1!$B$2:$B$12</c:f>
              <c:numCache>
                <c:formatCode>General</c:formatCode>
                <c:ptCount val="11"/>
                <c:pt idx="0">
                  <c:v>115.318</c:v>
                </c:pt>
                <c:pt idx="1">
                  <c:v>112.895</c:v>
                </c:pt>
                <c:pt idx="2">
                  <c:v>109.18</c:v>
                </c:pt>
                <c:pt idx="3">
                  <c:v>104.9</c:v>
                </c:pt>
                <c:pt idx="4">
                  <c:v>96.244</c:v>
                </c:pt>
                <c:pt idx="5">
                  <c:v>94.051000000000002</c:v>
                </c:pt>
                <c:pt idx="6">
                  <c:v>90.192999999999998</c:v>
                </c:pt>
                <c:pt idx="7">
                  <c:v>86.265000000000001</c:v>
                </c:pt>
                <c:pt idx="8">
                  <c:v>90.658000000000001</c:v>
                </c:pt>
                <c:pt idx="9">
                  <c:v>92.546999999999997</c:v>
                </c:pt>
                <c:pt idx="10">
                  <c:v>75.864999999999995</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948437885065168"/>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Pt>
            <c:idx val="3"/>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1-5B2D-412C-AC30-4E7DE06B8C00}"/>
              </c:ext>
            </c:extLst>
          </c:dPt>
          <c:dPt>
            <c:idx val="5"/>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3-5B2D-412C-AC30-4E7DE06B8C00}"/>
              </c:ext>
            </c:extLst>
          </c:dPt>
          <c:dPt>
            <c:idx val="8"/>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5-5B2D-412C-AC30-4E7DE06B8C00}"/>
              </c:ext>
            </c:extLst>
          </c:dPt>
          <c:dPt>
            <c:idx val="9"/>
            <c:invertIfNegative val="0"/>
            <c:bubble3D val="0"/>
            <c:spPr>
              <a:solidFill>
                <a:schemeClr val="accent6">
                  <a:lumMod val="60000"/>
                  <a:lumOff val="40000"/>
                </a:schemeClr>
              </a:solidFill>
              <a:ln>
                <a:noFill/>
              </a:ln>
              <a:effectLst/>
            </c:spPr>
            <c:extLst>
              <c:ext xmlns:c16="http://schemas.microsoft.com/office/drawing/2014/chart" uri="{C3380CC4-5D6E-409C-BE32-E72D297353CC}">
                <c16:uniqueId val="{00000007-5B2D-412C-AC30-4E7DE06B8C00}"/>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numCache>
            </c:numRef>
          </c:cat>
          <c:val>
            <c:numRef>
              <c:f>Лист1!$B$2:$B$12</c:f>
              <c:numCache>
                <c:formatCode>General</c:formatCode>
                <c:ptCount val="11"/>
                <c:pt idx="0">
                  <c:v>57.27</c:v>
                </c:pt>
                <c:pt idx="1">
                  <c:v>57.390999999999998</c:v>
                </c:pt>
                <c:pt idx="2">
                  <c:v>55.948999999999998</c:v>
                </c:pt>
                <c:pt idx="3">
                  <c:v>53.734999999999999</c:v>
                </c:pt>
                <c:pt idx="4">
                  <c:v>46.576000000000001</c:v>
                </c:pt>
                <c:pt idx="5">
                  <c:v>46.936</c:v>
                </c:pt>
                <c:pt idx="6">
                  <c:v>46.555999999999997</c:v>
                </c:pt>
                <c:pt idx="7">
                  <c:v>46.627000000000002</c:v>
                </c:pt>
                <c:pt idx="8">
                  <c:v>54.670999999999999</c:v>
                </c:pt>
                <c:pt idx="9">
                  <c:v>57.198999999999998</c:v>
                </c:pt>
                <c:pt idx="10">
                  <c:v>61.002000000000002</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48768128902208"/>
          <c:y val="3.2983882222703563E-2"/>
          <c:w val="0.86214015439357794"/>
          <c:h val="0.94718133083596079"/>
        </c:manualLayout>
      </c:layout>
      <c:barChart>
        <c:barDir val="bar"/>
        <c:grouping val="clustered"/>
        <c:varyColors val="0"/>
        <c:ser>
          <c:idx val="0"/>
          <c:order val="0"/>
          <c:tx>
            <c:strRef>
              <c:f>Лист1!$B$1</c:f>
              <c:strCache>
                <c:ptCount val="1"/>
                <c:pt idx="0">
                  <c:v>Ряд 1</c:v>
                </c:pt>
              </c:strCache>
            </c:strRef>
          </c:tx>
          <c:spPr>
            <a:solidFill>
              <a:schemeClr val="tx1">
                <a:lumMod val="75000"/>
                <a:lumOff val="25000"/>
              </a:schemeClr>
            </a:solidFill>
            <a:ln>
              <a:noFill/>
            </a:ln>
            <a:effectLst/>
          </c:spPr>
          <c:invertIfNegative val="0"/>
          <c:dPt>
            <c:idx val="3"/>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1-41E8-43C3-AD33-C548DF2BF6ED}"/>
              </c:ext>
            </c:extLst>
          </c:dPt>
          <c:dPt>
            <c:idx val="5"/>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3-41E8-43C3-AD33-C548DF2BF6ED}"/>
              </c:ext>
            </c:extLst>
          </c:dPt>
          <c:dPt>
            <c:idx val="8"/>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5-41E8-43C3-AD33-C548DF2BF6ED}"/>
              </c:ext>
            </c:extLst>
          </c:dPt>
          <c:dPt>
            <c:idx val="9"/>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7-41E8-43C3-AD33-C548DF2BF6ED}"/>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ru-KZ"/>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Лист1!$A$2:$A$12</c:f>
              <c:numCache>
                <c:formatCode>General</c:formatCode>
                <c:ptCount val="11"/>
                <c:pt idx="0">
                  <c:v>2035</c:v>
                </c:pt>
                <c:pt idx="1">
                  <c:v>2034</c:v>
                </c:pt>
                <c:pt idx="2">
                  <c:v>2033</c:v>
                </c:pt>
                <c:pt idx="3">
                  <c:v>2032</c:v>
                </c:pt>
                <c:pt idx="4">
                  <c:v>2031</c:v>
                </c:pt>
                <c:pt idx="5">
                  <c:v>2030</c:v>
                </c:pt>
                <c:pt idx="6">
                  <c:v>2029</c:v>
                </c:pt>
                <c:pt idx="7">
                  <c:v>2028</c:v>
                </c:pt>
                <c:pt idx="8">
                  <c:v>2027</c:v>
                </c:pt>
                <c:pt idx="9">
                  <c:v>2026</c:v>
                </c:pt>
                <c:pt idx="10">
                  <c:v>2025</c:v>
                </c:pt>
              </c:numCache>
            </c:numRef>
          </c:cat>
          <c:val>
            <c:numRef>
              <c:f>Лист1!$B$2:$B$12</c:f>
              <c:numCache>
                <c:formatCode>General</c:formatCode>
                <c:ptCount val="11"/>
                <c:pt idx="0">
                  <c:v>45.494</c:v>
                </c:pt>
                <c:pt idx="1">
                  <c:v>45.680999999999997</c:v>
                </c:pt>
                <c:pt idx="2">
                  <c:v>44.256999999999998</c:v>
                </c:pt>
                <c:pt idx="3">
                  <c:v>42.13</c:v>
                </c:pt>
                <c:pt idx="4">
                  <c:v>34.847000000000001</c:v>
                </c:pt>
                <c:pt idx="5">
                  <c:v>35.037999999999997</c:v>
                </c:pt>
                <c:pt idx="6">
                  <c:v>34.348999999999997</c:v>
                </c:pt>
                <c:pt idx="7">
                  <c:v>34.237000000000002</c:v>
                </c:pt>
                <c:pt idx="8">
                  <c:v>40.738</c:v>
                </c:pt>
                <c:pt idx="9">
                  <c:v>40.533000000000001</c:v>
                </c:pt>
                <c:pt idx="10">
                  <c:v>39.290999999999997</c:v>
                </c:pt>
              </c:numCache>
            </c:numRef>
          </c:val>
          <c:extLst>
            <c:ext xmlns:c16="http://schemas.microsoft.com/office/drawing/2014/chart" uri="{C3380CC4-5D6E-409C-BE32-E72D297353CC}">
              <c16:uniqueId val="{00000008-41E8-43C3-AD33-C548DF2BF6ED}"/>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0"/>
        <c:axPos val="l"/>
        <c:numFmt formatCode="General" sourceLinked="1"/>
        <c:majorTickMark val="out"/>
        <c:minorTickMark val="none"/>
        <c:tickLblPos val="nextTo"/>
        <c:spPr>
          <a:noFill/>
          <a:ln w="9525" cap="flat" cmpd="sng" algn="ctr">
            <a:solidFill>
              <a:srgbClr val="0A1121"/>
            </a:solidFill>
            <a:round/>
          </a:ln>
          <a:effectLst/>
        </c:spPr>
        <c:txPr>
          <a:bodyPr rot="-60000000" spcFirstLastPara="1" vertOverflow="ellipsis" vert="horz" wrap="square" anchor="ctr" anchorCtr="1"/>
          <a:lstStyle/>
          <a:p>
            <a:pPr>
              <a:defRPr sz="1050" b="0" i="0" u="none" strike="noStrike" kern="1200" baseline="0">
                <a:solidFill>
                  <a:srgbClr val="0A1121"/>
                </a:solidFill>
                <a:latin typeface="+mn-lt"/>
                <a:ea typeface="+mn-ea"/>
                <a:cs typeface="+mn-cs"/>
              </a:defRPr>
            </a:pPr>
            <a:endParaRPr lang="ru-KZ"/>
          </a:p>
        </c:txPr>
        <c:crossAx val="264823496"/>
        <c:crosses val="autoZero"/>
        <c:auto val="1"/>
        <c:lblAlgn val="ctr"/>
        <c:lblOffset val="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25172855923862"/>
          <c:y val="8.3776083346084371E-2"/>
          <c:w val="0.55496542881522781"/>
          <c:h val="0.83244783330783134"/>
        </c:manualLayout>
      </c:layout>
      <c:pieChart>
        <c:varyColors val="1"/>
        <c:ser>
          <c:idx val="0"/>
          <c:order val="0"/>
          <c:tx>
            <c:strRef>
              <c:f>Лист1!$B$1</c:f>
              <c:strCache>
                <c:ptCount val="1"/>
                <c:pt idx="0">
                  <c:v>Продажи</c:v>
                </c:pt>
              </c:strCache>
            </c:strRef>
          </c:tx>
          <c:dPt>
            <c:idx val="0"/>
            <c:bubble3D val="0"/>
            <c:spPr>
              <a:solidFill>
                <a:schemeClr val="tx1">
                  <a:lumMod val="50000"/>
                  <a:lumOff val="50000"/>
                </a:schemeClr>
              </a:solidFill>
              <a:ln w="19050">
                <a:solidFill>
                  <a:schemeClr val="lt1"/>
                </a:solidFill>
              </a:ln>
              <a:effectLst/>
            </c:spPr>
            <c:extLst>
              <c:ext xmlns:c16="http://schemas.microsoft.com/office/drawing/2014/chart" uri="{C3380CC4-5D6E-409C-BE32-E72D297353CC}">
                <c16:uniqueId val="{00000001-C1E9-4922-9147-05FE9DF0C11F}"/>
              </c:ext>
            </c:extLst>
          </c:dPt>
          <c:dPt>
            <c:idx val="1"/>
            <c:bubble3D val="0"/>
            <c:spPr>
              <a:solidFill>
                <a:schemeClr val="tx1"/>
              </a:solidFill>
              <a:ln w="19050">
                <a:solidFill>
                  <a:schemeClr val="lt1"/>
                </a:solidFill>
              </a:ln>
              <a:effectLst/>
            </c:spPr>
            <c:extLst>
              <c:ext xmlns:c16="http://schemas.microsoft.com/office/drawing/2014/chart" uri="{C3380CC4-5D6E-409C-BE32-E72D297353CC}">
                <c16:uniqueId val="{00000002-C1E9-4922-9147-05FE9DF0C11F}"/>
              </c:ext>
            </c:extLst>
          </c:dPt>
          <c:dLbls>
            <c:dLbl>
              <c:idx val="0"/>
              <c:layout>
                <c:manualLayout>
                  <c:x val="-0.40777133130706328"/>
                  <c:y val="-0.23260039917306174"/>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E9-4922-9147-05FE9DF0C11F}"/>
                </c:ext>
              </c:extLst>
            </c:dLbl>
            <c:dLbl>
              <c:idx val="1"/>
              <c:layout>
                <c:manualLayout>
                  <c:x val="0.13640093341454301"/>
                  <c:y val="0.22550876695284866"/>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E9-4922-9147-05FE9DF0C11F}"/>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KZ"/>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Лист1!$A$2:$A$3</c:f>
              <c:strCache>
                <c:ptCount val="2"/>
                <c:pt idx="0">
                  <c:v>пенсионный </c:v>
                </c:pt>
                <c:pt idx="1">
                  <c:v>смертность</c:v>
                </c:pt>
              </c:strCache>
            </c:strRef>
          </c:cat>
          <c:val>
            <c:numRef>
              <c:f>Лист1!$B$2:$B$3</c:f>
              <c:numCache>
                <c:formatCode>General</c:formatCode>
                <c:ptCount val="2"/>
                <c:pt idx="0">
                  <c:v>340</c:v>
                </c:pt>
                <c:pt idx="1">
                  <c:v>97</c:v>
                </c:pt>
              </c:numCache>
            </c:numRef>
          </c:val>
          <c:extLst>
            <c:ext xmlns:c16="http://schemas.microsoft.com/office/drawing/2014/chart" uri="{C3380CC4-5D6E-409C-BE32-E72D297353CC}">
              <c16:uniqueId val="{00000000-C1E9-4922-9147-05FE9DF0C11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2983882222703563E-2"/>
          <c:w val="0.9581148912605385"/>
          <c:h val="0.94718133083596079"/>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84CD-4323-AFBD-DA92B955F877}"/>
              </c:ext>
            </c:extLst>
          </c:dPt>
          <c:dPt>
            <c:idx val="12"/>
            <c:invertIfNegative val="0"/>
            <c:bubble3D val="0"/>
            <c:spPr>
              <a:solidFill>
                <a:srgbClr val="404040"/>
              </a:solidFill>
              <a:ln>
                <a:noFill/>
              </a:ln>
              <a:effectLst/>
            </c:spPr>
            <c:extLst>
              <c:ext xmlns:c16="http://schemas.microsoft.com/office/drawing/2014/chart" uri="{C3380CC4-5D6E-409C-BE32-E72D297353CC}">
                <c16:uniqueId val="{00000003-84CD-4323-AFBD-DA92B955F877}"/>
              </c:ext>
            </c:extLst>
          </c:dPt>
          <c:dPt>
            <c:idx val="14"/>
            <c:invertIfNegative val="0"/>
            <c:bubble3D val="0"/>
            <c:spPr>
              <a:solidFill>
                <a:srgbClr val="404040"/>
              </a:solidFill>
              <a:ln>
                <a:noFill/>
              </a:ln>
              <a:effectLst/>
            </c:spPr>
            <c:extLst>
              <c:ext xmlns:c16="http://schemas.microsoft.com/office/drawing/2014/chart" uri="{C3380CC4-5D6E-409C-BE32-E72D297353CC}">
                <c16:uniqueId val="{00000005-84CD-4323-AFBD-DA92B955F877}"/>
              </c:ext>
            </c:extLst>
          </c:dPt>
          <c:dPt>
            <c:idx val="17"/>
            <c:invertIfNegative val="0"/>
            <c:bubble3D val="0"/>
            <c:spPr>
              <a:solidFill>
                <a:srgbClr val="404040"/>
              </a:solidFill>
              <a:ln>
                <a:noFill/>
              </a:ln>
              <a:effectLst/>
            </c:spPr>
            <c:extLst>
              <c:ext xmlns:c16="http://schemas.microsoft.com/office/drawing/2014/chart" uri="{C3380CC4-5D6E-409C-BE32-E72D297353CC}">
                <c16:uniqueId val="{00000007-84CD-4323-AFBD-DA92B955F877}"/>
              </c:ext>
            </c:extLst>
          </c:dPt>
          <c:dPt>
            <c:idx val="18"/>
            <c:invertIfNegative val="0"/>
            <c:bubble3D val="0"/>
            <c:spPr>
              <a:solidFill>
                <a:srgbClr val="404040"/>
              </a:solidFill>
              <a:ln>
                <a:noFill/>
              </a:ln>
              <a:effectLst/>
            </c:spPr>
            <c:extLst>
              <c:ext xmlns:c16="http://schemas.microsoft.com/office/drawing/2014/chart" uri="{C3380CC4-5D6E-409C-BE32-E72D297353CC}">
                <c16:uniqueId val="{00000009-84CD-4323-AFBD-DA92B955F877}"/>
              </c:ext>
            </c:extLst>
          </c:dPt>
          <c:dLbls>
            <c:dLbl>
              <c:idx val="8"/>
              <c:layout>
                <c:manualLayout>
                  <c:x val="-3.7441968108203494E-2"/>
                  <c:y val="-6.7663440673066622E-17"/>
                </c:manualLayout>
              </c:layout>
              <c:tx>
                <c:rich>
                  <a:bodyPr/>
                  <a:lstStyle/>
                  <a:p>
                    <a:r>
                      <a:rPr lang="en-US"/>
                      <a:t>~</a:t>
                    </a:r>
                    <a:fld id="{7082ADF2-9CDD-4CE9-8EA3-7D01CAA6DF6B}" type="VALUE">
                      <a:rPr lang="en-US" smtClean="0"/>
                      <a:pPr/>
                      <a:t>[ЗНАЧЕНИЕ]</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83DC-4E58-B95F-AE013D4F8DB7}"/>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5.1180000000000003</c:v>
                </c:pt>
                <c:pt idx="1">
                  <c:v>4.1310000000000002</c:v>
                </c:pt>
                <c:pt idx="2">
                  <c:v>52.579000000000001</c:v>
                </c:pt>
                <c:pt idx="3">
                  <c:v>38.75</c:v>
                </c:pt>
                <c:pt idx="4">
                  <c:v>7.0739999999999998</c:v>
                </c:pt>
                <c:pt idx="5">
                  <c:v>10.173999999999999</c:v>
                </c:pt>
                <c:pt idx="6">
                  <c:v>6.7910000000000004</c:v>
                </c:pt>
                <c:pt idx="7">
                  <c:v>5.891</c:v>
                </c:pt>
                <c:pt idx="8">
                  <c:v>0.17499999999999999</c:v>
                </c:pt>
                <c:pt idx="9">
                  <c:v>3.3530000000000002</c:v>
                </c:pt>
                <c:pt idx="10">
                  <c:v>9.3659999999999997</c:v>
                </c:pt>
                <c:pt idx="11">
                  <c:v>54.277000000000001</c:v>
                </c:pt>
                <c:pt idx="12">
                  <c:v>22.419</c:v>
                </c:pt>
                <c:pt idx="13">
                  <c:v>37.094000000000001</c:v>
                </c:pt>
                <c:pt idx="14">
                  <c:v>12.609</c:v>
                </c:pt>
                <c:pt idx="15">
                  <c:v>22.722999999999999</c:v>
                </c:pt>
                <c:pt idx="16">
                  <c:v>80.421999999999997</c:v>
                </c:pt>
                <c:pt idx="17">
                  <c:v>30.741</c:v>
                </c:pt>
                <c:pt idx="18">
                  <c:v>146.495</c:v>
                </c:pt>
                <c:pt idx="19">
                  <c:v>32.908000000000001</c:v>
                </c:pt>
              </c:numCache>
            </c:numRef>
          </c:val>
          <c:extLst>
            <c:ext xmlns:c16="http://schemas.microsoft.com/office/drawing/2014/chart" uri="{C3380CC4-5D6E-409C-BE32-E72D297353CC}">
              <c16:uniqueId val="{0000000A-84CD-4323-AFBD-DA92B955F87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C30C-4103-A903-795D323F5EEA}"/>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Лист1!$A$2:$A$8</c:f>
              <c:numCache>
                <c:formatCode>General</c:formatCode>
                <c:ptCount val="7"/>
              </c:numCache>
            </c:numRef>
          </c:cat>
          <c:val>
            <c:numRef>
              <c:f>Лист1!$B$2:$B$8</c:f>
              <c:numCache>
                <c:formatCode>General</c:formatCode>
                <c:ptCount val="7"/>
                <c:pt idx="0">
                  <c:v>9.2490000000000006</c:v>
                </c:pt>
                <c:pt idx="1">
                  <c:v>98.403000000000006</c:v>
                </c:pt>
                <c:pt idx="2">
                  <c:v>26.384</c:v>
                </c:pt>
                <c:pt idx="3">
                  <c:v>86.061999999999998</c:v>
                </c:pt>
                <c:pt idx="4">
                  <c:v>37.094000000000001</c:v>
                </c:pt>
                <c:pt idx="5">
                  <c:v>146.495</c:v>
                </c:pt>
                <c:pt idx="6">
                  <c:v>32.908000000000001</c:v>
                </c:pt>
              </c:numCache>
            </c:numRef>
          </c:val>
          <c:extLst>
            <c:ext xmlns:c16="http://schemas.microsoft.com/office/drawing/2014/chart" uri="{C3380CC4-5D6E-409C-BE32-E72D297353CC}">
              <c16:uniqueId val="{00000002-C30C-4103-A903-795D323F5EEA}"/>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220.09800000000001</c:v>
                </c:pt>
                <c:pt idx="1">
                  <c:v>216.49700000000001</c:v>
                </c:pt>
              </c:numCache>
            </c:numRef>
          </c:val>
          <c:extLst>
            <c:ext xmlns:c16="http://schemas.microsoft.com/office/drawing/2014/chart" uri="{C3380CC4-5D6E-409C-BE32-E72D297353CC}">
              <c16:uniqueId val="{00000000-C24D-4D97-B97D-E5DBBF103A15}"/>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min val="0"/>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3937709913133E-2"/>
          <c:w val="0.91593415024441571"/>
          <c:h val="0.94951814776435406"/>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EAE3-4BA3-ACDD-176F386B0CEE}"/>
              </c:ext>
            </c:extLst>
          </c:dPt>
          <c:dPt>
            <c:idx val="12"/>
            <c:invertIfNegative val="0"/>
            <c:bubble3D val="0"/>
            <c:spPr>
              <a:solidFill>
                <a:srgbClr val="404040"/>
              </a:solidFill>
              <a:ln>
                <a:noFill/>
              </a:ln>
              <a:effectLst/>
            </c:spPr>
            <c:extLst>
              <c:ext xmlns:c16="http://schemas.microsoft.com/office/drawing/2014/chart" uri="{C3380CC4-5D6E-409C-BE32-E72D297353CC}">
                <c16:uniqueId val="{00000003-EAE3-4BA3-ACDD-176F386B0CEE}"/>
              </c:ext>
            </c:extLst>
          </c:dPt>
          <c:dPt>
            <c:idx val="14"/>
            <c:invertIfNegative val="0"/>
            <c:bubble3D val="0"/>
            <c:spPr>
              <a:solidFill>
                <a:srgbClr val="404040"/>
              </a:solidFill>
              <a:ln>
                <a:noFill/>
              </a:ln>
              <a:effectLst/>
            </c:spPr>
            <c:extLst>
              <c:ext xmlns:c16="http://schemas.microsoft.com/office/drawing/2014/chart" uri="{C3380CC4-5D6E-409C-BE32-E72D297353CC}">
                <c16:uniqueId val="{00000005-EAE3-4BA3-ACDD-176F386B0CEE}"/>
              </c:ext>
            </c:extLst>
          </c:dPt>
          <c:dPt>
            <c:idx val="17"/>
            <c:invertIfNegative val="0"/>
            <c:bubble3D val="0"/>
            <c:spPr>
              <a:solidFill>
                <a:srgbClr val="404040"/>
              </a:solidFill>
              <a:ln>
                <a:noFill/>
              </a:ln>
              <a:effectLst/>
            </c:spPr>
            <c:extLst>
              <c:ext xmlns:c16="http://schemas.microsoft.com/office/drawing/2014/chart" uri="{C3380CC4-5D6E-409C-BE32-E72D297353CC}">
                <c16:uniqueId val="{00000007-EAE3-4BA3-ACDD-176F386B0CEE}"/>
              </c:ext>
            </c:extLst>
          </c:dPt>
          <c:dPt>
            <c:idx val="18"/>
            <c:invertIfNegative val="0"/>
            <c:bubble3D val="0"/>
            <c:spPr>
              <a:solidFill>
                <a:srgbClr val="404040"/>
              </a:solidFill>
              <a:ln>
                <a:noFill/>
              </a:ln>
              <a:effectLst/>
            </c:spPr>
            <c:extLst>
              <c:ext xmlns:c16="http://schemas.microsoft.com/office/drawing/2014/chart" uri="{C3380CC4-5D6E-409C-BE32-E72D297353CC}">
                <c16:uniqueId val="{00000009-EAE3-4BA3-ACDD-176F386B0CEE}"/>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Лист1!$A$2:$A$21</c:f>
              <c:numCache>
                <c:formatCode>General</c:formatCode>
                <c:ptCount val="20"/>
              </c:numCache>
            </c:numRef>
          </c:cat>
          <c:val>
            <c:numRef>
              <c:f>Лист1!$B$2:$B$21</c:f>
              <c:numCache>
                <c:formatCode>General</c:formatCode>
                <c:ptCount val="20"/>
                <c:pt idx="0">
                  <c:v>17.992999999999999</c:v>
                </c:pt>
                <c:pt idx="1">
                  <c:v>49.664000000000001</c:v>
                </c:pt>
                <c:pt idx="2">
                  <c:v>29.696999999999999</c:v>
                </c:pt>
                <c:pt idx="3">
                  <c:v>23.3</c:v>
                </c:pt>
                <c:pt idx="4">
                  <c:v>8.67</c:v>
                </c:pt>
                <c:pt idx="5">
                  <c:v>21.466999999999999</c:v>
                </c:pt>
                <c:pt idx="6">
                  <c:v>16.216999999999999</c:v>
                </c:pt>
                <c:pt idx="7">
                  <c:v>27.486999999999998</c:v>
                </c:pt>
                <c:pt idx="8">
                  <c:v>16.981999999999999</c:v>
                </c:pt>
                <c:pt idx="9">
                  <c:v>16.77</c:v>
                </c:pt>
                <c:pt idx="10">
                  <c:v>27.54</c:v>
                </c:pt>
                <c:pt idx="11">
                  <c:v>37.707999999999998</c:v>
                </c:pt>
                <c:pt idx="12">
                  <c:v>11.507999999999999</c:v>
                </c:pt>
                <c:pt idx="13">
                  <c:v>20.234000000000002</c:v>
                </c:pt>
                <c:pt idx="14">
                  <c:v>18.417000000000002</c:v>
                </c:pt>
                <c:pt idx="15">
                  <c:v>16.353999999999999</c:v>
                </c:pt>
                <c:pt idx="16">
                  <c:v>14.289</c:v>
                </c:pt>
                <c:pt idx="17">
                  <c:v>25.48</c:v>
                </c:pt>
                <c:pt idx="18">
                  <c:v>20.378</c:v>
                </c:pt>
                <c:pt idx="19">
                  <c:v>16.440000000000001</c:v>
                </c:pt>
              </c:numCache>
            </c:numRef>
          </c:val>
          <c:extLst>
            <c:ext xmlns:c16="http://schemas.microsoft.com/office/drawing/2014/chart" uri="{C3380CC4-5D6E-409C-BE32-E72D297353CC}">
              <c16:uniqueId val="{0000000A-EAE3-4BA3-ACDD-176F386B0CEE}"/>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2858836728715488"/>
          <c:h val="0.9431711733707705"/>
        </c:manualLayout>
      </c:layout>
      <c:barChart>
        <c:barDir val="bar"/>
        <c:grouping val="clustered"/>
        <c:varyColors val="0"/>
        <c:ser>
          <c:idx val="0"/>
          <c:order val="0"/>
          <c:tx>
            <c:strRef>
              <c:f>Лист1!$B$1</c:f>
              <c:strCache>
                <c:ptCount val="1"/>
                <c:pt idx="0">
                  <c:v>Ряд 1</c:v>
                </c:pt>
              </c:strCache>
            </c:strRef>
          </c:tx>
          <c:spPr>
            <a:solidFill>
              <a:srgbClr val="404040"/>
            </a:solidFill>
            <a:ln>
              <a:noFill/>
            </a:ln>
            <a:effectLst/>
          </c:spPr>
          <c:invertIfNegative val="0"/>
          <c:dPt>
            <c:idx val="2"/>
            <c:invertIfNegative val="0"/>
            <c:bubble3D val="0"/>
            <c:spPr>
              <a:solidFill>
                <a:srgbClr val="404040"/>
              </a:solidFill>
              <a:ln>
                <a:noFill/>
              </a:ln>
              <a:effectLst/>
            </c:spPr>
            <c:extLst>
              <c:ext xmlns:c16="http://schemas.microsoft.com/office/drawing/2014/chart" uri="{C3380CC4-5D6E-409C-BE32-E72D297353CC}">
                <c16:uniqueId val="{00000001-4B98-4FBC-9F26-24E52F6D5EE7}"/>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A1121"/>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numCache>
            </c:numRef>
          </c:cat>
          <c:val>
            <c:numRef>
              <c:f>Лист1!$B$2:$B$6</c:f>
              <c:numCache>
                <c:formatCode>General</c:formatCode>
                <c:ptCount val="5"/>
                <c:pt idx="0">
                  <c:v>64.135000000000005</c:v>
                </c:pt>
                <c:pt idx="1">
                  <c:v>77.233000000000004</c:v>
                </c:pt>
                <c:pt idx="2">
                  <c:v>113.605</c:v>
                </c:pt>
                <c:pt idx="3">
                  <c:v>84.268000000000001</c:v>
                </c:pt>
                <c:pt idx="4">
                  <c:v>97.353999999999999</c:v>
                </c:pt>
              </c:numCache>
            </c:numRef>
          </c:val>
          <c:extLst>
            <c:ext xmlns:c16="http://schemas.microsoft.com/office/drawing/2014/chart" uri="{C3380CC4-5D6E-409C-BE32-E72D297353CC}">
              <c16:uniqueId val="{00000002-4B98-4FBC-9F26-24E52F6D5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91419060300551624"/>
          <c:h val="0.9431711733707705"/>
        </c:manualLayout>
      </c:layout>
      <c:barChart>
        <c:barDir val="bar"/>
        <c:grouping val="clustered"/>
        <c:varyColors val="0"/>
        <c:ser>
          <c:idx val="0"/>
          <c:order val="0"/>
          <c:tx>
            <c:strRef>
              <c:f>Лист1!$B$1</c:f>
              <c:strCache>
                <c:ptCount val="1"/>
                <c:pt idx="0">
                  <c:v>Ряд 1</c:v>
                </c:pt>
              </c:strCache>
            </c:strRef>
          </c:tx>
          <c:spPr>
            <a:solidFill>
              <a:schemeClr val="accent3">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3">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2594</c:v>
                </c:pt>
                <c:pt idx="1">
                  <c:v>1270.405</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902030331833004E-2"/>
          <c:y val="3.6994038535880687E-2"/>
          <c:w val="0.88218957146377719"/>
          <c:h val="0.9431711733707705"/>
        </c:manualLayout>
      </c:layout>
      <c:barChart>
        <c:barDir val="bar"/>
        <c:grouping val="clustered"/>
        <c:varyColors val="0"/>
        <c:ser>
          <c:idx val="0"/>
          <c:order val="0"/>
          <c:tx>
            <c:strRef>
              <c:f>Лист1!$B$1</c:f>
              <c:strCache>
                <c:ptCount val="1"/>
                <c:pt idx="0">
                  <c:v>Ряд 1</c:v>
                </c:pt>
              </c:strCache>
            </c:strRef>
          </c:tx>
          <c:spPr>
            <a:solidFill>
              <a:schemeClr val="accent6">
                <a:lumMod val="60000"/>
                <a:lumOff val="4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6">
                        <a:lumMod val="50000"/>
                      </a:schemeClr>
                    </a:solidFill>
                    <a:latin typeface="+mn-lt"/>
                    <a:ea typeface="+mn-ea"/>
                    <a:cs typeface="+mn-cs"/>
                  </a:defRPr>
                </a:pPr>
                <a:endParaRPr lang="ru-K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numCache>
            </c:numRef>
          </c:cat>
          <c:val>
            <c:numRef>
              <c:f>Лист1!$B$2:$B$3</c:f>
              <c:numCache>
                <c:formatCode>General</c:formatCode>
                <c:ptCount val="2"/>
                <c:pt idx="0">
                  <c:v>1648.5070000000001</c:v>
                </c:pt>
                <c:pt idx="1">
                  <c:v>474.13200000000001</c:v>
                </c:pt>
              </c:numCache>
            </c:numRef>
          </c:val>
          <c:extLst>
            <c:ext xmlns:c16="http://schemas.microsoft.com/office/drawing/2014/chart" uri="{C3380CC4-5D6E-409C-BE32-E72D297353CC}">
              <c16:uniqueId val="{0000000A-B4AC-409B-B5BE-36957C12AEE7}"/>
            </c:ext>
          </c:extLst>
        </c:ser>
        <c:dLbls>
          <c:showLegendKey val="0"/>
          <c:showVal val="0"/>
          <c:showCatName val="0"/>
          <c:showSerName val="0"/>
          <c:showPercent val="0"/>
          <c:showBubbleSize val="0"/>
        </c:dLbls>
        <c:gapWidth val="44"/>
        <c:axId val="264825656"/>
        <c:axId val="264823496"/>
      </c:barChart>
      <c:catAx>
        <c:axId val="264825656"/>
        <c:scaling>
          <c:orientation val="minMax"/>
        </c:scaling>
        <c:delete val="1"/>
        <c:axPos val="l"/>
        <c:numFmt formatCode="General" sourceLinked="1"/>
        <c:majorTickMark val="out"/>
        <c:minorTickMark val="none"/>
        <c:tickLblPos val="nextTo"/>
        <c:crossAx val="264823496"/>
        <c:crosses val="autoZero"/>
        <c:auto val="1"/>
        <c:lblAlgn val="ctr"/>
        <c:lblOffset val="450"/>
        <c:noMultiLvlLbl val="0"/>
      </c:catAx>
      <c:valAx>
        <c:axId val="264823496"/>
        <c:scaling>
          <c:orientation val="minMax"/>
        </c:scaling>
        <c:delete val="1"/>
        <c:axPos val="b"/>
        <c:numFmt formatCode="#,##0" sourceLinked="0"/>
        <c:majorTickMark val="out"/>
        <c:minorTickMark val="none"/>
        <c:tickLblPos val="nextTo"/>
        <c:crossAx val="2648256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KZ"/>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46400" cy="495300"/>
          </a:xfrm>
          <a:prstGeom prst="rect">
            <a:avLst/>
          </a:prstGeom>
        </p:spPr>
        <p:txBody>
          <a:bodyPr vert="horz" lIns="91440" tIns="45720" rIns="91440" bIns="45720" rtlCol="0"/>
          <a:lstStyle>
            <a:lvl1pPr algn="l">
              <a:defRPr sz="1200"/>
            </a:lvl1pPr>
          </a:lstStyle>
          <a:p>
            <a:endParaRPr lang="ru-RU"/>
          </a:p>
        </p:txBody>
      </p:sp>
      <p:sp>
        <p:nvSpPr>
          <p:cNvPr id="3" name="Дата 2"/>
          <p:cNvSpPr>
            <a:spLocks noGrp="1"/>
          </p:cNvSpPr>
          <p:nvPr>
            <p:ph type="dt" sz="quarter" idx="1"/>
          </p:nvPr>
        </p:nvSpPr>
        <p:spPr>
          <a:xfrm>
            <a:off x="3849688" y="0"/>
            <a:ext cx="2946400" cy="495300"/>
          </a:xfrm>
          <a:prstGeom prst="rect">
            <a:avLst/>
          </a:prstGeom>
        </p:spPr>
        <p:txBody>
          <a:bodyPr vert="horz" lIns="91440" tIns="45720" rIns="91440" bIns="45720" rtlCol="0"/>
          <a:lstStyle>
            <a:lvl1pPr algn="r">
              <a:defRPr sz="1200"/>
            </a:lvl1pPr>
          </a:lstStyle>
          <a:p>
            <a:fld id="{5AEB0B98-164E-4CA9-8586-E121EE38CD36}" type="datetimeFigureOut">
              <a:rPr lang="ru-RU" smtClean="0"/>
              <a:t>18.04.2025</a:t>
            </a:fld>
            <a:endParaRPr lang="ru-RU"/>
          </a:p>
        </p:txBody>
      </p:sp>
      <p:sp>
        <p:nvSpPr>
          <p:cNvPr id="4" name="Нижний колонтитул 3"/>
          <p:cNvSpPr>
            <a:spLocks noGrp="1"/>
          </p:cNvSpPr>
          <p:nvPr>
            <p:ph type="ftr" sz="quarter" idx="2"/>
          </p:nvPr>
        </p:nvSpPr>
        <p:spPr>
          <a:xfrm>
            <a:off x="0" y="9378950"/>
            <a:ext cx="2946400" cy="495300"/>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p:cNvSpPr>
            <a:spLocks noGrp="1"/>
          </p:cNvSpPr>
          <p:nvPr>
            <p:ph type="sldNum" sz="quarter" idx="3"/>
          </p:nvPr>
        </p:nvSpPr>
        <p:spPr>
          <a:xfrm>
            <a:off x="3849688" y="9378950"/>
            <a:ext cx="2946400" cy="495300"/>
          </a:xfrm>
          <a:prstGeom prst="rect">
            <a:avLst/>
          </a:prstGeom>
        </p:spPr>
        <p:txBody>
          <a:bodyPr vert="horz" lIns="91440" tIns="45720" rIns="91440" bIns="45720" rtlCol="0" anchor="b"/>
          <a:lstStyle>
            <a:lvl1pPr algn="r">
              <a:defRPr sz="1200"/>
            </a:lvl1pPr>
          </a:lstStyle>
          <a:p>
            <a:fld id="{DBA332FE-0D56-4B98-A320-E45BB9D3F22F}" type="slidenum">
              <a:rPr lang="ru-RU" smtClean="0"/>
              <a:t>‹#›</a:t>
            </a:fld>
            <a:endParaRPr lang="ru-RU"/>
          </a:p>
        </p:txBody>
      </p:sp>
    </p:spTree>
    <p:extLst>
      <p:ext uri="{BB962C8B-B14F-4D97-AF65-F5344CB8AC3E}">
        <p14:creationId xmlns:p14="http://schemas.microsoft.com/office/powerpoint/2010/main" val="263170380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3" y="3"/>
            <a:ext cx="2945659" cy="495427"/>
          </a:xfrm>
          <a:prstGeom prst="rect">
            <a:avLst/>
          </a:prstGeom>
        </p:spPr>
        <p:txBody>
          <a:bodyPr vert="horz" lIns="91431" tIns="45716" rIns="91431" bIns="45716" rtlCol="0"/>
          <a:lstStyle>
            <a:lvl1pPr algn="l">
              <a:defRPr sz="1200"/>
            </a:lvl1pPr>
          </a:lstStyle>
          <a:p>
            <a:endParaRPr lang="en-US"/>
          </a:p>
        </p:txBody>
      </p:sp>
      <p:sp>
        <p:nvSpPr>
          <p:cNvPr id="3" name="Дата 2"/>
          <p:cNvSpPr>
            <a:spLocks noGrp="1"/>
          </p:cNvSpPr>
          <p:nvPr>
            <p:ph type="dt" idx="1"/>
          </p:nvPr>
        </p:nvSpPr>
        <p:spPr>
          <a:xfrm>
            <a:off x="3850443" y="3"/>
            <a:ext cx="2945659" cy="495427"/>
          </a:xfrm>
          <a:prstGeom prst="rect">
            <a:avLst/>
          </a:prstGeom>
        </p:spPr>
        <p:txBody>
          <a:bodyPr vert="horz" lIns="91431" tIns="45716" rIns="91431" bIns="45716" rtlCol="0"/>
          <a:lstStyle>
            <a:lvl1pPr algn="r">
              <a:defRPr sz="1200"/>
            </a:lvl1pPr>
          </a:lstStyle>
          <a:p>
            <a:fld id="{D01E911F-B7A3-4A48-9377-5B09C9E52E95}" type="datetimeFigureOut">
              <a:rPr lang="en-US" smtClean="0"/>
              <a:t>4/18/2025</a:t>
            </a:fld>
            <a:endParaRPr lang="en-US"/>
          </a:p>
        </p:txBody>
      </p:sp>
      <p:sp>
        <p:nvSpPr>
          <p:cNvPr id="4" name="Образ слайда 3"/>
          <p:cNvSpPr>
            <a:spLocks noGrp="1" noRot="1" noChangeAspect="1"/>
          </p:cNvSpPr>
          <p:nvPr>
            <p:ph type="sldImg" idx="2"/>
          </p:nvPr>
        </p:nvSpPr>
        <p:spPr>
          <a:xfrm>
            <a:off x="436563" y="1233488"/>
            <a:ext cx="5924550" cy="3333750"/>
          </a:xfrm>
          <a:prstGeom prst="rect">
            <a:avLst/>
          </a:prstGeom>
          <a:noFill/>
          <a:ln w="12700">
            <a:solidFill>
              <a:prstClr val="black"/>
            </a:solidFill>
          </a:ln>
        </p:spPr>
        <p:txBody>
          <a:bodyPr vert="horz" lIns="91431" tIns="45716" rIns="91431" bIns="45716" rtlCol="0" anchor="ctr"/>
          <a:lstStyle/>
          <a:p>
            <a:endParaRPr lang="en-US"/>
          </a:p>
        </p:txBody>
      </p:sp>
      <p:sp>
        <p:nvSpPr>
          <p:cNvPr id="5" name="Заметки 4"/>
          <p:cNvSpPr>
            <a:spLocks noGrp="1"/>
          </p:cNvSpPr>
          <p:nvPr>
            <p:ph type="body" sz="quarter" idx="3"/>
          </p:nvPr>
        </p:nvSpPr>
        <p:spPr>
          <a:xfrm>
            <a:off x="679768" y="4751985"/>
            <a:ext cx="5438140" cy="3887985"/>
          </a:xfrm>
          <a:prstGeom prst="rect">
            <a:avLst/>
          </a:prstGeom>
        </p:spPr>
        <p:txBody>
          <a:bodyPr vert="horz" lIns="91431" tIns="45716" rIns="91431" bIns="45716"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6" name="Нижний колонтитул 5"/>
          <p:cNvSpPr>
            <a:spLocks noGrp="1"/>
          </p:cNvSpPr>
          <p:nvPr>
            <p:ph type="ftr" sz="quarter" idx="4"/>
          </p:nvPr>
        </p:nvSpPr>
        <p:spPr>
          <a:xfrm>
            <a:off x="3" y="9378825"/>
            <a:ext cx="2945659" cy="495427"/>
          </a:xfrm>
          <a:prstGeom prst="rect">
            <a:avLst/>
          </a:prstGeom>
        </p:spPr>
        <p:txBody>
          <a:bodyPr vert="horz" lIns="91431" tIns="45716" rIns="91431" bIns="45716" rtlCol="0" anchor="b"/>
          <a:lstStyle>
            <a:lvl1pPr algn="l">
              <a:defRPr sz="1200"/>
            </a:lvl1pPr>
          </a:lstStyle>
          <a:p>
            <a:endParaRPr lang="en-US"/>
          </a:p>
        </p:txBody>
      </p:sp>
      <p:sp>
        <p:nvSpPr>
          <p:cNvPr id="7" name="Номер слайда 6"/>
          <p:cNvSpPr>
            <a:spLocks noGrp="1"/>
          </p:cNvSpPr>
          <p:nvPr>
            <p:ph type="sldNum" sz="quarter" idx="5"/>
          </p:nvPr>
        </p:nvSpPr>
        <p:spPr>
          <a:xfrm>
            <a:off x="3850443" y="9378825"/>
            <a:ext cx="2945659" cy="495427"/>
          </a:xfrm>
          <a:prstGeom prst="rect">
            <a:avLst/>
          </a:prstGeom>
        </p:spPr>
        <p:txBody>
          <a:bodyPr vert="horz" lIns="91431" tIns="45716" rIns="91431" bIns="45716" rtlCol="0" anchor="b"/>
          <a:lstStyle>
            <a:lvl1pPr algn="r">
              <a:defRPr sz="1200"/>
            </a:lvl1pPr>
          </a:lstStyle>
          <a:p>
            <a:fld id="{19E3A98F-50AD-4B46-943E-262E6AC236DF}" type="slidenum">
              <a:rPr lang="en-US" smtClean="0"/>
              <a:t>‹#›</a:t>
            </a:fld>
            <a:endParaRPr lang="en-US"/>
          </a:p>
        </p:txBody>
      </p:sp>
    </p:spTree>
    <p:extLst>
      <p:ext uri="{BB962C8B-B14F-4D97-AF65-F5344CB8AC3E}">
        <p14:creationId xmlns:p14="http://schemas.microsoft.com/office/powerpoint/2010/main" val="553387136"/>
      </p:ext>
    </p:extLst>
  </p:cSld>
  <p:clrMap bg1="lt1" tx1="dk1" bg2="lt2" tx2="dk2" accent1="accent1" accent2="accent2" accent3="accent3" accent4="accent4" accent5="accent5" accent6="accent6" hlink="hlink" folHlink="folHlink"/>
  <p:notesStyle>
    <a:lvl1pPr marL="0" algn="l" defTabSz="914273" rtl="0" eaLnBrk="1" latinLnBrk="0" hangingPunct="1">
      <a:defRPr sz="1200" kern="1200">
        <a:solidFill>
          <a:schemeClr val="tx1"/>
        </a:solidFill>
        <a:latin typeface="+mn-lt"/>
        <a:ea typeface="+mn-ea"/>
        <a:cs typeface="+mn-cs"/>
      </a:defRPr>
    </a:lvl1pPr>
    <a:lvl2pPr marL="457137" algn="l" defTabSz="914273" rtl="0" eaLnBrk="1" latinLnBrk="0" hangingPunct="1">
      <a:defRPr sz="1200" kern="1200">
        <a:solidFill>
          <a:schemeClr val="tx1"/>
        </a:solidFill>
        <a:latin typeface="+mn-lt"/>
        <a:ea typeface="+mn-ea"/>
        <a:cs typeface="+mn-cs"/>
      </a:defRPr>
    </a:lvl2pPr>
    <a:lvl3pPr marL="914273" algn="l" defTabSz="914273" rtl="0" eaLnBrk="1" latinLnBrk="0" hangingPunct="1">
      <a:defRPr sz="1200" kern="1200">
        <a:solidFill>
          <a:schemeClr val="tx1"/>
        </a:solidFill>
        <a:latin typeface="+mn-lt"/>
        <a:ea typeface="+mn-ea"/>
        <a:cs typeface="+mn-cs"/>
      </a:defRPr>
    </a:lvl3pPr>
    <a:lvl4pPr marL="1371410" algn="l" defTabSz="914273" rtl="0" eaLnBrk="1" latinLnBrk="0" hangingPunct="1">
      <a:defRPr sz="1200" kern="1200">
        <a:solidFill>
          <a:schemeClr val="tx1"/>
        </a:solidFill>
        <a:latin typeface="+mn-lt"/>
        <a:ea typeface="+mn-ea"/>
        <a:cs typeface="+mn-cs"/>
      </a:defRPr>
    </a:lvl4pPr>
    <a:lvl5pPr marL="1828546" algn="l" defTabSz="914273" rtl="0" eaLnBrk="1" latinLnBrk="0" hangingPunct="1">
      <a:defRPr sz="1200" kern="1200">
        <a:solidFill>
          <a:schemeClr val="tx1"/>
        </a:solidFill>
        <a:latin typeface="+mn-lt"/>
        <a:ea typeface="+mn-ea"/>
        <a:cs typeface="+mn-cs"/>
      </a:defRPr>
    </a:lvl5pPr>
    <a:lvl6pPr marL="2285683" algn="l" defTabSz="914273" rtl="0" eaLnBrk="1" latinLnBrk="0" hangingPunct="1">
      <a:defRPr sz="1200" kern="1200">
        <a:solidFill>
          <a:schemeClr val="tx1"/>
        </a:solidFill>
        <a:latin typeface="+mn-lt"/>
        <a:ea typeface="+mn-ea"/>
        <a:cs typeface="+mn-cs"/>
      </a:defRPr>
    </a:lvl6pPr>
    <a:lvl7pPr marL="2742819" algn="l" defTabSz="914273" rtl="0" eaLnBrk="1" latinLnBrk="0" hangingPunct="1">
      <a:defRPr sz="1200" kern="1200">
        <a:solidFill>
          <a:schemeClr val="tx1"/>
        </a:solidFill>
        <a:latin typeface="+mn-lt"/>
        <a:ea typeface="+mn-ea"/>
        <a:cs typeface="+mn-cs"/>
      </a:defRPr>
    </a:lvl7pPr>
    <a:lvl8pPr marL="3199956" algn="l" defTabSz="914273" rtl="0" eaLnBrk="1" latinLnBrk="0" hangingPunct="1">
      <a:defRPr sz="1200" kern="1200">
        <a:solidFill>
          <a:schemeClr val="tx1"/>
        </a:solidFill>
        <a:latin typeface="+mn-lt"/>
        <a:ea typeface="+mn-ea"/>
        <a:cs typeface="+mn-cs"/>
      </a:defRPr>
    </a:lvl8pPr>
    <a:lvl9pPr marL="3657093" algn="l" defTabSz="914273"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7340D6-81E4-328E-C55E-35AAE2A2ED0D}"/>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766AC39A-E1C7-7E02-FDE3-4CDC5F04D49B}"/>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AA2EE3D-E7B6-5545-81F1-3C04200B7BD1}"/>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4D66F0BF-89F7-9158-BCC6-5D949900BBD7}"/>
              </a:ext>
            </a:extLst>
          </p:cNvPr>
          <p:cNvSpPr>
            <a:spLocks noGrp="1"/>
          </p:cNvSpPr>
          <p:nvPr>
            <p:ph type="sldNum" sz="quarter" idx="5"/>
          </p:nvPr>
        </p:nvSpPr>
        <p:spPr/>
        <p:txBody>
          <a:bodyPr/>
          <a:lstStyle/>
          <a:p>
            <a:fld id="{19E3A98F-50AD-4B46-943E-262E6AC236DF}" type="slidenum">
              <a:rPr lang="en-US" smtClean="0"/>
              <a:t>2</a:t>
            </a:fld>
            <a:endParaRPr lang="en-US"/>
          </a:p>
        </p:txBody>
      </p:sp>
    </p:spTree>
    <p:extLst>
      <p:ext uri="{BB962C8B-B14F-4D97-AF65-F5344CB8AC3E}">
        <p14:creationId xmlns:p14="http://schemas.microsoft.com/office/powerpoint/2010/main" val="36023222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949AD3-A0B0-150D-F30D-156F5C345385}"/>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94B5F2A7-79A2-7EFB-BC30-229E2015008F}"/>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CCA69564-78A0-E24A-5C32-021C6664F51D}"/>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2E6B070C-2B50-126C-77B6-AEF596DBB22E}"/>
              </a:ext>
            </a:extLst>
          </p:cNvPr>
          <p:cNvSpPr>
            <a:spLocks noGrp="1"/>
          </p:cNvSpPr>
          <p:nvPr>
            <p:ph type="sldNum" sz="quarter" idx="5"/>
          </p:nvPr>
        </p:nvSpPr>
        <p:spPr/>
        <p:txBody>
          <a:bodyPr/>
          <a:lstStyle/>
          <a:p>
            <a:fld id="{19E3A98F-50AD-4B46-943E-262E6AC236DF}" type="slidenum">
              <a:rPr lang="en-US" smtClean="0"/>
              <a:t>12</a:t>
            </a:fld>
            <a:endParaRPr lang="en-US"/>
          </a:p>
        </p:txBody>
      </p:sp>
    </p:spTree>
    <p:extLst>
      <p:ext uri="{BB962C8B-B14F-4D97-AF65-F5344CB8AC3E}">
        <p14:creationId xmlns:p14="http://schemas.microsoft.com/office/powerpoint/2010/main" val="407916113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DC1332-D4FF-90A9-7448-C5BB9889C78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2179A5A-1F58-A97B-A97B-8575B0EBCB11}"/>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40D0F1DE-AF32-81FA-3DAC-1C3757298682}"/>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ECD10C28-F8C4-3FD6-A851-2C481DF529D8}"/>
              </a:ext>
            </a:extLst>
          </p:cNvPr>
          <p:cNvSpPr>
            <a:spLocks noGrp="1"/>
          </p:cNvSpPr>
          <p:nvPr>
            <p:ph type="sldNum" sz="quarter" idx="5"/>
          </p:nvPr>
        </p:nvSpPr>
        <p:spPr/>
        <p:txBody>
          <a:bodyPr/>
          <a:lstStyle/>
          <a:p>
            <a:fld id="{19E3A98F-50AD-4B46-943E-262E6AC236DF}" type="slidenum">
              <a:rPr lang="en-US" smtClean="0"/>
              <a:t>13</a:t>
            </a:fld>
            <a:endParaRPr lang="en-US"/>
          </a:p>
        </p:txBody>
      </p:sp>
    </p:spTree>
    <p:extLst>
      <p:ext uri="{BB962C8B-B14F-4D97-AF65-F5344CB8AC3E}">
        <p14:creationId xmlns:p14="http://schemas.microsoft.com/office/powerpoint/2010/main" val="27209223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9E4B36-C005-EF22-F69C-14500BD4A0F8}"/>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92A97147-C4B2-DB49-8F82-7142C584A10C}"/>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47F212D0-778D-7962-5D4B-BB461F632C57}"/>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0C966ECA-D957-5B75-2808-A023872E19BB}"/>
              </a:ext>
            </a:extLst>
          </p:cNvPr>
          <p:cNvSpPr>
            <a:spLocks noGrp="1"/>
          </p:cNvSpPr>
          <p:nvPr>
            <p:ph type="sldNum" sz="quarter" idx="5"/>
          </p:nvPr>
        </p:nvSpPr>
        <p:spPr/>
        <p:txBody>
          <a:bodyPr/>
          <a:lstStyle/>
          <a:p>
            <a:fld id="{19E3A98F-50AD-4B46-943E-262E6AC236DF}" type="slidenum">
              <a:rPr lang="en-US" smtClean="0"/>
              <a:t>14</a:t>
            </a:fld>
            <a:endParaRPr lang="en-US"/>
          </a:p>
        </p:txBody>
      </p:sp>
    </p:spTree>
    <p:extLst>
      <p:ext uri="{BB962C8B-B14F-4D97-AF65-F5344CB8AC3E}">
        <p14:creationId xmlns:p14="http://schemas.microsoft.com/office/powerpoint/2010/main" val="36760263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11CDA7-DBBE-596D-D055-65A7DB784CA7}"/>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8256EC04-BB5D-5BDF-4A6E-F3984DD1B9C6}"/>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E1D2F770-9D8F-F1A1-0097-BB760F35E585}"/>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F79B754-CE3A-EBE8-F3BF-D3EE9B656355}"/>
              </a:ext>
            </a:extLst>
          </p:cNvPr>
          <p:cNvSpPr>
            <a:spLocks noGrp="1"/>
          </p:cNvSpPr>
          <p:nvPr>
            <p:ph type="sldNum" sz="quarter" idx="5"/>
          </p:nvPr>
        </p:nvSpPr>
        <p:spPr/>
        <p:txBody>
          <a:bodyPr/>
          <a:lstStyle/>
          <a:p>
            <a:fld id="{19E3A98F-50AD-4B46-943E-262E6AC236DF}" type="slidenum">
              <a:rPr lang="en-US" smtClean="0"/>
              <a:t>15</a:t>
            </a:fld>
            <a:endParaRPr lang="en-US"/>
          </a:p>
        </p:txBody>
      </p:sp>
    </p:spTree>
    <p:extLst>
      <p:ext uri="{BB962C8B-B14F-4D97-AF65-F5344CB8AC3E}">
        <p14:creationId xmlns:p14="http://schemas.microsoft.com/office/powerpoint/2010/main" val="36433831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96B786-BCB1-5EE6-255E-5C4A707D8D25}"/>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24EA1B5D-9813-FFE1-6145-74B5501AB32D}"/>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8D6BF3C-D9C7-3BB7-DE35-96CFFF5C274B}"/>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7E3445C5-2866-982C-0C8C-B420F4F8B574}"/>
              </a:ext>
            </a:extLst>
          </p:cNvPr>
          <p:cNvSpPr>
            <a:spLocks noGrp="1"/>
          </p:cNvSpPr>
          <p:nvPr>
            <p:ph type="sldNum" sz="quarter" idx="5"/>
          </p:nvPr>
        </p:nvSpPr>
        <p:spPr/>
        <p:txBody>
          <a:bodyPr/>
          <a:lstStyle/>
          <a:p>
            <a:fld id="{19E3A98F-50AD-4B46-943E-262E6AC236DF}" type="slidenum">
              <a:rPr lang="en-US" smtClean="0"/>
              <a:t>16</a:t>
            </a:fld>
            <a:endParaRPr lang="en-US"/>
          </a:p>
        </p:txBody>
      </p:sp>
    </p:spTree>
    <p:extLst>
      <p:ext uri="{BB962C8B-B14F-4D97-AF65-F5344CB8AC3E}">
        <p14:creationId xmlns:p14="http://schemas.microsoft.com/office/powerpoint/2010/main" val="200879620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62D584-6CBE-CC07-5378-AF969038A54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50EDE9B0-16EC-0CA2-9AB2-D1347BD6543E}"/>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3E62E46-43EE-B98E-1DD1-A5E17A1EDCF5}"/>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05F4D4F2-4A01-001B-7769-0B33C71C4DE4}"/>
              </a:ext>
            </a:extLst>
          </p:cNvPr>
          <p:cNvSpPr>
            <a:spLocks noGrp="1"/>
          </p:cNvSpPr>
          <p:nvPr>
            <p:ph type="sldNum" sz="quarter" idx="5"/>
          </p:nvPr>
        </p:nvSpPr>
        <p:spPr/>
        <p:txBody>
          <a:bodyPr/>
          <a:lstStyle/>
          <a:p>
            <a:fld id="{19E3A98F-50AD-4B46-943E-262E6AC236DF}" type="slidenum">
              <a:rPr lang="en-US" smtClean="0"/>
              <a:t>17</a:t>
            </a:fld>
            <a:endParaRPr lang="en-US"/>
          </a:p>
        </p:txBody>
      </p:sp>
    </p:spTree>
    <p:extLst>
      <p:ext uri="{BB962C8B-B14F-4D97-AF65-F5344CB8AC3E}">
        <p14:creationId xmlns:p14="http://schemas.microsoft.com/office/powerpoint/2010/main" val="27970905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445B98-E74F-4EF4-858F-E195570899AD}"/>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939448DE-B3D9-B226-1B48-6A544F531CCC}"/>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BED3F41F-784A-4225-8331-1E4D3267813A}"/>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E4B07E15-BF33-48A7-502D-B50741CCFE4A}"/>
              </a:ext>
            </a:extLst>
          </p:cNvPr>
          <p:cNvSpPr>
            <a:spLocks noGrp="1"/>
          </p:cNvSpPr>
          <p:nvPr>
            <p:ph type="sldNum" sz="quarter" idx="5"/>
          </p:nvPr>
        </p:nvSpPr>
        <p:spPr/>
        <p:txBody>
          <a:bodyPr/>
          <a:lstStyle/>
          <a:p>
            <a:fld id="{19E3A98F-50AD-4B46-943E-262E6AC236DF}" type="slidenum">
              <a:rPr lang="en-US" smtClean="0"/>
              <a:t>18</a:t>
            </a:fld>
            <a:endParaRPr lang="en-US"/>
          </a:p>
        </p:txBody>
      </p:sp>
    </p:spTree>
    <p:extLst>
      <p:ext uri="{BB962C8B-B14F-4D97-AF65-F5344CB8AC3E}">
        <p14:creationId xmlns:p14="http://schemas.microsoft.com/office/powerpoint/2010/main" val="417368572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ECB7F5-3821-88C4-CFC5-F19E3D3FEEC0}"/>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E9E387D2-C027-B438-C89F-1F564D6D5740}"/>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E094FA91-939A-1C74-A5E7-DA5C0A86F31B}"/>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9E9EF713-466F-ED64-F004-25DE20964EFB}"/>
              </a:ext>
            </a:extLst>
          </p:cNvPr>
          <p:cNvSpPr>
            <a:spLocks noGrp="1"/>
          </p:cNvSpPr>
          <p:nvPr>
            <p:ph type="sldNum" sz="quarter" idx="5"/>
          </p:nvPr>
        </p:nvSpPr>
        <p:spPr/>
        <p:txBody>
          <a:bodyPr/>
          <a:lstStyle/>
          <a:p>
            <a:fld id="{19E3A98F-50AD-4B46-943E-262E6AC236DF}" type="slidenum">
              <a:rPr lang="en-US" smtClean="0"/>
              <a:t>19</a:t>
            </a:fld>
            <a:endParaRPr lang="en-US"/>
          </a:p>
        </p:txBody>
      </p:sp>
    </p:spTree>
    <p:extLst>
      <p:ext uri="{BB962C8B-B14F-4D97-AF65-F5344CB8AC3E}">
        <p14:creationId xmlns:p14="http://schemas.microsoft.com/office/powerpoint/2010/main" val="4285414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661190-9227-0FAF-E3D8-99EB6D9C2EFE}"/>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F500F9A2-031E-F064-0A65-9DD61B9603E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5A15B949-C74C-4DBB-B7F0-EAC5C02A6645}"/>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A0C36C7B-1ADD-73DC-0AAD-33AEF4355EA4}"/>
              </a:ext>
            </a:extLst>
          </p:cNvPr>
          <p:cNvSpPr>
            <a:spLocks noGrp="1"/>
          </p:cNvSpPr>
          <p:nvPr>
            <p:ph type="sldNum" sz="quarter" idx="5"/>
          </p:nvPr>
        </p:nvSpPr>
        <p:spPr/>
        <p:txBody>
          <a:bodyPr/>
          <a:lstStyle/>
          <a:p>
            <a:fld id="{19E3A98F-50AD-4B46-943E-262E6AC236DF}" type="slidenum">
              <a:rPr lang="en-US" smtClean="0"/>
              <a:t>20</a:t>
            </a:fld>
            <a:endParaRPr lang="en-US"/>
          </a:p>
        </p:txBody>
      </p:sp>
    </p:spTree>
    <p:extLst>
      <p:ext uri="{BB962C8B-B14F-4D97-AF65-F5344CB8AC3E}">
        <p14:creationId xmlns:p14="http://schemas.microsoft.com/office/powerpoint/2010/main" val="423097666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578DD0-BCF3-23D2-74C7-3769B94C567F}"/>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9C1F932B-F827-81EE-3BD7-0338214BCEB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3EF7631-132C-DDBB-AB61-3B044661EBB2}"/>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1C70050A-F631-FCBF-21BF-BD3DF762B043}"/>
              </a:ext>
            </a:extLst>
          </p:cNvPr>
          <p:cNvSpPr>
            <a:spLocks noGrp="1"/>
          </p:cNvSpPr>
          <p:nvPr>
            <p:ph type="sldNum" sz="quarter" idx="5"/>
          </p:nvPr>
        </p:nvSpPr>
        <p:spPr/>
        <p:txBody>
          <a:bodyPr/>
          <a:lstStyle/>
          <a:p>
            <a:fld id="{19E3A98F-50AD-4B46-943E-262E6AC236DF}" type="slidenum">
              <a:rPr lang="en-US" smtClean="0"/>
              <a:t>21</a:t>
            </a:fld>
            <a:endParaRPr lang="en-US"/>
          </a:p>
        </p:txBody>
      </p:sp>
    </p:spTree>
    <p:extLst>
      <p:ext uri="{BB962C8B-B14F-4D97-AF65-F5344CB8AC3E}">
        <p14:creationId xmlns:p14="http://schemas.microsoft.com/office/powerpoint/2010/main" val="36532036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730325-892F-066C-D0FC-8634BBDDC1D5}"/>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23AACC3C-121A-26A7-2355-773E41D36CF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CC7E562F-F70A-051F-6295-F913BFAF3746}"/>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47BBDD1B-8E1D-1A19-A74F-2A22BD1451D2}"/>
              </a:ext>
            </a:extLst>
          </p:cNvPr>
          <p:cNvSpPr>
            <a:spLocks noGrp="1"/>
          </p:cNvSpPr>
          <p:nvPr>
            <p:ph type="sldNum" sz="quarter" idx="5"/>
          </p:nvPr>
        </p:nvSpPr>
        <p:spPr/>
        <p:txBody>
          <a:bodyPr/>
          <a:lstStyle/>
          <a:p>
            <a:fld id="{19E3A98F-50AD-4B46-943E-262E6AC236DF}" type="slidenum">
              <a:rPr lang="en-US" smtClean="0"/>
              <a:t>3</a:t>
            </a:fld>
            <a:endParaRPr lang="en-US"/>
          </a:p>
        </p:txBody>
      </p:sp>
    </p:spTree>
    <p:extLst>
      <p:ext uri="{BB962C8B-B14F-4D97-AF65-F5344CB8AC3E}">
        <p14:creationId xmlns:p14="http://schemas.microsoft.com/office/powerpoint/2010/main" val="34152850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B1207B-D65B-9849-5FAD-B7316D74587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99F75526-278D-7866-1409-7469CA8F27F1}"/>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B32114EB-3AD1-3458-5E9F-6975870F1A26}"/>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739DAFF6-8AC7-AEF7-B40C-63D3CA6DB103}"/>
              </a:ext>
            </a:extLst>
          </p:cNvPr>
          <p:cNvSpPr>
            <a:spLocks noGrp="1"/>
          </p:cNvSpPr>
          <p:nvPr>
            <p:ph type="sldNum" sz="quarter" idx="5"/>
          </p:nvPr>
        </p:nvSpPr>
        <p:spPr/>
        <p:txBody>
          <a:bodyPr/>
          <a:lstStyle/>
          <a:p>
            <a:fld id="{19E3A98F-50AD-4B46-943E-262E6AC236DF}" type="slidenum">
              <a:rPr lang="en-US" smtClean="0"/>
              <a:t>22</a:t>
            </a:fld>
            <a:endParaRPr lang="en-US"/>
          </a:p>
        </p:txBody>
      </p:sp>
    </p:spTree>
    <p:extLst>
      <p:ext uri="{BB962C8B-B14F-4D97-AF65-F5344CB8AC3E}">
        <p14:creationId xmlns:p14="http://schemas.microsoft.com/office/powerpoint/2010/main" val="23386449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FB92CD-FAD7-EAE4-D2F7-52CE965BD90E}"/>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492A3776-2ABB-F9EF-6184-0F322F7092F6}"/>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F23FABF9-43AF-4BB5-478E-260D63AA8D2F}"/>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268E6FCE-5220-E978-DB16-6053C9C61728}"/>
              </a:ext>
            </a:extLst>
          </p:cNvPr>
          <p:cNvSpPr>
            <a:spLocks noGrp="1"/>
          </p:cNvSpPr>
          <p:nvPr>
            <p:ph type="sldNum" sz="quarter" idx="5"/>
          </p:nvPr>
        </p:nvSpPr>
        <p:spPr/>
        <p:txBody>
          <a:bodyPr/>
          <a:lstStyle/>
          <a:p>
            <a:fld id="{19E3A98F-50AD-4B46-943E-262E6AC236DF}" type="slidenum">
              <a:rPr lang="en-US" smtClean="0"/>
              <a:t>23</a:t>
            </a:fld>
            <a:endParaRPr lang="en-US"/>
          </a:p>
        </p:txBody>
      </p:sp>
    </p:spTree>
    <p:extLst>
      <p:ext uri="{BB962C8B-B14F-4D97-AF65-F5344CB8AC3E}">
        <p14:creationId xmlns:p14="http://schemas.microsoft.com/office/powerpoint/2010/main" val="37426116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0C38C5-753F-EC44-830D-688278E07C1B}"/>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752AD17-D918-80F5-6252-DA16E7DA7929}"/>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9B618A6-DDE4-8DC1-947E-99EB39B2E2AA}"/>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3B6AD982-9370-F136-5D21-53AF3CD445DE}"/>
              </a:ext>
            </a:extLst>
          </p:cNvPr>
          <p:cNvSpPr>
            <a:spLocks noGrp="1"/>
          </p:cNvSpPr>
          <p:nvPr>
            <p:ph type="sldNum" sz="quarter" idx="5"/>
          </p:nvPr>
        </p:nvSpPr>
        <p:spPr/>
        <p:txBody>
          <a:bodyPr/>
          <a:lstStyle/>
          <a:p>
            <a:fld id="{19E3A98F-50AD-4B46-943E-262E6AC236DF}" type="slidenum">
              <a:rPr lang="en-US" smtClean="0"/>
              <a:t>24</a:t>
            </a:fld>
            <a:endParaRPr lang="en-US"/>
          </a:p>
        </p:txBody>
      </p:sp>
    </p:spTree>
    <p:extLst>
      <p:ext uri="{BB962C8B-B14F-4D97-AF65-F5344CB8AC3E}">
        <p14:creationId xmlns:p14="http://schemas.microsoft.com/office/powerpoint/2010/main" val="111019297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AA3584-2870-C00A-EFBF-7DA98306A992}"/>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82378EEF-2353-A553-DFA5-263B93CAD772}"/>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1B02C407-9FC0-1346-D40A-B865FBE9BA18}"/>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7306011F-A5EC-3B8E-7D56-FABC216AE57C}"/>
              </a:ext>
            </a:extLst>
          </p:cNvPr>
          <p:cNvSpPr>
            <a:spLocks noGrp="1"/>
          </p:cNvSpPr>
          <p:nvPr>
            <p:ph type="sldNum" sz="quarter" idx="5"/>
          </p:nvPr>
        </p:nvSpPr>
        <p:spPr/>
        <p:txBody>
          <a:bodyPr/>
          <a:lstStyle/>
          <a:p>
            <a:fld id="{19E3A98F-50AD-4B46-943E-262E6AC236DF}" type="slidenum">
              <a:rPr lang="en-US" smtClean="0"/>
              <a:t>26</a:t>
            </a:fld>
            <a:endParaRPr lang="en-US"/>
          </a:p>
        </p:txBody>
      </p:sp>
    </p:spTree>
    <p:extLst>
      <p:ext uri="{BB962C8B-B14F-4D97-AF65-F5344CB8AC3E}">
        <p14:creationId xmlns:p14="http://schemas.microsoft.com/office/powerpoint/2010/main" val="364305012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6232F2-5C6D-088A-8311-46A22BB5DCBE}"/>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4801BAED-048B-D734-85FE-41F7F0CF7F8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059B4B33-1B76-FB5F-289E-3A6C6C15801D}"/>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D0EF7F79-77CD-7FDA-82E1-8B998E8C1EDA}"/>
              </a:ext>
            </a:extLst>
          </p:cNvPr>
          <p:cNvSpPr>
            <a:spLocks noGrp="1"/>
          </p:cNvSpPr>
          <p:nvPr>
            <p:ph type="sldNum" sz="quarter" idx="5"/>
          </p:nvPr>
        </p:nvSpPr>
        <p:spPr/>
        <p:txBody>
          <a:bodyPr/>
          <a:lstStyle/>
          <a:p>
            <a:fld id="{19E3A98F-50AD-4B46-943E-262E6AC236DF}" type="slidenum">
              <a:rPr lang="en-US" smtClean="0"/>
              <a:t>27</a:t>
            </a:fld>
            <a:endParaRPr lang="en-US"/>
          </a:p>
        </p:txBody>
      </p:sp>
    </p:spTree>
    <p:extLst>
      <p:ext uri="{BB962C8B-B14F-4D97-AF65-F5344CB8AC3E}">
        <p14:creationId xmlns:p14="http://schemas.microsoft.com/office/powerpoint/2010/main" val="91357909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8D5F1D-C9B5-414F-4BBC-5C535CE5B52D}"/>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85439AD2-959D-E19A-4DF1-6D191F5B02B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6A841BD-53D3-6E11-F7F9-2D7E7D0A4A88}"/>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BCF4CE0B-2E6D-A72C-14BB-316EFF4C7499}"/>
              </a:ext>
            </a:extLst>
          </p:cNvPr>
          <p:cNvSpPr>
            <a:spLocks noGrp="1"/>
          </p:cNvSpPr>
          <p:nvPr>
            <p:ph type="sldNum" sz="quarter" idx="5"/>
          </p:nvPr>
        </p:nvSpPr>
        <p:spPr/>
        <p:txBody>
          <a:bodyPr/>
          <a:lstStyle/>
          <a:p>
            <a:fld id="{19E3A98F-50AD-4B46-943E-262E6AC236DF}" type="slidenum">
              <a:rPr lang="en-US" smtClean="0"/>
              <a:t>28</a:t>
            </a:fld>
            <a:endParaRPr lang="en-US"/>
          </a:p>
        </p:txBody>
      </p:sp>
    </p:spTree>
    <p:extLst>
      <p:ext uri="{BB962C8B-B14F-4D97-AF65-F5344CB8AC3E}">
        <p14:creationId xmlns:p14="http://schemas.microsoft.com/office/powerpoint/2010/main" val="109097345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B8D34C-4DB1-C70F-108B-9DE3E4E0874E}"/>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97E42EF6-F5B2-1A28-FA4F-50ADC75E795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B6765A6-15E7-194E-F22F-7767EBDD2818}"/>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151B40A5-1769-F2B9-D525-32CE0F8E8639}"/>
              </a:ext>
            </a:extLst>
          </p:cNvPr>
          <p:cNvSpPr>
            <a:spLocks noGrp="1"/>
          </p:cNvSpPr>
          <p:nvPr>
            <p:ph type="sldNum" sz="quarter" idx="5"/>
          </p:nvPr>
        </p:nvSpPr>
        <p:spPr/>
        <p:txBody>
          <a:bodyPr/>
          <a:lstStyle/>
          <a:p>
            <a:fld id="{19E3A98F-50AD-4B46-943E-262E6AC236DF}" type="slidenum">
              <a:rPr lang="en-US" smtClean="0"/>
              <a:t>29</a:t>
            </a:fld>
            <a:endParaRPr lang="en-US"/>
          </a:p>
        </p:txBody>
      </p:sp>
    </p:spTree>
    <p:extLst>
      <p:ext uri="{BB962C8B-B14F-4D97-AF65-F5344CB8AC3E}">
        <p14:creationId xmlns:p14="http://schemas.microsoft.com/office/powerpoint/2010/main" val="300906828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0D611F-C177-F9C0-008C-8730A707B002}"/>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EF4DFE26-2A06-5D64-D696-C619B5735E64}"/>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ABCDA2F2-507C-6C66-0905-48284988B322}"/>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162EBA28-3158-7C6C-58E2-9DDA207E9248}"/>
              </a:ext>
            </a:extLst>
          </p:cNvPr>
          <p:cNvSpPr>
            <a:spLocks noGrp="1"/>
          </p:cNvSpPr>
          <p:nvPr>
            <p:ph type="sldNum" sz="quarter" idx="5"/>
          </p:nvPr>
        </p:nvSpPr>
        <p:spPr/>
        <p:txBody>
          <a:bodyPr/>
          <a:lstStyle/>
          <a:p>
            <a:fld id="{19E3A98F-50AD-4B46-943E-262E6AC236DF}" type="slidenum">
              <a:rPr lang="en-US" smtClean="0"/>
              <a:t>30</a:t>
            </a:fld>
            <a:endParaRPr lang="en-US"/>
          </a:p>
        </p:txBody>
      </p:sp>
    </p:spTree>
    <p:extLst>
      <p:ext uri="{BB962C8B-B14F-4D97-AF65-F5344CB8AC3E}">
        <p14:creationId xmlns:p14="http://schemas.microsoft.com/office/powerpoint/2010/main" val="14977698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1D40CB-D17B-7EC9-DA50-7FE73A443285}"/>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2EE2C9A8-B5E1-D257-F609-E75780E7677B}"/>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FC9CFEA3-F6B0-9227-0EBF-F015607BD435}"/>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FEC52C9E-9A16-4014-8762-538A805AF200}"/>
              </a:ext>
            </a:extLst>
          </p:cNvPr>
          <p:cNvSpPr>
            <a:spLocks noGrp="1"/>
          </p:cNvSpPr>
          <p:nvPr>
            <p:ph type="sldNum" sz="quarter" idx="5"/>
          </p:nvPr>
        </p:nvSpPr>
        <p:spPr/>
        <p:txBody>
          <a:bodyPr/>
          <a:lstStyle/>
          <a:p>
            <a:fld id="{19E3A98F-50AD-4B46-943E-262E6AC236DF}" type="slidenum">
              <a:rPr lang="en-US" smtClean="0"/>
              <a:t>31</a:t>
            </a:fld>
            <a:endParaRPr lang="en-US"/>
          </a:p>
        </p:txBody>
      </p:sp>
    </p:spTree>
    <p:extLst>
      <p:ext uri="{BB962C8B-B14F-4D97-AF65-F5344CB8AC3E}">
        <p14:creationId xmlns:p14="http://schemas.microsoft.com/office/powerpoint/2010/main" val="229329746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EFA8ED-CE91-8B48-6268-E3C18365275F}"/>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D4B534E-5554-FA6B-48AD-EC382C31F556}"/>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AE4C18A8-853E-65B1-7533-DCFE4AE09441}"/>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FF0CDE8D-4777-5BF9-7805-D79DEFC7DEF2}"/>
              </a:ext>
            </a:extLst>
          </p:cNvPr>
          <p:cNvSpPr>
            <a:spLocks noGrp="1"/>
          </p:cNvSpPr>
          <p:nvPr>
            <p:ph type="sldNum" sz="quarter" idx="5"/>
          </p:nvPr>
        </p:nvSpPr>
        <p:spPr/>
        <p:txBody>
          <a:bodyPr/>
          <a:lstStyle/>
          <a:p>
            <a:fld id="{19E3A98F-50AD-4B46-943E-262E6AC236DF}" type="slidenum">
              <a:rPr lang="en-US" smtClean="0"/>
              <a:t>32</a:t>
            </a:fld>
            <a:endParaRPr lang="en-US"/>
          </a:p>
        </p:txBody>
      </p:sp>
    </p:spTree>
    <p:extLst>
      <p:ext uri="{BB962C8B-B14F-4D97-AF65-F5344CB8AC3E}">
        <p14:creationId xmlns:p14="http://schemas.microsoft.com/office/powerpoint/2010/main" val="5031532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E8C8CE-EF90-D424-DDEF-C749E0590739}"/>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B153A05-82B6-F564-F245-87D5A416C342}"/>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EA5EE4F-3111-ACD0-C247-19AF3F2B751D}"/>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E0C0CB7C-986C-0F8E-53B5-3F1F10C02400}"/>
              </a:ext>
            </a:extLst>
          </p:cNvPr>
          <p:cNvSpPr>
            <a:spLocks noGrp="1"/>
          </p:cNvSpPr>
          <p:nvPr>
            <p:ph type="sldNum" sz="quarter" idx="5"/>
          </p:nvPr>
        </p:nvSpPr>
        <p:spPr/>
        <p:txBody>
          <a:bodyPr/>
          <a:lstStyle/>
          <a:p>
            <a:fld id="{19E3A98F-50AD-4B46-943E-262E6AC236DF}" type="slidenum">
              <a:rPr lang="en-US" smtClean="0"/>
              <a:t>4</a:t>
            </a:fld>
            <a:endParaRPr lang="en-US"/>
          </a:p>
        </p:txBody>
      </p:sp>
    </p:spTree>
    <p:extLst>
      <p:ext uri="{BB962C8B-B14F-4D97-AF65-F5344CB8AC3E}">
        <p14:creationId xmlns:p14="http://schemas.microsoft.com/office/powerpoint/2010/main" val="71879724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946EAB-B717-CD98-C890-2942349A43C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EF3B2E94-B8FF-F96C-7891-879481991BF9}"/>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8FEA132-409F-0555-1122-745DD362D569}"/>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E60EABFC-1496-8F19-458B-886210B240AE}"/>
              </a:ext>
            </a:extLst>
          </p:cNvPr>
          <p:cNvSpPr>
            <a:spLocks noGrp="1"/>
          </p:cNvSpPr>
          <p:nvPr>
            <p:ph type="sldNum" sz="quarter" idx="5"/>
          </p:nvPr>
        </p:nvSpPr>
        <p:spPr/>
        <p:txBody>
          <a:bodyPr/>
          <a:lstStyle/>
          <a:p>
            <a:fld id="{19E3A98F-50AD-4B46-943E-262E6AC236DF}" type="slidenum">
              <a:rPr lang="en-US" smtClean="0"/>
              <a:t>33</a:t>
            </a:fld>
            <a:endParaRPr lang="en-US"/>
          </a:p>
        </p:txBody>
      </p:sp>
    </p:spTree>
    <p:extLst>
      <p:ext uri="{BB962C8B-B14F-4D97-AF65-F5344CB8AC3E}">
        <p14:creationId xmlns:p14="http://schemas.microsoft.com/office/powerpoint/2010/main" val="38942678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17326A-2A64-9B31-48A4-B1B8D0856FC5}"/>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978B522-05BD-0706-F185-407C02AA437D}"/>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4FF35583-27B0-0DD5-2367-4BF1E1368334}"/>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BD77356D-16B5-6216-0825-E5EF679AE780}"/>
              </a:ext>
            </a:extLst>
          </p:cNvPr>
          <p:cNvSpPr>
            <a:spLocks noGrp="1"/>
          </p:cNvSpPr>
          <p:nvPr>
            <p:ph type="sldNum" sz="quarter" idx="5"/>
          </p:nvPr>
        </p:nvSpPr>
        <p:spPr/>
        <p:txBody>
          <a:bodyPr/>
          <a:lstStyle/>
          <a:p>
            <a:fld id="{19E3A98F-50AD-4B46-943E-262E6AC236DF}" type="slidenum">
              <a:rPr lang="en-US" smtClean="0"/>
              <a:t>34</a:t>
            </a:fld>
            <a:endParaRPr lang="en-US"/>
          </a:p>
        </p:txBody>
      </p:sp>
    </p:spTree>
    <p:extLst>
      <p:ext uri="{BB962C8B-B14F-4D97-AF65-F5344CB8AC3E}">
        <p14:creationId xmlns:p14="http://schemas.microsoft.com/office/powerpoint/2010/main" val="17543897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90D52B-7879-2D25-594B-90A2D857978E}"/>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BA3B6A0-5128-AB01-2672-42B98DA2C31D}"/>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0AA25557-38FD-1E85-E427-B2602ED263A2}"/>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619A08EF-84C7-E693-F6FD-29DF7693137B}"/>
              </a:ext>
            </a:extLst>
          </p:cNvPr>
          <p:cNvSpPr>
            <a:spLocks noGrp="1"/>
          </p:cNvSpPr>
          <p:nvPr>
            <p:ph type="sldNum" sz="quarter" idx="5"/>
          </p:nvPr>
        </p:nvSpPr>
        <p:spPr/>
        <p:txBody>
          <a:bodyPr/>
          <a:lstStyle/>
          <a:p>
            <a:fld id="{19E3A98F-50AD-4B46-943E-262E6AC236DF}" type="slidenum">
              <a:rPr lang="en-US" smtClean="0"/>
              <a:t>35</a:t>
            </a:fld>
            <a:endParaRPr lang="en-US"/>
          </a:p>
        </p:txBody>
      </p:sp>
    </p:spTree>
    <p:extLst>
      <p:ext uri="{BB962C8B-B14F-4D97-AF65-F5344CB8AC3E}">
        <p14:creationId xmlns:p14="http://schemas.microsoft.com/office/powerpoint/2010/main" val="15283923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FBC579-4115-7800-8495-05D6E7D0C83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DFDA68B-7546-9B33-00F1-D9D20DE96403}"/>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F164BED2-4D59-91E4-9383-A2AA20C547CD}"/>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70FAA969-E040-43B7-5B2F-3FDC36559F4F}"/>
              </a:ext>
            </a:extLst>
          </p:cNvPr>
          <p:cNvSpPr>
            <a:spLocks noGrp="1"/>
          </p:cNvSpPr>
          <p:nvPr>
            <p:ph type="sldNum" sz="quarter" idx="5"/>
          </p:nvPr>
        </p:nvSpPr>
        <p:spPr/>
        <p:txBody>
          <a:bodyPr/>
          <a:lstStyle/>
          <a:p>
            <a:fld id="{19E3A98F-50AD-4B46-943E-262E6AC236DF}" type="slidenum">
              <a:rPr lang="en-US" smtClean="0"/>
              <a:t>36</a:t>
            </a:fld>
            <a:endParaRPr lang="en-US"/>
          </a:p>
        </p:txBody>
      </p:sp>
    </p:spTree>
    <p:extLst>
      <p:ext uri="{BB962C8B-B14F-4D97-AF65-F5344CB8AC3E}">
        <p14:creationId xmlns:p14="http://schemas.microsoft.com/office/powerpoint/2010/main" val="333127351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541065-53AE-E556-99BE-24EAC641F3F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9C540DA-56BA-FE65-7179-8ED1639BD1C9}"/>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4281E97-8888-002D-DB9F-CDC37D68B9BE}"/>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32B6E829-A1A3-753B-D643-E1C7BD528C2E}"/>
              </a:ext>
            </a:extLst>
          </p:cNvPr>
          <p:cNvSpPr>
            <a:spLocks noGrp="1"/>
          </p:cNvSpPr>
          <p:nvPr>
            <p:ph type="sldNum" sz="quarter" idx="5"/>
          </p:nvPr>
        </p:nvSpPr>
        <p:spPr/>
        <p:txBody>
          <a:bodyPr/>
          <a:lstStyle/>
          <a:p>
            <a:fld id="{19E3A98F-50AD-4B46-943E-262E6AC236DF}" type="slidenum">
              <a:rPr lang="en-US" smtClean="0"/>
              <a:t>37</a:t>
            </a:fld>
            <a:endParaRPr lang="en-US"/>
          </a:p>
        </p:txBody>
      </p:sp>
    </p:spTree>
    <p:extLst>
      <p:ext uri="{BB962C8B-B14F-4D97-AF65-F5344CB8AC3E}">
        <p14:creationId xmlns:p14="http://schemas.microsoft.com/office/powerpoint/2010/main" val="166912931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0F77C0-591E-2D1D-5725-5F57575ED89E}"/>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92D71A2F-638E-5544-12F6-AA6CA2435112}"/>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4FE40489-BD92-B1A0-112B-A5093A097789}"/>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76CF57B-EAB6-3238-4BC1-0400EAF2C899}"/>
              </a:ext>
            </a:extLst>
          </p:cNvPr>
          <p:cNvSpPr>
            <a:spLocks noGrp="1"/>
          </p:cNvSpPr>
          <p:nvPr>
            <p:ph type="sldNum" sz="quarter" idx="5"/>
          </p:nvPr>
        </p:nvSpPr>
        <p:spPr/>
        <p:txBody>
          <a:bodyPr/>
          <a:lstStyle/>
          <a:p>
            <a:fld id="{19E3A98F-50AD-4B46-943E-262E6AC236DF}" type="slidenum">
              <a:rPr lang="en-US" smtClean="0"/>
              <a:t>38</a:t>
            </a:fld>
            <a:endParaRPr lang="en-US"/>
          </a:p>
        </p:txBody>
      </p:sp>
    </p:spTree>
    <p:extLst>
      <p:ext uri="{BB962C8B-B14F-4D97-AF65-F5344CB8AC3E}">
        <p14:creationId xmlns:p14="http://schemas.microsoft.com/office/powerpoint/2010/main" val="36984702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E3D437-019D-4837-FD65-8915F19686AF}"/>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95AC570-2621-2C1E-A8ED-D054BF27B90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025542D4-FBBE-1ED7-41B1-B7CA78B61659}"/>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6E29125B-D248-DF2F-05A4-72611418E179}"/>
              </a:ext>
            </a:extLst>
          </p:cNvPr>
          <p:cNvSpPr>
            <a:spLocks noGrp="1"/>
          </p:cNvSpPr>
          <p:nvPr>
            <p:ph type="sldNum" sz="quarter" idx="5"/>
          </p:nvPr>
        </p:nvSpPr>
        <p:spPr/>
        <p:txBody>
          <a:bodyPr/>
          <a:lstStyle/>
          <a:p>
            <a:fld id="{19E3A98F-50AD-4B46-943E-262E6AC236DF}" type="slidenum">
              <a:rPr lang="en-US" smtClean="0"/>
              <a:t>40</a:t>
            </a:fld>
            <a:endParaRPr lang="en-US"/>
          </a:p>
        </p:txBody>
      </p:sp>
    </p:spTree>
    <p:extLst>
      <p:ext uri="{BB962C8B-B14F-4D97-AF65-F5344CB8AC3E}">
        <p14:creationId xmlns:p14="http://schemas.microsoft.com/office/powerpoint/2010/main" val="178773906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4D09A1-B245-AB44-FC75-43A859FD61E9}"/>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E038F2D8-1B46-F72A-D17F-1E520BA4DD01}"/>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D1CEBB9A-E1AA-2C4E-4973-DD9950BFF30A}"/>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92E8264A-D9CC-E7AD-871B-E34FFDD0EFE1}"/>
              </a:ext>
            </a:extLst>
          </p:cNvPr>
          <p:cNvSpPr>
            <a:spLocks noGrp="1"/>
          </p:cNvSpPr>
          <p:nvPr>
            <p:ph type="sldNum" sz="quarter" idx="5"/>
          </p:nvPr>
        </p:nvSpPr>
        <p:spPr/>
        <p:txBody>
          <a:bodyPr/>
          <a:lstStyle/>
          <a:p>
            <a:fld id="{19E3A98F-50AD-4B46-943E-262E6AC236DF}" type="slidenum">
              <a:rPr lang="en-US" smtClean="0"/>
              <a:t>41</a:t>
            </a:fld>
            <a:endParaRPr lang="en-US"/>
          </a:p>
        </p:txBody>
      </p:sp>
    </p:spTree>
    <p:extLst>
      <p:ext uri="{BB962C8B-B14F-4D97-AF65-F5344CB8AC3E}">
        <p14:creationId xmlns:p14="http://schemas.microsoft.com/office/powerpoint/2010/main" val="39506497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9F5036-52D4-3BA9-E1F8-826F487949F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DE32668-EB62-D33D-467D-BCE07806F33B}"/>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5BA24D0A-FC58-548B-96C8-62D10C479B4B}"/>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6ED70A99-1C33-263C-6E35-10EEE42FEBB0}"/>
              </a:ext>
            </a:extLst>
          </p:cNvPr>
          <p:cNvSpPr>
            <a:spLocks noGrp="1"/>
          </p:cNvSpPr>
          <p:nvPr>
            <p:ph type="sldNum" sz="quarter" idx="5"/>
          </p:nvPr>
        </p:nvSpPr>
        <p:spPr/>
        <p:txBody>
          <a:bodyPr/>
          <a:lstStyle/>
          <a:p>
            <a:fld id="{19E3A98F-50AD-4B46-943E-262E6AC236DF}" type="slidenum">
              <a:rPr lang="en-US" smtClean="0"/>
              <a:t>42</a:t>
            </a:fld>
            <a:endParaRPr lang="en-US"/>
          </a:p>
        </p:txBody>
      </p:sp>
    </p:spTree>
    <p:extLst>
      <p:ext uri="{BB962C8B-B14F-4D97-AF65-F5344CB8AC3E}">
        <p14:creationId xmlns:p14="http://schemas.microsoft.com/office/powerpoint/2010/main" val="9789779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7501E7-0AF4-932B-4157-272D4A68C75B}"/>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999BC35D-025E-BC55-834F-B94570A84CAE}"/>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1C0CB4F-FCD4-D613-0D61-B46E48F27AFA}"/>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6A3115F4-6CC7-F915-A20E-28FF57FD5FE4}"/>
              </a:ext>
            </a:extLst>
          </p:cNvPr>
          <p:cNvSpPr>
            <a:spLocks noGrp="1"/>
          </p:cNvSpPr>
          <p:nvPr>
            <p:ph type="sldNum" sz="quarter" idx="5"/>
          </p:nvPr>
        </p:nvSpPr>
        <p:spPr/>
        <p:txBody>
          <a:bodyPr/>
          <a:lstStyle/>
          <a:p>
            <a:fld id="{19E3A98F-50AD-4B46-943E-262E6AC236DF}" type="slidenum">
              <a:rPr lang="en-US" smtClean="0"/>
              <a:t>43</a:t>
            </a:fld>
            <a:endParaRPr lang="en-US"/>
          </a:p>
        </p:txBody>
      </p:sp>
    </p:spTree>
    <p:extLst>
      <p:ext uri="{BB962C8B-B14F-4D97-AF65-F5344CB8AC3E}">
        <p14:creationId xmlns:p14="http://schemas.microsoft.com/office/powerpoint/2010/main" val="10858931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782D09-422E-84A6-077D-5DA930F4369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B0423F03-E9E9-C6FE-7EEF-4E4B2A35DDEF}"/>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ED7DC9CC-1EEF-5E61-7EAA-9EA0DDC2BEA0}"/>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B625FB7A-FB28-60E5-03DC-B9427ECC6C7A}"/>
              </a:ext>
            </a:extLst>
          </p:cNvPr>
          <p:cNvSpPr>
            <a:spLocks noGrp="1"/>
          </p:cNvSpPr>
          <p:nvPr>
            <p:ph type="sldNum" sz="quarter" idx="5"/>
          </p:nvPr>
        </p:nvSpPr>
        <p:spPr/>
        <p:txBody>
          <a:bodyPr/>
          <a:lstStyle/>
          <a:p>
            <a:fld id="{19E3A98F-50AD-4B46-943E-262E6AC236DF}" type="slidenum">
              <a:rPr lang="en-US" smtClean="0"/>
              <a:t>5</a:t>
            </a:fld>
            <a:endParaRPr lang="en-US"/>
          </a:p>
        </p:txBody>
      </p:sp>
    </p:spTree>
    <p:extLst>
      <p:ext uri="{BB962C8B-B14F-4D97-AF65-F5344CB8AC3E}">
        <p14:creationId xmlns:p14="http://schemas.microsoft.com/office/powerpoint/2010/main" val="330840792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D64DD7-8463-6330-059E-15B00967BC3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4BD29C2-CAC3-EDA1-464B-0F96054AB1D6}"/>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F8CFF46-3942-8C45-CD89-A4200466B58E}"/>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1FF556D9-BED0-FA25-12D7-26A0D87B286C}"/>
              </a:ext>
            </a:extLst>
          </p:cNvPr>
          <p:cNvSpPr>
            <a:spLocks noGrp="1"/>
          </p:cNvSpPr>
          <p:nvPr>
            <p:ph type="sldNum" sz="quarter" idx="5"/>
          </p:nvPr>
        </p:nvSpPr>
        <p:spPr/>
        <p:txBody>
          <a:bodyPr/>
          <a:lstStyle/>
          <a:p>
            <a:fld id="{19E3A98F-50AD-4B46-943E-262E6AC236DF}" type="slidenum">
              <a:rPr lang="en-US" smtClean="0"/>
              <a:t>44</a:t>
            </a:fld>
            <a:endParaRPr lang="en-US"/>
          </a:p>
        </p:txBody>
      </p:sp>
    </p:spTree>
    <p:extLst>
      <p:ext uri="{BB962C8B-B14F-4D97-AF65-F5344CB8AC3E}">
        <p14:creationId xmlns:p14="http://schemas.microsoft.com/office/powerpoint/2010/main" val="308162132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37B992-DF95-5AB1-AD72-FD7BBB060D3D}"/>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F4D7E05-3A47-2712-CDE3-D3B05AD6736C}"/>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1E0C2CA1-84A4-ED20-8B6F-028ABFC675A8}"/>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2E101323-2B59-7C2B-9ABE-10A46E8EA676}"/>
              </a:ext>
            </a:extLst>
          </p:cNvPr>
          <p:cNvSpPr>
            <a:spLocks noGrp="1"/>
          </p:cNvSpPr>
          <p:nvPr>
            <p:ph type="sldNum" sz="quarter" idx="5"/>
          </p:nvPr>
        </p:nvSpPr>
        <p:spPr/>
        <p:txBody>
          <a:bodyPr/>
          <a:lstStyle/>
          <a:p>
            <a:fld id="{19E3A98F-50AD-4B46-943E-262E6AC236DF}" type="slidenum">
              <a:rPr lang="en-US" smtClean="0"/>
              <a:t>45</a:t>
            </a:fld>
            <a:endParaRPr lang="en-US"/>
          </a:p>
        </p:txBody>
      </p:sp>
    </p:spTree>
    <p:extLst>
      <p:ext uri="{BB962C8B-B14F-4D97-AF65-F5344CB8AC3E}">
        <p14:creationId xmlns:p14="http://schemas.microsoft.com/office/powerpoint/2010/main" val="422919566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A686AF-5A52-3CF7-605E-331442BC2B4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18061F0-C34A-F013-6294-D2B7C5F0B19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5082B670-2179-A529-029A-42F455B174BA}"/>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11CF6E9-309A-110A-0D57-19032631D733}"/>
              </a:ext>
            </a:extLst>
          </p:cNvPr>
          <p:cNvSpPr>
            <a:spLocks noGrp="1"/>
          </p:cNvSpPr>
          <p:nvPr>
            <p:ph type="sldNum" sz="quarter" idx="5"/>
          </p:nvPr>
        </p:nvSpPr>
        <p:spPr/>
        <p:txBody>
          <a:bodyPr/>
          <a:lstStyle/>
          <a:p>
            <a:fld id="{19E3A98F-50AD-4B46-943E-262E6AC236DF}" type="slidenum">
              <a:rPr lang="en-US" smtClean="0"/>
              <a:t>46</a:t>
            </a:fld>
            <a:endParaRPr lang="en-US"/>
          </a:p>
        </p:txBody>
      </p:sp>
    </p:spTree>
    <p:extLst>
      <p:ext uri="{BB962C8B-B14F-4D97-AF65-F5344CB8AC3E}">
        <p14:creationId xmlns:p14="http://schemas.microsoft.com/office/powerpoint/2010/main" val="245568046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91260C-7B06-27E7-74DE-38A7AB0530E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1411E6A5-F02B-3934-3F38-9913697AEB0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E91E54D-1EEA-B484-FC41-4703D2EEFCEA}"/>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336022DB-60A8-EEA0-F75E-9F89F7DEAC0E}"/>
              </a:ext>
            </a:extLst>
          </p:cNvPr>
          <p:cNvSpPr>
            <a:spLocks noGrp="1"/>
          </p:cNvSpPr>
          <p:nvPr>
            <p:ph type="sldNum" sz="quarter" idx="5"/>
          </p:nvPr>
        </p:nvSpPr>
        <p:spPr/>
        <p:txBody>
          <a:bodyPr/>
          <a:lstStyle/>
          <a:p>
            <a:fld id="{19E3A98F-50AD-4B46-943E-262E6AC236DF}" type="slidenum">
              <a:rPr lang="en-US" smtClean="0"/>
              <a:t>47</a:t>
            </a:fld>
            <a:endParaRPr lang="en-US"/>
          </a:p>
        </p:txBody>
      </p:sp>
    </p:spTree>
    <p:extLst>
      <p:ext uri="{BB962C8B-B14F-4D97-AF65-F5344CB8AC3E}">
        <p14:creationId xmlns:p14="http://schemas.microsoft.com/office/powerpoint/2010/main" val="54022082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79A29-DA23-EDA4-8B62-28827847F8B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1A6C649D-4588-A4FB-AA72-135D496D1563}"/>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D9BF8593-859A-0F4C-EEE9-8CAADA9A509C}"/>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0445BECF-3244-2D68-56AF-78EA2CCF3DB7}"/>
              </a:ext>
            </a:extLst>
          </p:cNvPr>
          <p:cNvSpPr>
            <a:spLocks noGrp="1"/>
          </p:cNvSpPr>
          <p:nvPr>
            <p:ph type="sldNum" sz="quarter" idx="5"/>
          </p:nvPr>
        </p:nvSpPr>
        <p:spPr/>
        <p:txBody>
          <a:bodyPr/>
          <a:lstStyle/>
          <a:p>
            <a:fld id="{19E3A98F-50AD-4B46-943E-262E6AC236DF}" type="slidenum">
              <a:rPr lang="en-US" smtClean="0"/>
              <a:t>48</a:t>
            </a:fld>
            <a:endParaRPr lang="en-US"/>
          </a:p>
        </p:txBody>
      </p:sp>
    </p:spTree>
    <p:extLst>
      <p:ext uri="{BB962C8B-B14F-4D97-AF65-F5344CB8AC3E}">
        <p14:creationId xmlns:p14="http://schemas.microsoft.com/office/powerpoint/2010/main" val="338195440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E2A97C-FB67-8BD4-E8C2-DFB8B1F6C01F}"/>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2E5B847-657A-283F-D42F-AA8F494EEF21}"/>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757D5DF-F6F5-B7A4-612D-9F29D305BDF4}"/>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BCBAA281-BBB9-7C84-0494-93FD5446A444}"/>
              </a:ext>
            </a:extLst>
          </p:cNvPr>
          <p:cNvSpPr>
            <a:spLocks noGrp="1"/>
          </p:cNvSpPr>
          <p:nvPr>
            <p:ph type="sldNum" sz="quarter" idx="5"/>
          </p:nvPr>
        </p:nvSpPr>
        <p:spPr/>
        <p:txBody>
          <a:bodyPr/>
          <a:lstStyle/>
          <a:p>
            <a:fld id="{19E3A98F-50AD-4B46-943E-262E6AC236DF}" type="slidenum">
              <a:rPr lang="en-US" smtClean="0"/>
              <a:t>49</a:t>
            </a:fld>
            <a:endParaRPr lang="en-US"/>
          </a:p>
        </p:txBody>
      </p:sp>
    </p:spTree>
    <p:extLst>
      <p:ext uri="{BB962C8B-B14F-4D97-AF65-F5344CB8AC3E}">
        <p14:creationId xmlns:p14="http://schemas.microsoft.com/office/powerpoint/2010/main" val="244518841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B7C3D7-C53F-7450-AFD9-61D184618718}"/>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6932E8C-6E62-AE60-B16C-A6155460AA51}"/>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FA803E43-7822-6F3A-97F2-6B7930AC5499}"/>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D75EDF02-D06B-B900-E03E-6B0037A9929B}"/>
              </a:ext>
            </a:extLst>
          </p:cNvPr>
          <p:cNvSpPr>
            <a:spLocks noGrp="1"/>
          </p:cNvSpPr>
          <p:nvPr>
            <p:ph type="sldNum" sz="quarter" idx="5"/>
          </p:nvPr>
        </p:nvSpPr>
        <p:spPr/>
        <p:txBody>
          <a:bodyPr/>
          <a:lstStyle/>
          <a:p>
            <a:fld id="{19E3A98F-50AD-4B46-943E-262E6AC236DF}" type="slidenum">
              <a:rPr lang="en-US" smtClean="0"/>
              <a:t>50</a:t>
            </a:fld>
            <a:endParaRPr lang="en-US"/>
          </a:p>
        </p:txBody>
      </p:sp>
    </p:spTree>
    <p:extLst>
      <p:ext uri="{BB962C8B-B14F-4D97-AF65-F5344CB8AC3E}">
        <p14:creationId xmlns:p14="http://schemas.microsoft.com/office/powerpoint/2010/main" val="30669498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7A1CC4-DC36-C876-4F15-D3B2369979D9}"/>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FFE873AE-B7E3-5FDF-4BD4-32B04498B9AF}"/>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BF59508-4CF0-CB87-EDA1-43CD14F8A90F}"/>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225C5AA8-E273-B1E9-776D-4F5552F4B28F}"/>
              </a:ext>
            </a:extLst>
          </p:cNvPr>
          <p:cNvSpPr>
            <a:spLocks noGrp="1"/>
          </p:cNvSpPr>
          <p:nvPr>
            <p:ph type="sldNum" sz="quarter" idx="5"/>
          </p:nvPr>
        </p:nvSpPr>
        <p:spPr/>
        <p:txBody>
          <a:bodyPr/>
          <a:lstStyle/>
          <a:p>
            <a:fld id="{19E3A98F-50AD-4B46-943E-262E6AC236DF}" type="slidenum">
              <a:rPr lang="en-US" smtClean="0"/>
              <a:t>51</a:t>
            </a:fld>
            <a:endParaRPr lang="en-US"/>
          </a:p>
        </p:txBody>
      </p:sp>
    </p:spTree>
    <p:extLst>
      <p:ext uri="{BB962C8B-B14F-4D97-AF65-F5344CB8AC3E}">
        <p14:creationId xmlns:p14="http://schemas.microsoft.com/office/powerpoint/2010/main" val="225519896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932356-A6B3-D9AD-B20A-1013A760412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79BDDF6E-7DE6-51D7-03CC-D69E6853E59F}"/>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0341BC02-6936-55C5-22EC-B9CBB6CA82CD}"/>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2982C20B-F4F5-EC3B-656F-FD194E25142C}"/>
              </a:ext>
            </a:extLst>
          </p:cNvPr>
          <p:cNvSpPr>
            <a:spLocks noGrp="1"/>
          </p:cNvSpPr>
          <p:nvPr>
            <p:ph type="sldNum" sz="quarter" idx="5"/>
          </p:nvPr>
        </p:nvSpPr>
        <p:spPr/>
        <p:txBody>
          <a:bodyPr/>
          <a:lstStyle/>
          <a:p>
            <a:fld id="{19E3A98F-50AD-4B46-943E-262E6AC236DF}" type="slidenum">
              <a:rPr lang="en-US" smtClean="0"/>
              <a:t>52</a:t>
            </a:fld>
            <a:endParaRPr lang="en-US"/>
          </a:p>
        </p:txBody>
      </p:sp>
    </p:spTree>
    <p:extLst>
      <p:ext uri="{BB962C8B-B14F-4D97-AF65-F5344CB8AC3E}">
        <p14:creationId xmlns:p14="http://schemas.microsoft.com/office/powerpoint/2010/main" val="312611507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466F99-4F56-844D-30A3-8527F17DD905}"/>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BCB3379-510E-E0D8-EA95-2FF92A8D21A9}"/>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14A786E6-CB8D-3EDB-4B9C-38D899D49DD4}"/>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77DA44BD-1628-0142-6051-967032F4A4AF}"/>
              </a:ext>
            </a:extLst>
          </p:cNvPr>
          <p:cNvSpPr>
            <a:spLocks noGrp="1"/>
          </p:cNvSpPr>
          <p:nvPr>
            <p:ph type="sldNum" sz="quarter" idx="5"/>
          </p:nvPr>
        </p:nvSpPr>
        <p:spPr/>
        <p:txBody>
          <a:bodyPr/>
          <a:lstStyle/>
          <a:p>
            <a:fld id="{19E3A98F-50AD-4B46-943E-262E6AC236DF}" type="slidenum">
              <a:rPr lang="en-US" smtClean="0"/>
              <a:t>54</a:t>
            </a:fld>
            <a:endParaRPr lang="en-US"/>
          </a:p>
        </p:txBody>
      </p:sp>
    </p:spTree>
    <p:extLst>
      <p:ext uri="{BB962C8B-B14F-4D97-AF65-F5344CB8AC3E}">
        <p14:creationId xmlns:p14="http://schemas.microsoft.com/office/powerpoint/2010/main" val="40481288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095C7F-C825-50B3-2FBF-A0D47DE24075}"/>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F50C228-9079-B0E9-3237-8D489773368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CD7185C-EB04-2F4E-D1F3-EC35996BFE49}"/>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0E3A519D-5B79-F4FF-ADE7-202E51E47DA5}"/>
              </a:ext>
            </a:extLst>
          </p:cNvPr>
          <p:cNvSpPr>
            <a:spLocks noGrp="1"/>
          </p:cNvSpPr>
          <p:nvPr>
            <p:ph type="sldNum" sz="quarter" idx="5"/>
          </p:nvPr>
        </p:nvSpPr>
        <p:spPr/>
        <p:txBody>
          <a:bodyPr/>
          <a:lstStyle/>
          <a:p>
            <a:fld id="{19E3A98F-50AD-4B46-943E-262E6AC236DF}" type="slidenum">
              <a:rPr lang="en-US" smtClean="0"/>
              <a:t>6</a:t>
            </a:fld>
            <a:endParaRPr lang="en-US"/>
          </a:p>
        </p:txBody>
      </p:sp>
    </p:spTree>
    <p:extLst>
      <p:ext uri="{BB962C8B-B14F-4D97-AF65-F5344CB8AC3E}">
        <p14:creationId xmlns:p14="http://schemas.microsoft.com/office/powerpoint/2010/main" val="111241940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B76489-5734-0741-CF68-CEBBB8997E34}"/>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27CA261F-0BDF-B5A7-A02F-D14B93949853}"/>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FDDC1085-737B-5ED3-C3F0-0FA646C1F21D}"/>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095D97B0-6298-5232-D7FA-77F89D705F05}"/>
              </a:ext>
            </a:extLst>
          </p:cNvPr>
          <p:cNvSpPr>
            <a:spLocks noGrp="1"/>
          </p:cNvSpPr>
          <p:nvPr>
            <p:ph type="sldNum" sz="quarter" idx="5"/>
          </p:nvPr>
        </p:nvSpPr>
        <p:spPr/>
        <p:txBody>
          <a:bodyPr/>
          <a:lstStyle/>
          <a:p>
            <a:fld id="{19E3A98F-50AD-4B46-943E-262E6AC236DF}" type="slidenum">
              <a:rPr lang="en-US" smtClean="0"/>
              <a:t>55</a:t>
            </a:fld>
            <a:endParaRPr lang="en-US"/>
          </a:p>
        </p:txBody>
      </p:sp>
    </p:spTree>
    <p:extLst>
      <p:ext uri="{BB962C8B-B14F-4D97-AF65-F5344CB8AC3E}">
        <p14:creationId xmlns:p14="http://schemas.microsoft.com/office/powerpoint/2010/main" val="325945846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216030-DFCD-C8E0-6B21-BA3F0C903060}"/>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A4033122-CFE9-4B0B-61B2-B7DE3A72C21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4AA77002-185E-CCC4-501A-C524712223EE}"/>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942D4DF1-3DA6-25C9-4D5D-5A768DFC30B9}"/>
              </a:ext>
            </a:extLst>
          </p:cNvPr>
          <p:cNvSpPr>
            <a:spLocks noGrp="1"/>
          </p:cNvSpPr>
          <p:nvPr>
            <p:ph type="sldNum" sz="quarter" idx="5"/>
          </p:nvPr>
        </p:nvSpPr>
        <p:spPr/>
        <p:txBody>
          <a:bodyPr/>
          <a:lstStyle/>
          <a:p>
            <a:fld id="{19E3A98F-50AD-4B46-943E-262E6AC236DF}" type="slidenum">
              <a:rPr lang="en-US" smtClean="0"/>
              <a:t>56</a:t>
            </a:fld>
            <a:endParaRPr lang="en-US"/>
          </a:p>
        </p:txBody>
      </p:sp>
    </p:spTree>
    <p:extLst>
      <p:ext uri="{BB962C8B-B14F-4D97-AF65-F5344CB8AC3E}">
        <p14:creationId xmlns:p14="http://schemas.microsoft.com/office/powerpoint/2010/main" val="77600713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103E6A-7809-5263-DFE4-972091FA6B25}"/>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501319F7-EC75-6F53-622D-E5E6DD2160AC}"/>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ED8F7BC-17A4-5C74-F781-27685BDB6F15}"/>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E9EE5D00-22AA-96E5-3ADD-9AE431263723}"/>
              </a:ext>
            </a:extLst>
          </p:cNvPr>
          <p:cNvSpPr>
            <a:spLocks noGrp="1"/>
          </p:cNvSpPr>
          <p:nvPr>
            <p:ph type="sldNum" sz="quarter" idx="5"/>
          </p:nvPr>
        </p:nvSpPr>
        <p:spPr/>
        <p:txBody>
          <a:bodyPr/>
          <a:lstStyle/>
          <a:p>
            <a:fld id="{19E3A98F-50AD-4B46-943E-262E6AC236DF}" type="slidenum">
              <a:rPr lang="en-US" smtClean="0"/>
              <a:t>57</a:t>
            </a:fld>
            <a:endParaRPr lang="en-US"/>
          </a:p>
        </p:txBody>
      </p:sp>
    </p:spTree>
    <p:extLst>
      <p:ext uri="{BB962C8B-B14F-4D97-AF65-F5344CB8AC3E}">
        <p14:creationId xmlns:p14="http://schemas.microsoft.com/office/powerpoint/2010/main" val="266984784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377D35-1E1E-D97D-C4DB-69BD1F9A6097}"/>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2044B1DB-0D14-2DA7-9B90-8F80721C2B3D}"/>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D2C34883-316A-974F-4244-6DB398A6E754}"/>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836C01E-32D3-3D24-3483-27D94F1455C0}"/>
              </a:ext>
            </a:extLst>
          </p:cNvPr>
          <p:cNvSpPr>
            <a:spLocks noGrp="1"/>
          </p:cNvSpPr>
          <p:nvPr>
            <p:ph type="sldNum" sz="quarter" idx="5"/>
          </p:nvPr>
        </p:nvSpPr>
        <p:spPr/>
        <p:txBody>
          <a:bodyPr/>
          <a:lstStyle/>
          <a:p>
            <a:fld id="{19E3A98F-50AD-4B46-943E-262E6AC236DF}" type="slidenum">
              <a:rPr lang="en-US" smtClean="0"/>
              <a:t>58</a:t>
            </a:fld>
            <a:endParaRPr lang="en-US"/>
          </a:p>
        </p:txBody>
      </p:sp>
    </p:spTree>
    <p:extLst>
      <p:ext uri="{BB962C8B-B14F-4D97-AF65-F5344CB8AC3E}">
        <p14:creationId xmlns:p14="http://schemas.microsoft.com/office/powerpoint/2010/main" val="37531660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59B8F9-B3AC-3F54-BBE1-D2AD1142E0E2}"/>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2CE2C8FC-1D4E-2B70-713E-D905DCA6585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A5049CCF-E2D3-C46A-7F11-3B15EF328111}"/>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E27C484-A961-8233-C111-68E62E810D8A}"/>
              </a:ext>
            </a:extLst>
          </p:cNvPr>
          <p:cNvSpPr>
            <a:spLocks noGrp="1"/>
          </p:cNvSpPr>
          <p:nvPr>
            <p:ph type="sldNum" sz="quarter" idx="5"/>
          </p:nvPr>
        </p:nvSpPr>
        <p:spPr/>
        <p:txBody>
          <a:bodyPr/>
          <a:lstStyle/>
          <a:p>
            <a:fld id="{19E3A98F-50AD-4B46-943E-262E6AC236DF}" type="slidenum">
              <a:rPr lang="en-US" smtClean="0"/>
              <a:t>59</a:t>
            </a:fld>
            <a:endParaRPr lang="en-US"/>
          </a:p>
        </p:txBody>
      </p:sp>
    </p:spTree>
    <p:extLst>
      <p:ext uri="{BB962C8B-B14F-4D97-AF65-F5344CB8AC3E}">
        <p14:creationId xmlns:p14="http://schemas.microsoft.com/office/powerpoint/2010/main" val="170543065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B5ED7-AFA4-3DE2-8349-096C8885C6AB}"/>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57A4E1A7-789C-7EA4-BDC6-1A87EBE7767B}"/>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1FE8F57A-B1CA-41BA-86B8-079F8C83F90C}"/>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D0941C70-4820-162B-268B-82B6D0E3A49D}"/>
              </a:ext>
            </a:extLst>
          </p:cNvPr>
          <p:cNvSpPr>
            <a:spLocks noGrp="1"/>
          </p:cNvSpPr>
          <p:nvPr>
            <p:ph type="sldNum" sz="quarter" idx="5"/>
          </p:nvPr>
        </p:nvSpPr>
        <p:spPr/>
        <p:txBody>
          <a:bodyPr/>
          <a:lstStyle/>
          <a:p>
            <a:fld id="{19E3A98F-50AD-4B46-943E-262E6AC236DF}" type="slidenum">
              <a:rPr lang="en-US" smtClean="0"/>
              <a:t>60</a:t>
            </a:fld>
            <a:endParaRPr lang="en-US"/>
          </a:p>
        </p:txBody>
      </p:sp>
    </p:spTree>
    <p:extLst>
      <p:ext uri="{BB962C8B-B14F-4D97-AF65-F5344CB8AC3E}">
        <p14:creationId xmlns:p14="http://schemas.microsoft.com/office/powerpoint/2010/main" val="82770417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70383B-C4D7-9BF3-CDD0-A34CFA20E782}"/>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B8493DB9-D18A-DAA4-248F-088763072FF6}"/>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F76501C8-C43D-0FA1-8035-2854DA9F96DB}"/>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FE35C93-8ED9-4437-0765-66FEA44DFB26}"/>
              </a:ext>
            </a:extLst>
          </p:cNvPr>
          <p:cNvSpPr>
            <a:spLocks noGrp="1"/>
          </p:cNvSpPr>
          <p:nvPr>
            <p:ph type="sldNum" sz="quarter" idx="5"/>
          </p:nvPr>
        </p:nvSpPr>
        <p:spPr/>
        <p:txBody>
          <a:bodyPr/>
          <a:lstStyle/>
          <a:p>
            <a:fld id="{19E3A98F-50AD-4B46-943E-262E6AC236DF}" type="slidenum">
              <a:rPr lang="en-US" smtClean="0"/>
              <a:t>61</a:t>
            </a:fld>
            <a:endParaRPr lang="en-US"/>
          </a:p>
        </p:txBody>
      </p:sp>
    </p:spTree>
    <p:extLst>
      <p:ext uri="{BB962C8B-B14F-4D97-AF65-F5344CB8AC3E}">
        <p14:creationId xmlns:p14="http://schemas.microsoft.com/office/powerpoint/2010/main" val="426111252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14841-B3FD-A330-E013-2EF493CCFEF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F5AB5FB8-155C-048F-87A1-D71444DAF492}"/>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E011050-A347-D885-1C91-572243B850D8}"/>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610E10E6-AA5D-D5E3-F083-31F4DFFF3EA5}"/>
              </a:ext>
            </a:extLst>
          </p:cNvPr>
          <p:cNvSpPr>
            <a:spLocks noGrp="1"/>
          </p:cNvSpPr>
          <p:nvPr>
            <p:ph type="sldNum" sz="quarter" idx="5"/>
          </p:nvPr>
        </p:nvSpPr>
        <p:spPr/>
        <p:txBody>
          <a:bodyPr/>
          <a:lstStyle/>
          <a:p>
            <a:fld id="{19E3A98F-50AD-4B46-943E-262E6AC236DF}" type="slidenum">
              <a:rPr lang="en-US" smtClean="0"/>
              <a:t>62</a:t>
            </a:fld>
            <a:endParaRPr lang="en-US"/>
          </a:p>
        </p:txBody>
      </p:sp>
    </p:spTree>
    <p:extLst>
      <p:ext uri="{BB962C8B-B14F-4D97-AF65-F5344CB8AC3E}">
        <p14:creationId xmlns:p14="http://schemas.microsoft.com/office/powerpoint/2010/main" val="222529211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8375E5-3ABD-1634-09B9-6791267D36F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4A2E7BFE-1B8C-EEDA-5DD6-252B941B56B3}"/>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E9FE6C9F-10BF-991F-BEEB-D3ADA2FFDEF7}"/>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7E5E2B4E-FFFE-4B56-00C1-B798F5C890C8}"/>
              </a:ext>
            </a:extLst>
          </p:cNvPr>
          <p:cNvSpPr>
            <a:spLocks noGrp="1"/>
          </p:cNvSpPr>
          <p:nvPr>
            <p:ph type="sldNum" sz="quarter" idx="5"/>
          </p:nvPr>
        </p:nvSpPr>
        <p:spPr/>
        <p:txBody>
          <a:bodyPr/>
          <a:lstStyle/>
          <a:p>
            <a:fld id="{19E3A98F-50AD-4B46-943E-262E6AC236DF}" type="slidenum">
              <a:rPr lang="en-US" smtClean="0"/>
              <a:t>63</a:t>
            </a:fld>
            <a:endParaRPr lang="en-US"/>
          </a:p>
        </p:txBody>
      </p:sp>
    </p:spTree>
    <p:extLst>
      <p:ext uri="{BB962C8B-B14F-4D97-AF65-F5344CB8AC3E}">
        <p14:creationId xmlns:p14="http://schemas.microsoft.com/office/powerpoint/2010/main" val="287155445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96A905-8797-1E84-C779-6296E1143058}"/>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4CFE98E-DCDB-25AD-712F-CD5161C31DBC}"/>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FCD9C8B7-E754-992F-C37B-73787DA2A5AB}"/>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0A8A6CD4-28A4-6B5E-155B-CE03F544E08F}"/>
              </a:ext>
            </a:extLst>
          </p:cNvPr>
          <p:cNvSpPr>
            <a:spLocks noGrp="1"/>
          </p:cNvSpPr>
          <p:nvPr>
            <p:ph type="sldNum" sz="quarter" idx="5"/>
          </p:nvPr>
        </p:nvSpPr>
        <p:spPr/>
        <p:txBody>
          <a:bodyPr/>
          <a:lstStyle/>
          <a:p>
            <a:fld id="{19E3A98F-50AD-4B46-943E-262E6AC236DF}" type="slidenum">
              <a:rPr lang="en-US" smtClean="0"/>
              <a:t>64</a:t>
            </a:fld>
            <a:endParaRPr lang="en-US"/>
          </a:p>
        </p:txBody>
      </p:sp>
    </p:spTree>
    <p:extLst>
      <p:ext uri="{BB962C8B-B14F-4D97-AF65-F5344CB8AC3E}">
        <p14:creationId xmlns:p14="http://schemas.microsoft.com/office/powerpoint/2010/main" val="2204669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AA1AAF-A51E-3370-CBCF-B38DB669DB39}"/>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5827C45-9197-8096-F033-A05E7B8B3E69}"/>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F9050D7-6CB9-D86A-B31E-CD2028912EEE}"/>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674BD308-5F5F-190B-04EA-F7CF9F4E6840}"/>
              </a:ext>
            </a:extLst>
          </p:cNvPr>
          <p:cNvSpPr>
            <a:spLocks noGrp="1"/>
          </p:cNvSpPr>
          <p:nvPr>
            <p:ph type="sldNum" sz="quarter" idx="5"/>
          </p:nvPr>
        </p:nvSpPr>
        <p:spPr/>
        <p:txBody>
          <a:bodyPr/>
          <a:lstStyle/>
          <a:p>
            <a:fld id="{19E3A98F-50AD-4B46-943E-262E6AC236DF}" type="slidenum">
              <a:rPr lang="en-US" smtClean="0"/>
              <a:t>8</a:t>
            </a:fld>
            <a:endParaRPr lang="en-US"/>
          </a:p>
        </p:txBody>
      </p:sp>
    </p:spTree>
    <p:extLst>
      <p:ext uri="{BB962C8B-B14F-4D97-AF65-F5344CB8AC3E}">
        <p14:creationId xmlns:p14="http://schemas.microsoft.com/office/powerpoint/2010/main" val="24335419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2D1376-E296-44C9-F696-F03DF87CB1CD}"/>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FE1FBD00-2897-1249-1156-1C006FB484EC}"/>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CC93A143-3062-1872-5858-AFD9096A1997}"/>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354A2914-2A04-3109-8817-AF8174F435A6}"/>
              </a:ext>
            </a:extLst>
          </p:cNvPr>
          <p:cNvSpPr>
            <a:spLocks noGrp="1"/>
          </p:cNvSpPr>
          <p:nvPr>
            <p:ph type="sldNum" sz="quarter" idx="5"/>
          </p:nvPr>
        </p:nvSpPr>
        <p:spPr/>
        <p:txBody>
          <a:bodyPr/>
          <a:lstStyle/>
          <a:p>
            <a:fld id="{19E3A98F-50AD-4B46-943E-262E6AC236DF}" type="slidenum">
              <a:rPr lang="en-US" smtClean="0"/>
              <a:t>65</a:t>
            </a:fld>
            <a:endParaRPr lang="en-US"/>
          </a:p>
        </p:txBody>
      </p:sp>
    </p:spTree>
    <p:extLst>
      <p:ext uri="{BB962C8B-B14F-4D97-AF65-F5344CB8AC3E}">
        <p14:creationId xmlns:p14="http://schemas.microsoft.com/office/powerpoint/2010/main" val="30354194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A324C1-E6E2-F7E2-6D84-42CA75E3ACE8}"/>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A49DCBC4-ADA2-D38B-0148-3A97CF8EB29F}"/>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CD665DED-FA2A-5D25-304B-8BE6275EEA35}"/>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B971F025-5DA0-F80F-7E2B-DD132229AED0}"/>
              </a:ext>
            </a:extLst>
          </p:cNvPr>
          <p:cNvSpPr>
            <a:spLocks noGrp="1"/>
          </p:cNvSpPr>
          <p:nvPr>
            <p:ph type="sldNum" sz="quarter" idx="5"/>
          </p:nvPr>
        </p:nvSpPr>
        <p:spPr/>
        <p:txBody>
          <a:bodyPr/>
          <a:lstStyle/>
          <a:p>
            <a:fld id="{19E3A98F-50AD-4B46-943E-262E6AC236DF}" type="slidenum">
              <a:rPr lang="en-US" smtClean="0"/>
              <a:t>67</a:t>
            </a:fld>
            <a:endParaRPr lang="en-US"/>
          </a:p>
        </p:txBody>
      </p:sp>
    </p:spTree>
    <p:extLst>
      <p:ext uri="{BB962C8B-B14F-4D97-AF65-F5344CB8AC3E}">
        <p14:creationId xmlns:p14="http://schemas.microsoft.com/office/powerpoint/2010/main" val="223485626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DCE6C5-8ED5-A297-AE98-C15C9D35EC4E}"/>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2B3A6BC-1D7C-6A44-0FBA-929CE9EE0CC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B84642A0-1DCF-B7F8-7FEE-970D25BFB968}"/>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D352FCCD-2B6D-475D-A00B-157174AF1260}"/>
              </a:ext>
            </a:extLst>
          </p:cNvPr>
          <p:cNvSpPr>
            <a:spLocks noGrp="1"/>
          </p:cNvSpPr>
          <p:nvPr>
            <p:ph type="sldNum" sz="quarter" idx="5"/>
          </p:nvPr>
        </p:nvSpPr>
        <p:spPr/>
        <p:txBody>
          <a:bodyPr/>
          <a:lstStyle/>
          <a:p>
            <a:fld id="{19E3A98F-50AD-4B46-943E-262E6AC236DF}" type="slidenum">
              <a:rPr lang="en-US" smtClean="0"/>
              <a:t>68</a:t>
            </a:fld>
            <a:endParaRPr lang="en-US"/>
          </a:p>
        </p:txBody>
      </p:sp>
    </p:spTree>
    <p:extLst>
      <p:ext uri="{BB962C8B-B14F-4D97-AF65-F5344CB8AC3E}">
        <p14:creationId xmlns:p14="http://schemas.microsoft.com/office/powerpoint/2010/main" val="86479984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CD7051-C975-DADD-E608-C71F179C63EB}"/>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5103FAD6-33CF-A21B-3BFC-B1854DE19C83}"/>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1D94287A-B170-1A3D-769E-1456F1893467}"/>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9B19E304-0CC0-3E82-BC51-195FEB1967FD}"/>
              </a:ext>
            </a:extLst>
          </p:cNvPr>
          <p:cNvSpPr>
            <a:spLocks noGrp="1"/>
          </p:cNvSpPr>
          <p:nvPr>
            <p:ph type="sldNum" sz="quarter" idx="5"/>
          </p:nvPr>
        </p:nvSpPr>
        <p:spPr/>
        <p:txBody>
          <a:bodyPr/>
          <a:lstStyle/>
          <a:p>
            <a:fld id="{19E3A98F-50AD-4B46-943E-262E6AC236DF}" type="slidenum">
              <a:rPr lang="en-US" smtClean="0"/>
              <a:t>69</a:t>
            </a:fld>
            <a:endParaRPr lang="en-US"/>
          </a:p>
        </p:txBody>
      </p:sp>
    </p:spTree>
    <p:extLst>
      <p:ext uri="{BB962C8B-B14F-4D97-AF65-F5344CB8AC3E}">
        <p14:creationId xmlns:p14="http://schemas.microsoft.com/office/powerpoint/2010/main" val="334731402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14C822-93BE-BA15-4F75-B688AB96E82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25C3441D-D080-C63A-18C8-764EA2CA897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9EFB6F7-ACE1-7981-EA8C-9DF381970329}"/>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E370201-38D7-8A16-3E79-BCA342DB1D71}"/>
              </a:ext>
            </a:extLst>
          </p:cNvPr>
          <p:cNvSpPr>
            <a:spLocks noGrp="1"/>
          </p:cNvSpPr>
          <p:nvPr>
            <p:ph type="sldNum" sz="quarter" idx="5"/>
          </p:nvPr>
        </p:nvSpPr>
        <p:spPr/>
        <p:txBody>
          <a:bodyPr/>
          <a:lstStyle/>
          <a:p>
            <a:fld id="{19E3A98F-50AD-4B46-943E-262E6AC236DF}" type="slidenum">
              <a:rPr lang="en-US" smtClean="0"/>
              <a:t>70</a:t>
            </a:fld>
            <a:endParaRPr lang="en-US"/>
          </a:p>
        </p:txBody>
      </p:sp>
    </p:spTree>
    <p:extLst>
      <p:ext uri="{BB962C8B-B14F-4D97-AF65-F5344CB8AC3E}">
        <p14:creationId xmlns:p14="http://schemas.microsoft.com/office/powerpoint/2010/main" val="209773719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1D200F-267D-62E7-B707-49FB949BEBD0}"/>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7D3D832-E6E6-7644-F442-03256F914256}"/>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B72797DF-9B44-9232-5229-D825E28404B9}"/>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15AACC4F-FEFD-5350-2413-0AF7ACB23C9E}"/>
              </a:ext>
            </a:extLst>
          </p:cNvPr>
          <p:cNvSpPr>
            <a:spLocks noGrp="1"/>
          </p:cNvSpPr>
          <p:nvPr>
            <p:ph type="sldNum" sz="quarter" idx="5"/>
          </p:nvPr>
        </p:nvSpPr>
        <p:spPr/>
        <p:txBody>
          <a:bodyPr/>
          <a:lstStyle/>
          <a:p>
            <a:fld id="{19E3A98F-50AD-4B46-943E-262E6AC236DF}" type="slidenum">
              <a:rPr lang="en-US" smtClean="0"/>
              <a:t>71</a:t>
            </a:fld>
            <a:endParaRPr lang="en-US"/>
          </a:p>
        </p:txBody>
      </p:sp>
    </p:spTree>
    <p:extLst>
      <p:ext uri="{BB962C8B-B14F-4D97-AF65-F5344CB8AC3E}">
        <p14:creationId xmlns:p14="http://schemas.microsoft.com/office/powerpoint/2010/main" val="39665609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A46007-5517-3457-3986-111777377F4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3DF33F4D-D9FB-A8E4-1A78-370C8B36DBE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DDF73A0-0CFE-63C1-D275-51FFC3E84D65}"/>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6AF62BE4-B603-E4CD-765A-A660FE081814}"/>
              </a:ext>
            </a:extLst>
          </p:cNvPr>
          <p:cNvSpPr>
            <a:spLocks noGrp="1"/>
          </p:cNvSpPr>
          <p:nvPr>
            <p:ph type="sldNum" sz="quarter" idx="5"/>
          </p:nvPr>
        </p:nvSpPr>
        <p:spPr/>
        <p:txBody>
          <a:bodyPr/>
          <a:lstStyle/>
          <a:p>
            <a:fld id="{19E3A98F-50AD-4B46-943E-262E6AC236DF}" type="slidenum">
              <a:rPr lang="en-US" smtClean="0"/>
              <a:t>72</a:t>
            </a:fld>
            <a:endParaRPr lang="en-US"/>
          </a:p>
        </p:txBody>
      </p:sp>
    </p:spTree>
    <p:extLst>
      <p:ext uri="{BB962C8B-B14F-4D97-AF65-F5344CB8AC3E}">
        <p14:creationId xmlns:p14="http://schemas.microsoft.com/office/powerpoint/2010/main" val="232871040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E8C11A-5E62-0C93-895C-6F6FD4ECDF7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7E8E5BC2-F905-DEDD-8CFD-22DE1946CA0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CEF34FBF-211D-0AEE-E33C-8A8BEFF96660}"/>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54B51255-3896-2999-6147-5CEEBFD194E0}"/>
              </a:ext>
            </a:extLst>
          </p:cNvPr>
          <p:cNvSpPr>
            <a:spLocks noGrp="1"/>
          </p:cNvSpPr>
          <p:nvPr>
            <p:ph type="sldNum" sz="quarter" idx="5"/>
          </p:nvPr>
        </p:nvSpPr>
        <p:spPr/>
        <p:txBody>
          <a:bodyPr/>
          <a:lstStyle/>
          <a:p>
            <a:fld id="{19E3A98F-50AD-4B46-943E-262E6AC236DF}" type="slidenum">
              <a:rPr lang="en-US" smtClean="0"/>
              <a:t>73</a:t>
            </a:fld>
            <a:endParaRPr lang="en-US"/>
          </a:p>
        </p:txBody>
      </p:sp>
    </p:spTree>
    <p:extLst>
      <p:ext uri="{BB962C8B-B14F-4D97-AF65-F5344CB8AC3E}">
        <p14:creationId xmlns:p14="http://schemas.microsoft.com/office/powerpoint/2010/main" val="27850395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4F55C0-183F-5F0D-AB44-7DF7A058DD7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D3E97D8-FAF0-FCED-B18F-8E23148013C4}"/>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11BC7F5D-5C4B-D8A5-A5E8-06597DFE2DE6}"/>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7F7C1AAD-A809-B05B-92A3-D586E0D9FA87}"/>
              </a:ext>
            </a:extLst>
          </p:cNvPr>
          <p:cNvSpPr>
            <a:spLocks noGrp="1"/>
          </p:cNvSpPr>
          <p:nvPr>
            <p:ph type="sldNum" sz="quarter" idx="5"/>
          </p:nvPr>
        </p:nvSpPr>
        <p:spPr/>
        <p:txBody>
          <a:bodyPr/>
          <a:lstStyle/>
          <a:p>
            <a:fld id="{19E3A98F-50AD-4B46-943E-262E6AC236DF}" type="slidenum">
              <a:rPr lang="en-US" smtClean="0"/>
              <a:t>74</a:t>
            </a:fld>
            <a:endParaRPr lang="en-US"/>
          </a:p>
        </p:txBody>
      </p:sp>
    </p:spTree>
    <p:extLst>
      <p:ext uri="{BB962C8B-B14F-4D97-AF65-F5344CB8AC3E}">
        <p14:creationId xmlns:p14="http://schemas.microsoft.com/office/powerpoint/2010/main" val="400272197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CED800-3182-A875-AA5D-736AD4A1DEBC}"/>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77EBAE2F-06E1-87C6-758B-237596F37F4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65E5FE5D-E3A0-52B9-64E0-53808A99EC80}"/>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28926E1A-2024-B68C-74AD-7D131C49FF0E}"/>
              </a:ext>
            </a:extLst>
          </p:cNvPr>
          <p:cNvSpPr>
            <a:spLocks noGrp="1"/>
          </p:cNvSpPr>
          <p:nvPr>
            <p:ph type="sldNum" sz="quarter" idx="5"/>
          </p:nvPr>
        </p:nvSpPr>
        <p:spPr/>
        <p:txBody>
          <a:bodyPr/>
          <a:lstStyle/>
          <a:p>
            <a:fld id="{19E3A98F-50AD-4B46-943E-262E6AC236DF}" type="slidenum">
              <a:rPr lang="en-US" smtClean="0"/>
              <a:t>75</a:t>
            </a:fld>
            <a:endParaRPr lang="en-US"/>
          </a:p>
        </p:txBody>
      </p:sp>
    </p:spTree>
    <p:extLst>
      <p:ext uri="{BB962C8B-B14F-4D97-AF65-F5344CB8AC3E}">
        <p14:creationId xmlns:p14="http://schemas.microsoft.com/office/powerpoint/2010/main" val="2521287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601E72-700A-3CD3-2F2C-7EE5298A531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3F03F2C6-E3CC-BDC8-D274-B028D473A81E}"/>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908BFA3-A9A7-98E6-53AF-C836D3AE6710}"/>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8447517-F5D2-48ED-7241-4F8B7C8BC6B8}"/>
              </a:ext>
            </a:extLst>
          </p:cNvPr>
          <p:cNvSpPr>
            <a:spLocks noGrp="1"/>
          </p:cNvSpPr>
          <p:nvPr>
            <p:ph type="sldNum" sz="quarter" idx="5"/>
          </p:nvPr>
        </p:nvSpPr>
        <p:spPr/>
        <p:txBody>
          <a:bodyPr/>
          <a:lstStyle/>
          <a:p>
            <a:fld id="{19E3A98F-50AD-4B46-943E-262E6AC236DF}" type="slidenum">
              <a:rPr lang="en-US" smtClean="0"/>
              <a:t>9</a:t>
            </a:fld>
            <a:endParaRPr lang="en-US"/>
          </a:p>
        </p:txBody>
      </p:sp>
    </p:spTree>
    <p:extLst>
      <p:ext uri="{BB962C8B-B14F-4D97-AF65-F5344CB8AC3E}">
        <p14:creationId xmlns:p14="http://schemas.microsoft.com/office/powerpoint/2010/main" val="185907662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3DEE1C-AA74-0EC2-4E7B-A798F40C0BA4}"/>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5195CF6C-7E7E-3F01-D0C0-B0E17972555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A81EBB2-A77B-A51B-BA8B-ACC9DD0F3BB8}"/>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1FDD9309-BBEB-377F-8B6D-B2B0CBFBFF3A}"/>
              </a:ext>
            </a:extLst>
          </p:cNvPr>
          <p:cNvSpPr>
            <a:spLocks noGrp="1"/>
          </p:cNvSpPr>
          <p:nvPr>
            <p:ph type="sldNum" sz="quarter" idx="5"/>
          </p:nvPr>
        </p:nvSpPr>
        <p:spPr/>
        <p:txBody>
          <a:bodyPr/>
          <a:lstStyle/>
          <a:p>
            <a:fld id="{19E3A98F-50AD-4B46-943E-262E6AC236DF}" type="slidenum">
              <a:rPr lang="en-US" smtClean="0"/>
              <a:t>76</a:t>
            </a:fld>
            <a:endParaRPr lang="en-US"/>
          </a:p>
        </p:txBody>
      </p:sp>
    </p:spTree>
    <p:extLst>
      <p:ext uri="{BB962C8B-B14F-4D97-AF65-F5344CB8AC3E}">
        <p14:creationId xmlns:p14="http://schemas.microsoft.com/office/powerpoint/2010/main" val="248197399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3225BF-65B8-8DA0-302F-1DD1EEFA7734}"/>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FF189387-6569-0177-8AFF-859655118F1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F9AD0133-F5EF-0014-11C2-ACCD85953AD0}"/>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A5ADEF1-EA9F-57C2-4795-10086A46713F}"/>
              </a:ext>
            </a:extLst>
          </p:cNvPr>
          <p:cNvSpPr>
            <a:spLocks noGrp="1"/>
          </p:cNvSpPr>
          <p:nvPr>
            <p:ph type="sldNum" sz="quarter" idx="5"/>
          </p:nvPr>
        </p:nvSpPr>
        <p:spPr/>
        <p:txBody>
          <a:bodyPr/>
          <a:lstStyle/>
          <a:p>
            <a:fld id="{19E3A98F-50AD-4B46-943E-262E6AC236DF}" type="slidenum">
              <a:rPr lang="en-US" smtClean="0"/>
              <a:t>77</a:t>
            </a:fld>
            <a:endParaRPr lang="en-US"/>
          </a:p>
        </p:txBody>
      </p:sp>
    </p:spTree>
    <p:extLst>
      <p:ext uri="{BB962C8B-B14F-4D97-AF65-F5344CB8AC3E}">
        <p14:creationId xmlns:p14="http://schemas.microsoft.com/office/powerpoint/2010/main" val="229628003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E1975C-0374-9D9E-95B6-D8497A22BF01}"/>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7AE4963-159F-4BA2-3F0D-9FF97BF490D6}"/>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64433B78-0710-B367-0C9D-2CA0BE162825}"/>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C979611D-C837-E278-56AA-AB00105013FB}"/>
              </a:ext>
            </a:extLst>
          </p:cNvPr>
          <p:cNvSpPr>
            <a:spLocks noGrp="1"/>
          </p:cNvSpPr>
          <p:nvPr>
            <p:ph type="sldNum" sz="quarter" idx="5"/>
          </p:nvPr>
        </p:nvSpPr>
        <p:spPr/>
        <p:txBody>
          <a:bodyPr/>
          <a:lstStyle/>
          <a:p>
            <a:fld id="{19E3A98F-50AD-4B46-943E-262E6AC236DF}" type="slidenum">
              <a:rPr lang="en-US" smtClean="0"/>
              <a:t>78</a:t>
            </a:fld>
            <a:endParaRPr lang="en-US"/>
          </a:p>
        </p:txBody>
      </p:sp>
    </p:spTree>
    <p:extLst>
      <p:ext uri="{BB962C8B-B14F-4D97-AF65-F5344CB8AC3E}">
        <p14:creationId xmlns:p14="http://schemas.microsoft.com/office/powerpoint/2010/main" val="39922269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869867-EC5E-F280-3CE7-4BD2F1A18FC1}"/>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AA9B2F2A-8454-DC6A-3D19-1784E01DDA92}"/>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9EFBFA0D-0049-FC0D-D669-2967C40DEFFF}"/>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5C54777C-B885-212E-5878-103D38679F0E}"/>
              </a:ext>
            </a:extLst>
          </p:cNvPr>
          <p:cNvSpPr>
            <a:spLocks noGrp="1"/>
          </p:cNvSpPr>
          <p:nvPr>
            <p:ph type="sldNum" sz="quarter" idx="5"/>
          </p:nvPr>
        </p:nvSpPr>
        <p:spPr/>
        <p:txBody>
          <a:bodyPr/>
          <a:lstStyle/>
          <a:p>
            <a:fld id="{19E3A98F-50AD-4B46-943E-262E6AC236DF}" type="slidenum">
              <a:rPr lang="en-US" smtClean="0"/>
              <a:t>10</a:t>
            </a:fld>
            <a:endParaRPr lang="en-US"/>
          </a:p>
        </p:txBody>
      </p:sp>
    </p:spTree>
    <p:extLst>
      <p:ext uri="{BB962C8B-B14F-4D97-AF65-F5344CB8AC3E}">
        <p14:creationId xmlns:p14="http://schemas.microsoft.com/office/powerpoint/2010/main" val="24986890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BCCF79-D840-9F9C-9948-492484CD0BFC}"/>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E1500B00-BF0D-A8B5-8C16-773F317F122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69D1CEFD-B6A5-B37B-B0AC-C62EB3559AFC}"/>
              </a:ext>
            </a:extLst>
          </p:cNvPr>
          <p:cNvSpPr>
            <a:spLocks noGrp="1"/>
          </p:cNvSpPr>
          <p:nvPr>
            <p:ph type="body" idx="1"/>
          </p:nvPr>
        </p:nvSpPr>
        <p:spPr/>
        <p:txBody>
          <a:bodyPr/>
          <a:lstStyle/>
          <a:p>
            <a:endParaRPr lang="ru-RU" dirty="0"/>
          </a:p>
        </p:txBody>
      </p:sp>
      <p:sp>
        <p:nvSpPr>
          <p:cNvPr id="4" name="Номер слайда 3">
            <a:extLst>
              <a:ext uri="{FF2B5EF4-FFF2-40B4-BE49-F238E27FC236}">
                <a16:creationId xmlns:a16="http://schemas.microsoft.com/office/drawing/2014/main" id="{9C536B50-18CF-D0E6-7E9D-4BC70929DE6E}"/>
              </a:ext>
            </a:extLst>
          </p:cNvPr>
          <p:cNvSpPr>
            <a:spLocks noGrp="1"/>
          </p:cNvSpPr>
          <p:nvPr>
            <p:ph type="sldNum" sz="quarter" idx="5"/>
          </p:nvPr>
        </p:nvSpPr>
        <p:spPr/>
        <p:txBody>
          <a:bodyPr/>
          <a:lstStyle/>
          <a:p>
            <a:fld id="{19E3A98F-50AD-4B46-943E-262E6AC236DF}" type="slidenum">
              <a:rPr lang="en-US" smtClean="0"/>
              <a:t>11</a:t>
            </a:fld>
            <a:endParaRPr lang="en-US"/>
          </a:p>
        </p:txBody>
      </p:sp>
    </p:spTree>
    <p:extLst>
      <p:ext uri="{BB962C8B-B14F-4D97-AF65-F5344CB8AC3E}">
        <p14:creationId xmlns:p14="http://schemas.microsoft.com/office/powerpoint/2010/main" val="21864733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Пользовательский макет">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9203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_Пользовательский макет">
    <p:spTree>
      <p:nvGrpSpPr>
        <p:cNvPr id="1" name=""/>
        <p:cNvGrpSpPr/>
        <p:nvPr/>
      </p:nvGrpSpPr>
      <p:grpSpPr>
        <a:xfrm>
          <a:off x="0" y="0"/>
          <a:ext cx="0" cy="0"/>
          <a:chOff x="0" y="0"/>
          <a:chExt cx="0" cy="0"/>
        </a:xfrm>
      </p:grpSpPr>
      <p:sp>
        <p:nvSpPr>
          <p:cNvPr id="16" name="Прямоугольник 15">
            <a:extLst>
              <a:ext uri="{FF2B5EF4-FFF2-40B4-BE49-F238E27FC236}">
                <a16:creationId xmlns:a16="http://schemas.microsoft.com/office/drawing/2014/main" id="{EED95EFD-A93F-4801-906A-29829A0DB50C}"/>
              </a:ext>
            </a:extLst>
          </p:cNvPr>
          <p:cNvSpPr/>
          <p:nvPr userDrawn="1"/>
        </p:nvSpPr>
        <p:spPr>
          <a:xfrm>
            <a:off x="2862" y="6576060"/>
            <a:ext cx="12189138" cy="281940"/>
          </a:xfrm>
          <a:prstGeom prst="rect">
            <a:avLst/>
          </a:prstGeom>
          <a:solidFill>
            <a:srgbClr val="0A112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7087" tIns="43543" rIns="87087" bIns="43543" numCol="1" spcCol="0" rtlCol="0" fromWordArt="0" anchor="ctr" anchorCtr="0" forceAA="0" compatLnSpc="1">
            <a:prstTxWarp prst="textNoShape">
              <a:avLst/>
            </a:prstTxWarp>
            <a:noAutofit/>
          </a:bodyPr>
          <a:lstStyle/>
          <a:p>
            <a:pPr algn="ctr"/>
            <a:endParaRPr lang="en-GB" sz="2767" dirty="0"/>
          </a:p>
        </p:txBody>
      </p:sp>
      <p:sp>
        <p:nvSpPr>
          <p:cNvPr id="17" name="Заголовок 1">
            <a:extLst>
              <a:ext uri="{FF2B5EF4-FFF2-40B4-BE49-F238E27FC236}">
                <a16:creationId xmlns:a16="http://schemas.microsoft.com/office/drawing/2014/main" id="{1AE1CAFC-8FAA-43E4-90CF-F4B268524A30}"/>
              </a:ext>
            </a:extLst>
          </p:cNvPr>
          <p:cNvSpPr>
            <a:spLocks noGrp="1"/>
          </p:cNvSpPr>
          <p:nvPr>
            <p:ph type="title"/>
          </p:nvPr>
        </p:nvSpPr>
        <p:spPr>
          <a:xfrm>
            <a:off x="72000" y="1"/>
            <a:ext cx="12120000" cy="661660"/>
          </a:xfrm>
          <a:prstGeom prst="rect">
            <a:avLst/>
          </a:prstGeom>
        </p:spPr>
        <p:txBody>
          <a:bodyPr anchor="ctr"/>
          <a:lstStyle>
            <a:lvl1pPr>
              <a:defRPr sz="2800" b="1">
                <a:solidFill>
                  <a:srgbClr val="0A1121"/>
                </a:solidFill>
                <a:latin typeface="Arial" panose="020B0604020202020204" pitchFamily="34" charset="0"/>
                <a:cs typeface="Arial" panose="020B0604020202020204" pitchFamily="34" charset="0"/>
              </a:defRPr>
            </a:lvl1pPr>
          </a:lstStyle>
          <a:p>
            <a:r>
              <a:rPr lang="ru-RU" dirty="0"/>
              <a:t>Образец заголовка</a:t>
            </a:r>
          </a:p>
        </p:txBody>
      </p:sp>
      <p:sp>
        <p:nvSpPr>
          <p:cNvPr id="18" name="Номер слайда 1">
            <a:extLst>
              <a:ext uri="{FF2B5EF4-FFF2-40B4-BE49-F238E27FC236}">
                <a16:creationId xmlns:a16="http://schemas.microsoft.com/office/drawing/2014/main" id="{35E13FE2-8363-4B32-997E-7AD8F8C0C9D9}"/>
              </a:ext>
            </a:extLst>
          </p:cNvPr>
          <p:cNvSpPr>
            <a:spLocks noGrp="1"/>
          </p:cNvSpPr>
          <p:nvPr>
            <p:ph type="sldNum" sz="quarter" idx="12"/>
          </p:nvPr>
        </p:nvSpPr>
        <p:spPr>
          <a:xfrm>
            <a:off x="11006135" y="6576056"/>
            <a:ext cx="1109665" cy="281940"/>
          </a:xfrm>
          <a:prstGeom prst="rect">
            <a:avLst/>
          </a:prstGeom>
        </p:spPr>
        <p:txBody>
          <a:bodyPr rIns="0" anchor="ctr"/>
          <a:lstStyle>
            <a:lvl1pPr algn="r">
              <a:defRPr sz="1000">
                <a:solidFill>
                  <a:schemeClr val="bg1"/>
                </a:solidFill>
                <a:latin typeface="Arial" panose="020B0604020202020204" pitchFamily="34" charset="0"/>
                <a:cs typeface="Arial" panose="020B0604020202020204" pitchFamily="34" charset="0"/>
              </a:defRPr>
            </a:lvl1pPr>
          </a:lstStyle>
          <a:p>
            <a:fld id="{4060C6F1-8618-4CCA-B45E-7B199C8F5830}" type="slidenum">
              <a:rPr lang="ru-RU" smtClean="0"/>
              <a:pPr/>
              <a:t>‹#›</a:t>
            </a:fld>
            <a:r>
              <a:rPr lang="en-US" dirty="0"/>
              <a:t> </a:t>
            </a:r>
            <a:r>
              <a:rPr lang="ru-RU" dirty="0"/>
              <a:t>из 78</a:t>
            </a:r>
          </a:p>
        </p:txBody>
      </p:sp>
      <p:sp>
        <p:nvSpPr>
          <p:cNvPr id="19" name="Прямоугольник 18">
            <a:extLst>
              <a:ext uri="{FF2B5EF4-FFF2-40B4-BE49-F238E27FC236}">
                <a16:creationId xmlns:a16="http://schemas.microsoft.com/office/drawing/2014/main" id="{3DB36E7A-75B2-4AC4-B777-A38EEA2D1EF8}"/>
              </a:ext>
            </a:extLst>
          </p:cNvPr>
          <p:cNvSpPr/>
          <p:nvPr userDrawn="1"/>
        </p:nvSpPr>
        <p:spPr>
          <a:xfrm>
            <a:off x="0" y="1"/>
            <a:ext cx="72000" cy="661660"/>
          </a:xfrm>
          <a:prstGeom prst="rect">
            <a:avLst/>
          </a:prstGeom>
          <a:solidFill>
            <a:srgbClr val="0A112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1"/>
          </a:p>
        </p:txBody>
      </p:sp>
      <p:pic>
        <p:nvPicPr>
          <p:cNvPr id="3" name="Рисунок 2">
            <a:extLst>
              <a:ext uri="{FF2B5EF4-FFF2-40B4-BE49-F238E27FC236}">
                <a16:creationId xmlns:a16="http://schemas.microsoft.com/office/drawing/2014/main" id="{E4B6C3FF-0A9C-E935-B930-6013B7FF28E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t="26885" b="26658"/>
          <a:stretch/>
        </p:blipFill>
        <p:spPr>
          <a:xfrm>
            <a:off x="0" y="6576057"/>
            <a:ext cx="1078901" cy="281942"/>
          </a:xfrm>
          <a:prstGeom prst="rect">
            <a:avLst/>
          </a:prstGeom>
        </p:spPr>
      </p:pic>
    </p:spTree>
    <p:extLst>
      <p:ext uri="{BB962C8B-B14F-4D97-AF65-F5344CB8AC3E}">
        <p14:creationId xmlns:p14="http://schemas.microsoft.com/office/powerpoint/2010/main" val="368397720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1.emf"/><Relationship Id="rId5" Type="http://schemas.openxmlformats.org/officeDocument/2006/relationships/oleObject" Target="../embeddings/oleObject1.bin"/><Relationship Id="rId4" Type="http://schemas.openxmlformats.org/officeDocument/2006/relationships/tags" Target="../tags/tag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lt1"/>
        </a:solidFill>
        <a:effectLst/>
      </p:bgPr>
    </p:bg>
    <p:spTree>
      <p:nvGrpSpPr>
        <p:cNvPr id="1" name="Shape 5"/>
        <p:cNvGrpSpPr/>
        <p:nvPr/>
      </p:nvGrpSpPr>
      <p:grpSpPr>
        <a:xfrm>
          <a:off x="0" y="0"/>
          <a:ext cx="0" cy="0"/>
          <a:chOff x="0" y="0"/>
          <a:chExt cx="0" cy="0"/>
        </a:xfrm>
      </p:grpSpPr>
      <p:graphicFrame>
        <p:nvGraphicFramePr>
          <p:cNvPr id="2" name="Объект 1" hidden="1"/>
          <p:cNvGraphicFramePr>
            <a:graphicFrameLocks noChangeAspect="1"/>
          </p:cNvGraphicFramePr>
          <p:nvPr>
            <p:custDataLst>
              <p:tags r:id="rId4"/>
            </p:custDataLst>
          </p:nvPr>
        </p:nvGraphicFramePr>
        <p:xfrm>
          <a:off x="2122" y="2121"/>
          <a:ext cx="2116" cy="2115"/>
        </p:xfrm>
        <a:graphic>
          <a:graphicData uri="http://schemas.openxmlformats.org/presentationml/2006/ole">
            <mc:AlternateContent xmlns:mc="http://schemas.openxmlformats.org/markup-compatibility/2006">
              <mc:Choice xmlns:v="urn:schemas-microsoft-com:vml" Requires="v">
                <p:oleObj name="think-cell Slide" r:id="rId5" imgW="592" imgH="591" progId="TCLayout.ActiveDocument.1">
                  <p:embed/>
                </p:oleObj>
              </mc:Choice>
              <mc:Fallback>
                <p:oleObj name="think-cell Slide" r:id="rId5" imgW="592" imgH="591" progId="TCLayout.ActiveDocument.1">
                  <p:embed/>
                  <p:pic>
                    <p:nvPicPr>
                      <p:cNvPr id="2" name="Объект 1" hidden="1"/>
                      <p:cNvPicPr/>
                      <p:nvPr/>
                    </p:nvPicPr>
                    <p:blipFill>
                      <a:blip r:embed="rId6"/>
                      <a:stretch>
                        <a:fillRect/>
                      </a:stretch>
                    </p:blipFill>
                    <p:spPr>
                      <a:xfrm>
                        <a:off x="2122" y="2121"/>
                        <a:ext cx="2116" cy="2115"/>
                      </a:xfrm>
                      <a:prstGeom prst="rect">
                        <a:avLst/>
                      </a:prstGeom>
                    </p:spPr>
                  </p:pic>
                </p:oleObj>
              </mc:Fallback>
            </mc:AlternateContent>
          </a:graphicData>
        </a:graphic>
      </p:graphicFrame>
    </p:spTree>
    <p:extLst>
      <p:ext uri="{BB962C8B-B14F-4D97-AF65-F5344CB8AC3E}">
        <p14:creationId xmlns:p14="http://schemas.microsoft.com/office/powerpoint/2010/main" val="1823869724"/>
      </p:ext>
    </p:extLst>
  </p:cSld>
  <p:clrMap bg1="lt1" tx1="dk1" bg2="dk2" tx2="lt2" accent1="accent1" accent2="accent2" accent3="accent3" accent4="accent4" accent5="accent5" accent6="accent6" hlink="hlink" folHlink="folHlink"/>
  <p:sldLayoutIdLst>
    <p:sldLayoutId id="2147483693" r:id="rId1"/>
    <p:sldLayoutId id="2147483690" r:id="rId2"/>
  </p:sldLayoutIdLst>
  <p:hf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867" b="0" i="0" u="none" strike="noStrike" cap="none">
          <a:solidFill>
            <a:schemeClr val="bg2"/>
          </a:solidFill>
          <a:latin typeface="Calibri" panose="020F0502020204030204" pitchFamily="34" charset="0"/>
          <a:ea typeface="Calibri" panose="020F0502020204030204" pitchFamily="34" charset="0"/>
          <a:cs typeface="Arial"/>
          <a:sym typeface="Arial"/>
        </a:defRPr>
      </a:lvl1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FontTx/>
        <a:buNone/>
        <a:defRPr sz="1867" b="0" i="0" u="none" strike="noStrike" cap="none">
          <a:solidFill>
            <a:srgbClr val="000000"/>
          </a:solidFill>
          <a:latin typeface="Calibri" panose="020F0502020204030204" pitchFamily="34" charset="0"/>
          <a:ea typeface="MS Mincho" panose="02020609040205080304" pitchFamily="49" charset="-128"/>
          <a:cs typeface="MoolBoran" panose="020B0100010101010101" pitchFamily="34" charset="0"/>
          <a:sym typeface="Arial"/>
        </a:defRPr>
      </a:lvl1pPr>
      <a:lvl2pPr marR="0" lvl="1"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None/>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chart" Target="../charts/chart18.xml"/><Relationship Id="rId4" Type="http://schemas.openxmlformats.org/officeDocument/2006/relationships/chart" Target="../charts/chart17.xml"/></Relationships>
</file>

<file path=ppt/slides/_rels/slide11.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chart" Target="../charts/chart21.xml"/><Relationship Id="rId4" Type="http://schemas.openxmlformats.org/officeDocument/2006/relationships/chart" Target="../charts/chart20.xml"/></Relationships>
</file>

<file path=ppt/slides/_rels/slide12.xml.rels><?xml version="1.0" encoding="UTF-8" standalone="yes"?>
<Relationships xmlns="http://schemas.openxmlformats.org/package/2006/relationships"><Relationship Id="rId8" Type="http://schemas.openxmlformats.org/officeDocument/2006/relationships/chart" Target="../charts/chart27.xml"/><Relationship Id="rId3" Type="http://schemas.openxmlformats.org/officeDocument/2006/relationships/chart" Target="../charts/chart22.xml"/><Relationship Id="rId7" Type="http://schemas.openxmlformats.org/officeDocument/2006/relationships/chart" Target="../charts/chart26.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chart" Target="../charts/chart25.xml"/><Relationship Id="rId5" Type="http://schemas.openxmlformats.org/officeDocument/2006/relationships/chart" Target="../charts/chart24.xml"/><Relationship Id="rId4" Type="http://schemas.openxmlformats.org/officeDocument/2006/relationships/chart" Target="../charts/chart23.xml"/><Relationship Id="rId9" Type="http://schemas.openxmlformats.org/officeDocument/2006/relationships/chart" Target="../charts/chart2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chart" Target="../charts/chart29.xml"/><Relationship Id="rId7" Type="http://schemas.openxmlformats.org/officeDocument/2006/relationships/chart" Target="../charts/chart33.xml"/><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chart" Target="../charts/chart32.xml"/><Relationship Id="rId11" Type="http://schemas.openxmlformats.org/officeDocument/2006/relationships/chart" Target="../charts/chart37.xml"/><Relationship Id="rId5" Type="http://schemas.openxmlformats.org/officeDocument/2006/relationships/chart" Target="../charts/chart31.xml"/><Relationship Id="rId10" Type="http://schemas.openxmlformats.org/officeDocument/2006/relationships/chart" Target="../charts/chart36.xml"/><Relationship Id="rId4" Type="http://schemas.openxmlformats.org/officeDocument/2006/relationships/chart" Target="../charts/chart30.xml"/><Relationship Id="rId9" Type="http://schemas.openxmlformats.org/officeDocument/2006/relationships/chart" Target="../charts/chart35.xml"/></Relationships>
</file>

<file path=ppt/slides/_rels/slide27.xml.rels><?xml version="1.0" encoding="UTF-8" standalone="yes"?>
<Relationships xmlns="http://schemas.openxmlformats.org/package/2006/relationships"><Relationship Id="rId8" Type="http://schemas.openxmlformats.org/officeDocument/2006/relationships/chart" Target="../charts/chart43.xml"/><Relationship Id="rId3" Type="http://schemas.openxmlformats.org/officeDocument/2006/relationships/chart" Target="../charts/chart38.xml"/><Relationship Id="rId7" Type="http://schemas.openxmlformats.org/officeDocument/2006/relationships/chart" Target="../charts/chart42.xml"/><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chart" Target="../charts/chart41.xml"/><Relationship Id="rId5" Type="http://schemas.openxmlformats.org/officeDocument/2006/relationships/chart" Target="../charts/chart40.xml"/><Relationship Id="rId4" Type="http://schemas.openxmlformats.org/officeDocument/2006/relationships/chart" Target="../charts/chart39.xml"/></Relationships>
</file>

<file path=ppt/slides/_rels/slide28.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25.xml"/><Relationship Id="rId1" Type="http://schemas.openxmlformats.org/officeDocument/2006/relationships/slideLayout" Target="../slideLayouts/slideLayout2.xml"/><Relationship Id="rId5" Type="http://schemas.openxmlformats.org/officeDocument/2006/relationships/chart" Target="../charts/chart46.xml"/><Relationship Id="rId4" Type="http://schemas.openxmlformats.org/officeDocument/2006/relationships/chart" Target="../charts/chart45.xml"/></Relationships>
</file>

<file path=ppt/slides/_rels/slide29.xml.rels><?xml version="1.0" encoding="UTF-8" standalone="yes"?>
<Relationships xmlns="http://schemas.openxmlformats.org/package/2006/relationships"><Relationship Id="rId8" Type="http://schemas.openxmlformats.org/officeDocument/2006/relationships/chart" Target="../charts/chart52.xml"/><Relationship Id="rId3" Type="http://schemas.openxmlformats.org/officeDocument/2006/relationships/chart" Target="../charts/chart47.xml"/><Relationship Id="rId7" Type="http://schemas.openxmlformats.org/officeDocument/2006/relationships/chart" Target="../charts/chart51.xml"/><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chart" Target="../charts/chart50.xml"/><Relationship Id="rId5" Type="http://schemas.openxmlformats.org/officeDocument/2006/relationships/chart" Target="../charts/chart49.xml"/><Relationship Id="rId4" Type="http://schemas.openxmlformats.org/officeDocument/2006/relationships/chart" Target="../charts/chart48.xml"/><Relationship Id="rId9" Type="http://schemas.openxmlformats.org/officeDocument/2006/relationships/chart" Target="../charts/chart5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chart" Target="../charts/chart59.xml"/><Relationship Id="rId3" Type="http://schemas.openxmlformats.org/officeDocument/2006/relationships/chart" Target="../charts/chart54.xml"/><Relationship Id="rId7" Type="http://schemas.openxmlformats.org/officeDocument/2006/relationships/chart" Target="../charts/chart58.xml"/><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chart" Target="../charts/chart57.xml"/><Relationship Id="rId11" Type="http://schemas.openxmlformats.org/officeDocument/2006/relationships/chart" Target="../charts/chart62.xml"/><Relationship Id="rId5" Type="http://schemas.openxmlformats.org/officeDocument/2006/relationships/chart" Target="../charts/chart56.xml"/><Relationship Id="rId10" Type="http://schemas.openxmlformats.org/officeDocument/2006/relationships/chart" Target="../charts/chart61.xml"/><Relationship Id="rId4" Type="http://schemas.openxmlformats.org/officeDocument/2006/relationships/chart" Target="../charts/chart55.xml"/><Relationship Id="rId9" Type="http://schemas.openxmlformats.org/officeDocument/2006/relationships/chart" Target="../charts/chart60.xml"/></Relationships>
</file>

<file path=ppt/slides/_rels/slide41.xml.rels><?xml version="1.0" encoding="UTF-8" standalone="yes"?>
<Relationships xmlns="http://schemas.openxmlformats.org/package/2006/relationships"><Relationship Id="rId8" Type="http://schemas.openxmlformats.org/officeDocument/2006/relationships/chart" Target="../charts/chart68.xml"/><Relationship Id="rId3" Type="http://schemas.openxmlformats.org/officeDocument/2006/relationships/chart" Target="../charts/chart63.xml"/><Relationship Id="rId7" Type="http://schemas.openxmlformats.org/officeDocument/2006/relationships/chart" Target="../charts/chart67.xml"/><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chart" Target="../charts/chart66.xml"/><Relationship Id="rId5" Type="http://schemas.openxmlformats.org/officeDocument/2006/relationships/chart" Target="../charts/chart65.xml"/><Relationship Id="rId4" Type="http://schemas.openxmlformats.org/officeDocument/2006/relationships/chart" Target="../charts/chart64.xml"/></Relationships>
</file>

<file path=ppt/slides/_rels/slide42.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38.xml"/><Relationship Id="rId1" Type="http://schemas.openxmlformats.org/officeDocument/2006/relationships/slideLayout" Target="../slideLayouts/slideLayout2.xml"/><Relationship Id="rId5" Type="http://schemas.openxmlformats.org/officeDocument/2006/relationships/chart" Target="../charts/chart71.xml"/><Relationship Id="rId4" Type="http://schemas.openxmlformats.org/officeDocument/2006/relationships/chart" Target="../charts/chart70.xml"/></Relationships>
</file>

<file path=ppt/slides/_rels/slide43.xml.rels><?xml version="1.0" encoding="UTF-8" standalone="yes"?>
<Relationships xmlns="http://schemas.openxmlformats.org/package/2006/relationships"><Relationship Id="rId8" Type="http://schemas.openxmlformats.org/officeDocument/2006/relationships/chart" Target="../charts/chart77.xml"/><Relationship Id="rId3" Type="http://schemas.openxmlformats.org/officeDocument/2006/relationships/chart" Target="../charts/chart72.xml"/><Relationship Id="rId7" Type="http://schemas.openxmlformats.org/officeDocument/2006/relationships/chart" Target="../charts/chart76.xml"/><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chart" Target="../charts/chart75.xml"/><Relationship Id="rId5" Type="http://schemas.openxmlformats.org/officeDocument/2006/relationships/chart" Target="../charts/chart74.xml"/><Relationship Id="rId4" Type="http://schemas.openxmlformats.org/officeDocument/2006/relationships/chart" Target="../charts/chart73.xml"/><Relationship Id="rId9" Type="http://schemas.openxmlformats.org/officeDocument/2006/relationships/chart" Target="../charts/chart7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8" Type="http://schemas.openxmlformats.org/officeDocument/2006/relationships/chart" Target="../charts/chart6.xml"/><Relationship Id="rId3" Type="http://schemas.openxmlformats.org/officeDocument/2006/relationships/chart" Target="../charts/chart1.xml"/><Relationship Id="rId7"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chart" Target="../charts/chart4.xml"/><Relationship Id="rId11" Type="http://schemas.openxmlformats.org/officeDocument/2006/relationships/chart" Target="../charts/chart9.xml"/><Relationship Id="rId5" Type="http://schemas.openxmlformats.org/officeDocument/2006/relationships/chart" Target="../charts/chart3.xml"/><Relationship Id="rId10" Type="http://schemas.openxmlformats.org/officeDocument/2006/relationships/chart" Target="../charts/chart8.xml"/><Relationship Id="rId4" Type="http://schemas.openxmlformats.org/officeDocument/2006/relationships/chart" Target="../charts/chart2.xml"/><Relationship Id="rId9" Type="http://schemas.openxmlformats.org/officeDocument/2006/relationships/chart" Target="../charts/chart7.xml"/></Relationships>
</file>

<file path=ppt/slides/_rels/slide9.xml.rels><?xml version="1.0" encoding="UTF-8" standalone="yes"?>
<Relationships xmlns="http://schemas.openxmlformats.org/package/2006/relationships"><Relationship Id="rId8" Type="http://schemas.openxmlformats.org/officeDocument/2006/relationships/chart" Target="../charts/chart15.xml"/><Relationship Id="rId3" Type="http://schemas.openxmlformats.org/officeDocument/2006/relationships/chart" Target="../charts/chart10.xml"/><Relationship Id="rId7" Type="http://schemas.openxmlformats.org/officeDocument/2006/relationships/chart" Target="../charts/chart14.xml"/><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Рисунок 4">
            <a:extLst>
              <a:ext uri="{FF2B5EF4-FFF2-40B4-BE49-F238E27FC236}">
                <a16:creationId xmlns:a16="http://schemas.microsoft.com/office/drawing/2014/main" id="{77D8C3D5-8521-F2DB-3A98-50162C0DC05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088" y="-9642"/>
            <a:ext cx="4820088" cy="1289264"/>
          </a:xfrm>
          <a:prstGeom prst="rect">
            <a:avLst/>
          </a:prstGeom>
        </p:spPr>
      </p:pic>
      <p:sp>
        <p:nvSpPr>
          <p:cNvPr id="2" name="Заголовок 1">
            <a:extLst>
              <a:ext uri="{FF2B5EF4-FFF2-40B4-BE49-F238E27FC236}">
                <a16:creationId xmlns:a16="http://schemas.microsoft.com/office/drawing/2014/main" id="{6ACEEA90-EDF0-E609-08E0-CC70AB569296}"/>
              </a:ext>
            </a:extLst>
          </p:cNvPr>
          <p:cNvSpPr txBox="1">
            <a:spLocks/>
          </p:cNvSpPr>
          <p:nvPr/>
        </p:nvSpPr>
        <p:spPr>
          <a:xfrm>
            <a:off x="2921286" y="2696066"/>
            <a:ext cx="6358516" cy="1375601"/>
          </a:xfrm>
          <a:prstGeom prst="rect">
            <a:avLst/>
          </a:prstGeom>
        </p:spPr>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867" b="0" i="0" u="none" strike="noStrike" cap="none">
                <a:solidFill>
                  <a:schemeClr val="bg2"/>
                </a:solidFill>
                <a:latin typeface="Calibri" panose="020F0502020204030204" pitchFamily="34" charset="0"/>
                <a:ea typeface="Calibri" panose="020F0502020204030204" pitchFamily="34" charset="0"/>
                <a:cs typeface="Arial"/>
                <a:sym typeface="Arial"/>
              </a:defRPr>
            </a:lvl1pPr>
          </a:lstStyle>
          <a:p>
            <a:pPr algn="ctr" defTabSz="914400"/>
            <a:r>
              <a:rPr lang="kk-KZ" sz="2800" b="1" dirty="0">
                <a:solidFill>
                  <a:srgbClr val="0A1121"/>
                </a:solidFill>
                <a:latin typeface="Arial" panose="020B0604020202020204" pitchFamily="34" charset="0"/>
                <a:cs typeface="Arial" panose="020B0604020202020204" pitchFamily="34" charset="0"/>
              </a:rPr>
              <a:t>Кадрларға қажеттілікті орта мерзімді болжам</a:t>
            </a:r>
            <a:endParaRPr lang="ru-RU" sz="2800" b="1" dirty="0">
              <a:solidFill>
                <a:srgbClr val="0A1121"/>
              </a:solidFill>
              <a:latin typeface="Arial" panose="020B0604020202020204" pitchFamily="34" charset="0"/>
              <a:cs typeface="Arial" panose="020B0604020202020204" pitchFamily="34" charset="0"/>
            </a:endParaRPr>
          </a:p>
        </p:txBody>
      </p:sp>
      <p:pic>
        <p:nvPicPr>
          <p:cNvPr id="3" name="Рисунок 2">
            <a:extLst>
              <a:ext uri="{FF2B5EF4-FFF2-40B4-BE49-F238E27FC236}">
                <a16:creationId xmlns:a16="http://schemas.microsoft.com/office/drawing/2014/main" id="{A6E2D593-5ECE-CE25-3A6A-CFEDA90DED7A}"/>
              </a:ext>
            </a:extLst>
          </p:cNvPr>
          <p:cNvPicPr>
            <a:picLocks noChangeAspect="1"/>
          </p:cNvPicPr>
          <p:nvPr/>
        </p:nvPicPr>
        <p:blipFill>
          <a:blip r:embed="rId3"/>
          <a:stretch>
            <a:fillRect/>
          </a:stretch>
        </p:blipFill>
        <p:spPr>
          <a:xfrm>
            <a:off x="6180886" y="4362102"/>
            <a:ext cx="6011114" cy="2495898"/>
          </a:xfrm>
          <a:prstGeom prst="rect">
            <a:avLst/>
          </a:prstGeom>
        </p:spPr>
      </p:pic>
    </p:spTree>
    <p:extLst>
      <p:ext uri="{BB962C8B-B14F-4D97-AF65-F5344CB8AC3E}">
        <p14:creationId xmlns:p14="http://schemas.microsoft.com/office/powerpoint/2010/main" val="313268470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2DED6A-90E3-BD2C-C9F1-B7189CAAF36A}"/>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6F3B8665-5528-0F2D-BCB5-681FF270D80C}"/>
              </a:ext>
            </a:extLst>
          </p:cNvPr>
          <p:cNvSpPr>
            <a:spLocks noGrp="1"/>
          </p:cNvSpPr>
          <p:nvPr>
            <p:ph type="title"/>
          </p:nvPr>
        </p:nvSpPr>
        <p:spPr/>
        <p:txBody>
          <a:bodyPr/>
          <a:lstStyle/>
          <a:p>
            <a:r>
              <a:rPr lang="ru-RU" dirty="0"/>
              <a:t>2025-2035 ж. </a:t>
            </a:r>
            <a:r>
              <a:rPr lang="ru-RU" dirty="0" err="1"/>
              <a:t>жылдар</a:t>
            </a:r>
            <a:r>
              <a:rPr lang="ru-RU" dirty="0"/>
              <a:t> </a:t>
            </a:r>
            <a:r>
              <a:rPr lang="ru-RU" dirty="0" err="1"/>
              <a:t>бойынша</a:t>
            </a:r>
            <a:r>
              <a:rPr lang="ru-RU" dirty="0"/>
              <a:t> </a:t>
            </a:r>
            <a:r>
              <a:rPr lang="ru-RU" dirty="0" err="1"/>
              <a:t>кадрларға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16AB6DF6-15E0-DDD1-BF7E-17080E5E23E0}"/>
              </a:ext>
            </a:extLst>
          </p:cNvPr>
          <p:cNvSpPr>
            <a:spLocks noGrp="1"/>
          </p:cNvSpPr>
          <p:nvPr>
            <p:ph type="sldNum" sz="quarter" idx="12"/>
          </p:nvPr>
        </p:nvSpPr>
        <p:spPr/>
        <p:txBody>
          <a:bodyPr/>
          <a:lstStyle/>
          <a:p>
            <a:r>
              <a:rPr lang="kk-KZ" dirty="0"/>
              <a:t>78-ден</a:t>
            </a:r>
            <a:r>
              <a:rPr lang="en-US" dirty="0"/>
              <a:t> </a:t>
            </a:r>
            <a:r>
              <a:rPr lang="ru-RU" dirty="0"/>
              <a:t> 10</a:t>
            </a:r>
          </a:p>
        </p:txBody>
      </p:sp>
      <p:graphicFrame>
        <p:nvGraphicFramePr>
          <p:cNvPr id="4" name="Таблица 3">
            <a:extLst>
              <a:ext uri="{FF2B5EF4-FFF2-40B4-BE49-F238E27FC236}">
                <a16:creationId xmlns:a16="http://schemas.microsoft.com/office/drawing/2014/main" id="{8344530C-8CF3-564A-2B75-5BF55DDAA8B1}"/>
              </a:ext>
            </a:extLst>
          </p:cNvPr>
          <p:cNvGraphicFramePr>
            <a:graphicFrameLocks noGrp="1"/>
          </p:cNvGraphicFramePr>
          <p:nvPr>
            <p:extLst>
              <p:ext uri="{D42A27DB-BD31-4B8C-83A1-F6EECF244321}">
                <p14:modId xmlns:p14="http://schemas.microsoft.com/office/powerpoint/2010/main" val="3816107862"/>
              </p:ext>
            </p:extLst>
          </p:nvPr>
        </p:nvGraphicFramePr>
        <p:xfrm>
          <a:off x="237487" y="1566862"/>
          <a:ext cx="2624829" cy="4590751"/>
        </p:xfrm>
        <a:graphic>
          <a:graphicData uri="http://schemas.openxmlformats.org/drawingml/2006/table">
            <a:tbl>
              <a:tblPr>
                <a:tableStyleId>{5C22544A-7EE6-4342-B048-85BDC9FD1C3A}</a:tableStyleId>
              </a:tblPr>
              <a:tblGrid>
                <a:gridCol w="2624829">
                  <a:extLst>
                    <a:ext uri="{9D8B030D-6E8A-4147-A177-3AD203B41FA5}">
                      <a16:colId xmlns:a16="http://schemas.microsoft.com/office/drawing/2014/main" val="1922217512"/>
                    </a:ext>
                  </a:extLst>
                </a:gridCol>
              </a:tblGrid>
              <a:tr h="417341">
                <a:tc>
                  <a:txBody>
                    <a:bodyPr/>
                    <a:lstStyle/>
                    <a:p>
                      <a:pPr algn="r" fontAlgn="b"/>
                      <a:r>
                        <a:rPr lang="ru-RU" sz="1400" b="0" i="0" u="none" strike="noStrike" cap="none" dirty="0">
                          <a:solidFill>
                            <a:schemeClr val="accent2"/>
                          </a:solidFill>
                          <a:effectLst/>
                          <a:latin typeface="+mj-lt"/>
                          <a:ea typeface="+mn-ea"/>
                          <a:cs typeface="+mn-cs"/>
                          <a:sym typeface="Arial"/>
                        </a:rPr>
                        <a:t>2025</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632010"/>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2026</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0699540"/>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2027</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7358955"/>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2028</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1215144"/>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2029</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8481655"/>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2030</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206898"/>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2031</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4901804"/>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2032</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1188702"/>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2033</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14291"/>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2034</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4057531"/>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2035</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2515579"/>
                  </a:ext>
                </a:extLst>
              </a:tr>
            </a:tbl>
          </a:graphicData>
        </a:graphic>
      </p:graphicFrame>
      <p:sp>
        <p:nvSpPr>
          <p:cNvPr id="6" name="Заголовок 1">
            <a:extLst>
              <a:ext uri="{FF2B5EF4-FFF2-40B4-BE49-F238E27FC236}">
                <a16:creationId xmlns:a16="http://schemas.microsoft.com/office/drawing/2014/main" id="{E77A68BC-F999-EA9F-E18D-99DB532FB029}"/>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0A9D745B-D1BF-AC8B-0FFE-7B8655B0CFF5}"/>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05227A9A-6F54-3FD7-6FD3-37C7CCEDC7D7}"/>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sp>
        <p:nvSpPr>
          <p:cNvPr id="12" name="Прямоугольник: скругленные углы 11">
            <a:extLst>
              <a:ext uri="{FF2B5EF4-FFF2-40B4-BE49-F238E27FC236}">
                <a16:creationId xmlns:a16="http://schemas.microsoft.com/office/drawing/2014/main" id="{B1200353-4059-4B4E-9252-4F72013F6C4A}"/>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2 977 </a:t>
            </a:r>
            <a:r>
              <a:rPr lang="ru-RU" sz="1600" dirty="0" err="1"/>
              <a:t>мың</a:t>
            </a:r>
            <a:r>
              <a:rPr lang="ru-RU" sz="1600" dirty="0"/>
              <a:t> адам</a:t>
            </a:r>
            <a:endParaRPr lang="ru-KZ" sz="1600" dirty="0"/>
          </a:p>
        </p:txBody>
      </p:sp>
      <p:sp>
        <p:nvSpPr>
          <p:cNvPr id="10" name="Прямоугольник: скругленные углы 9">
            <a:extLst>
              <a:ext uri="{FF2B5EF4-FFF2-40B4-BE49-F238E27FC236}">
                <a16:creationId xmlns:a16="http://schemas.microsoft.com/office/drawing/2014/main" id="{438236D5-F357-6AAB-9393-E355CC64E96B}"/>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3">
                    <a:lumMod val="50000"/>
                  </a:schemeClr>
                </a:solidFill>
              </a:rPr>
              <a:t>3 </a:t>
            </a:r>
            <a:r>
              <a:rPr lang="en-US" sz="1600" dirty="0">
                <a:solidFill>
                  <a:schemeClr val="accent3">
                    <a:lumMod val="50000"/>
                  </a:schemeClr>
                </a:solidFill>
              </a:rPr>
              <a:t>864</a:t>
            </a:r>
            <a:r>
              <a:rPr lang="ru-RU" sz="1600" dirty="0">
                <a:solidFill>
                  <a:schemeClr val="accent3">
                    <a:lumMod val="50000"/>
                  </a:schemeClr>
                </a:solidFill>
              </a:rPr>
              <a:t>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11" name="Прямоугольник: скругленные углы 10">
            <a:extLst>
              <a:ext uri="{FF2B5EF4-FFF2-40B4-BE49-F238E27FC236}">
                <a16:creationId xmlns:a16="http://schemas.microsoft.com/office/drawing/2014/main" id="{6F99D50D-12F1-B9C2-A6B9-98EC27548045}"/>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2 123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80EBAC93-400F-D4CE-20B5-9760872B1855}"/>
              </a:ext>
            </a:extLst>
          </p:cNvPr>
          <p:cNvGraphicFramePr/>
          <p:nvPr>
            <p:extLst>
              <p:ext uri="{D42A27DB-BD31-4B8C-83A1-F6EECF244321}">
                <p14:modId xmlns:p14="http://schemas.microsoft.com/office/powerpoint/2010/main" val="2318986484"/>
              </p:ext>
            </p:extLst>
          </p:nvPr>
        </p:nvGraphicFramePr>
        <p:xfrm>
          <a:off x="2915927" y="1410511"/>
          <a:ext cx="2628839" cy="48443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45D262F1-3051-8ED8-C93C-794BB8FA326C}"/>
              </a:ext>
            </a:extLst>
          </p:cNvPr>
          <p:cNvGraphicFramePr/>
          <p:nvPr>
            <p:extLst>
              <p:ext uri="{D42A27DB-BD31-4B8C-83A1-F6EECF244321}">
                <p14:modId xmlns:p14="http://schemas.microsoft.com/office/powerpoint/2010/main" val="76915093"/>
              </p:ext>
            </p:extLst>
          </p:nvPr>
        </p:nvGraphicFramePr>
        <p:xfrm>
          <a:off x="5598377" y="1410819"/>
          <a:ext cx="3331953" cy="482009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E6B8537B-7E61-470C-14DB-7F9E110C6461}"/>
              </a:ext>
            </a:extLst>
          </p:cNvPr>
          <p:cNvGraphicFramePr/>
          <p:nvPr>
            <p:extLst>
              <p:ext uri="{D42A27DB-BD31-4B8C-83A1-F6EECF244321}">
                <p14:modId xmlns:p14="http://schemas.microsoft.com/office/powerpoint/2010/main" val="3868108900"/>
              </p:ext>
            </p:extLst>
          </p:nvPr>
        </p:nvGraphicFramePr>
        <p:xfrm>
          <a:off x="9171901" y="1411430"/>
          <a:ext cx="3010854" cy="4771524"/>
        </p:xfrm>
        <a:graphic>
          <a:graphicData uri="http://schemas.openxmlformats.org/drawingml/2006/chart">
            <c:chart xmlns:c="http://schemas.openxmlformats.org/drawingml/2006/chart" xmlns:r="http://schemas.openxmlformats.org/officeDocument/2006/relationships" r:id="rId5"/>
          </a:graphicData>
        </a:graphic>
      </p:graphicFrame>
      <p:sp>
        <p:nvSpPr>
          <p:cNvPr id="37" name="Заголовок 1">
            <a:extLst>
              <a:ext uri="{FF2B5EF4-FFF2-40B4-BE49-F238E27FC236}">
                <a16:creationId xmlns:a16="http://schemas.microsoft.com/office/drawing/2014/main" id="{FCA8EBD2-0F07-BC52-7576-B7E931090DCE}"/>
              </a:ext>
            </a:extLst>
          </p:cNvPr>
          <p:cNvSpPr txBox="1">
            <a:spLocks/>
          </p:cNvSpPr>
          <p:nvPr/>
        </p:nvSpPr>
        <p:spPr>
          <a:xfrm>
            <a:off x="72000"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endParaRPr lang="ru-KZ" sz="1800" kern="0" dirty="0"/>
          </a:p>
        </p:txBody>
      </p:sp>
    </p:spTree>
    <p:extLst>
      <p:ext uri="{BB962C8B-B14F-4D97-AF65-F5344CB8AC3E}">
        <p14:creationId xmlns:p14="http://schemas.microsoft.com/office/powerpoint/2010/main" val="11745397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68FEA-4E8B-988C-B52D-539251C2524A}"/>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AF377E14-D141-70E9-7907-BE169413C5BA}"/>
              </a:ext>
            </a:extLst>
          </p:cNvPr>
          <p:cNvSpPr>
            <a:spLocks noGrp="1"/>
          </p:cNvSpPr>
          <p:nvPr>
            <p:ph type="title"/>
          </p:nvPr>
        </p:nvSpPr>
        <p:spPr/>
        <p:txBody>
          <a:bodyPr/>
          <a:lstStyle/>
          <a:p>
            <a:r>
              <a:rPr lang="ru-RU" sz="2400" dirty="0"/>
              <a:t>2025-2035 ж. </a:t>
            </a:r>
            <a:r>
              <a:rPr lang="ru-RU" sz="2400" dirty="0" err="1"/>
              <a:t>мамандық</a:t>
            </a:r>
            <a:r>
              <a:rPr lang="ru-RU" sz="2400" dirty="0"/>
              <a:t> </a:t>
            </a:r>
            <a:r>
              <a:rPr lang="ru-RU" sz="2400" dirty="0" err="1"/>
              <a:t>топтары</a:t>
            </a:r>
            <a:r>
              <a:rPr lang="ru-RU" sz="2400" dirty="0"/>
              <a:t> </a:t>
            </a:r>
            <a:r>
              <a:rPr lang="ru-RU" sz="2400" dirty="0" err="1"/>
              <a:t>бойынша</a:t>
            </a:r>
            <a:r>
              <a:rPr lang="ru-RU" sz="2400" dirty="0"/>
              <a:t> </a:t>
            </a:r>
            <a:r>
              <a:rPr lang="ru-RU" sz="2400" dirty="0" err="1"/>
              <a:t>кадрларға</a:t>
            </a:r>
            <a:r>
              <a:rPr lang="ru-RU" sz="2400" dirty="0"/>
              <a:t> </a:t>
            </a:r>
            <a:r>
              <a:rPr lang="ru-RU" sz="2400" dirty="0" err="1"/>
              <a:t>жиынтық</a:t>
            </a:r>
            <a:r>
              <a:rPr lang="ru-RU" sz="2400" dirty="0"/>
              <a:t> </a:t>
            </a:r>
            <a:r>
              <a:rPr lang="ru-RU" sz="2400" dirty="0" err="1"/>
              <a:t>сұраныс</a:t>
            </a:r>
            <a:endParaRPr lang="ru-KZ" sz="2400" dirty="0"/>
          </a:p>
        </p:txBody>
      </p:sp>
      <p:sp>
        <p:nvSpPr>
          <p:cNvPr id="3" name="Номер слайда 2">
            <a:extLst>
              <a:ext uri="{FF2B5EF4-FFF2-40B4-BE49-F238E27FC236}">
                <a16:creationId xmlns:a16="http://schemas.microsoft.com/office/drawing/2014/main" id="{EF20F648-1B3F-883F-F3A9-C881223126AF}"/>
              </a:ext>
            </a:extLst>
          </p:cNvPr>
          <p:cNvSpPr>
            <a:spLocks noGrp="1"/>
          </p:cNvSpPr>
          <p:nvPr>
            <p:ph type="sldNum" sz="quarter" idx="12"/>
          </p:nvPr>
        </p:nvSpPr>
        <p:spPr/>
        <p:txBody>
          <a:bodyPr/>
          <a:lstStyle/>
          <a:p>
            <a:r>
              <a:rPr lang="kk-KZ" dirty="0"/>
              <a:t>78-ден</a:t>
            </a:r>
            <a:r>
              <a:rPr lang="en-US" dirty="0"/>
              <a:t> </a:t>
            </a:r>
            <a:r>
              <a:rPr lang="ru-RU" dirty="0"/>
              <a:t> 11</a:t>
            </a:r>
          </a:p>
        </p:txBody>
      </p:sp>
      <p:graphicFrame>
        <p:nvGraphicFramePr>
          <p:cNvPr id="4" name="Таблица 3">
            <a:extLst>
              <a:ext uri="{FF2B5EF4-FFF2-40B4-BE49-F238E27FC236}">
                <a16:creationId xmlns:a16="http://schemas.microsoft.com/office/drawing/2014/main" id="{CB695C61-52BE-B27C-1C9B-1E76CE5FF5DF}"/>
              </a:ext>
            </a:extLst>
          </p:cNvPr>
          <p:cNvGraphicFramePr>
            <a:graphicFrameLocks noGrp="1"/>
          </p:cNvGraphicFramePr>
          <p:nvPr>
            <p:extLst>
              <p:ext uri="{D42A27DB-BD31-4B8C-83A1-F6EECF244321}">
                <p14:modId xmlns:p14="http://schemas.microsoft.com/office/powerpoint/2010/main" val="3876729555"/>
              </p:ext>
            </p:extLst>
          </p:nvPr>
        </p:nvGraphicFramePr>
        <p:xfrm>
          <a:off x="237487" y="1566863"/>
          <a:ext cx="2778087" cy="4616091"/>
        </p:xfrm>
        <a:graphic>
          <a:graphicData uri="http://schemas.openxmlformats.org/drawingml/2006/table">
            <a:tbl>
              <a:tblPr>
                <a:tableStyleId>{5C22544A-7EE6-4342-B048-85BDC9FD1C3A}</a:tableStyleId>
              </a:tblPr>
              <a:tblGrid>
                <a:gridCol w="2372363">
                  <a:extLst>
                    <a:ext uri="{9D8B030D-6E8A-4147-A177-3AD203B41FA5}">
                      <a16:colId xmlns:a16="http://schemas.microsoft.com/office/drawing/2014/main" val="1922217512"/>
                    </a:ext>
                  </a:extLst>
                </a:gridCol>
                <a:gridCol w="405724">
                  <a:extLst>
                    <a:ext uri="{9D8B030D-6E8A-4147-A177-3AD203B41FA5}">
                      <a16:colId xmlns:a16="http://schemas.microsoft.com/office/drawing/2014/main" val="1007449330"/>
                    </a:ext>
                  </a:extLst>
                </a:gridCol>
              </a:tblGrid>
              <a:tr h="512899">
                <a:tc>
                  <a:txBody>
                    <a:bodyPr/>
                    <a:lstStyle/>
                    <a:p>
                      <a:pPr algn="r" fontAlgn="b"/>
                      <a:r>
                        <a:rPr lang="ru-RU" sz="1050" u="none" strike="noStrike" dirty="0" err="1">
                          <a:solidFill>
                            <a:schemeClr val="tx1"/>
                          </a:solidFill>
                          <a:effectLst/>
                        </a:rPr>
                        <a:t>Басшылар</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мемлекеттік</a:t>
                      </a:r>
                      <a:r>
                        <a:rPr lang="ru-RU" sz="1050" u="none" strike="noStrike" dirty="0">
                          <a:solidFill>
                            <a:schemeClr val="tx1"/>
                          </a:solidFill>
                          <a:effectLst/>
                        </a:rPr>
                        <a:t> </a:t>
                      </a:r>
                      <a:r>
                        <a:rPr lang="ru-RU" sz="1050" u="none" strike="noStrike" dirty="0" err="1">
                          <a:solidFill>
                            <a:schemeClr val="tx1"/>
                          </a:solidFill>
                          <a:effectLst/>
                        </a:rPr>
                        <a:t>қызметшілер</a:t>
                      </a:r>
                      <a:endParaRPr lang="ru-RU" sz="1050" b="0" i="0" u="none" strike="noStrike" dirty="0">
                        <a:solidFill>
                          <a:schemeClr val="tx1"/>
                        </a:solidFill>
                        <a:effectLst/>
                        <a:latin typeface="Arial Narrow" panose="020B0606020202030204" pitchFamily="34" charset="0"/>
                      </a:endParaRPr>
                    </a:p>
                  </a:txBody>
                  <a:tcPr marL="9525" marR="9525" marT="9525"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b"/>
                      <a:r>
                        <a:rPr lang="ru-KZ" sz="900" b="0" i="0" u="none" strike="noStrike" dirty="0">
                          <a:solidFill>
                            <a:srgbClr val="2868A3"/>
                          </a:solidFill>
                          <a:effectLst/>
                          <a:latin typeface="Arial" panose="020B0604020202020204" pitchFamily="34" charset="0"/>
                        </a:rPr>
                        <a:t>(14%)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632010"/>
                  </a:ext>
                </a:extLst>
              </a:tr>
              <a:tr h="512899">
                <a:tc>
                  <a:txBody>
                    <a:bodyPr/>
                    <a:lstStyle/>
                    <a:p>
                      <a:pPr algn="r" fontAlgn="b"/>
                      <a:r>
                        <a:rPr lang="ru-RU" sz="1050" u="none" strike="noStrike" dirty="0" err="1">
                          <a:solidFill>
                            <a:schemeClr val="tx1"/>
                          </a:solidFill>
                          <a:effectLst/>
                        </a:rPr>
                        <a:t>Кәсіби</a:t>
                      </a:r>
                      <a:r>
                        <a:rPr lang="ru-RU" sz="1050" u="none" strike="noStrike" dirty="0">
                          <a:solidFill>
                            <a:schemeClr val="tx1"/>
                          </a:solidFill>
                          <a:effectLst/>
                        </a:rPr>
                        <a:t> </a:t>
                      </a:r>
                      <a:r>
                        <a:rPr lang="ru-RU" sz="1050" u="none" strike="noStrike" dirty="0" err="1">
                          <a:solidFill>
                            <a:schemeClr val="tx1"/>
                          </a:solidFill>
                          <a:effectLst/>
                        </a:rPr>
                        <a:t>мамандар</a:t>
                      </a:r>
                      <a:endParaRPr lang="ru-RU" sz="1050" b="0" i="0" u="none" strike="noStrike" dirty="0">
                        <a:solidFill>
                          <a:schemeClr val="tx1"/>
                        </a:solidFill>
                        <a:effectLst/>
                        <a:latin typeface="Arial Narrow" panose="020B0606020202030204" pitchFamily="34" charset="0"/>
                      </a:endParaRPr>
                    </a:p>
                  </a:txBody>
                  <a:tcPr marL="9525" marR="9525" marT="9525"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b"/>
                      <a:r>
                        <a:rPr lang="ru-KZ" sz="900" b="0" i="0" u="none" strike="noStrike" dirty="0">
                          <a:solidFill>
                            <a:srgbClr val="2868A3"/>
                          </a:solidFill>
                          <a:effectLst/>
                          <a:latin typeface="Arial" panose="020B0604020202020204" pitchFamily="34" charset="0"/>
                        </a:rPr>
                        <a:t>(20%)</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0699540"/>
                  </a:ext>
                </a:extLst>
              </a:tr>
              <a:tr h="512899">
                <a:tc>
                  <a:txBody>
                    <a:bodyPr/>
                    <a:lstStyle/>
                    <a:p>
                      <a:pPr algn="r" fontAlgn="b"/>
                      <a:r>
                        <a:rPr lang="ru-RU" sz="1050" u="none" strike="noStrike" dirty="0">
                          <a:solidFill>
                            <a:schemeClr val="tx1"/>
                          </a:solidFill>
                          <a:effectLst/>
                        </a:rPr>
                        <a:t>Техник </a:t>
                      </a:r>
                      <a:r>
                        <a:rPr lang="ru-RU" sz="1050" u="none" strike="noStrike" dirty="0" err="1">
                          <a:solidFill>
                            <a:schemeClr val="tx1"/>
                          </a:solidFill>
                          <a:effectLst/>
                        </a:rPr>
                        <a:t>мамандар</a:t>
                      </a:r>
                      <a:endParaRPr lang="ru-RU" sz="1050" b="0" i="0" u="none" strike="noStrike" dirty="0">
                        <a:solidFill>
                          <a:schemeClr val="tx1"/>
                        </a:solidFill>
                        <a:effectLst/>
                        <a:latin typeface="Arial Narrow" panose="020B0606020202030204" pitchFamily="34" charset="0"/>
                      </a:endParaRPr>
                    </a:p>
                  </a:txBody>
                  <a:tcPr marL="9525" marR="9525" marT="9525"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b"/>
                      <a:r>
                        <a:rPr lang="ru-KZ" sz="900" b="0" i="0" u="none" strike="noStrike" dirty="0">
                          <a:solidFill>
                            <a:srgbClr val="2868A3"/>
                          </a:solidFill>
                          <a:effectLst/>
                          <a:latin typeface="Arial" panose="020B0604020202020204" pitchFamily="34" charset="0"/>
                        </a:rPr>
                        <a:t>(11%)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7358955"/>
                  </a:ext>
                </a:extLst>
              </a:tr>
              <a:tr h="512899">
                <a:tc>
                  <a:txBody>
                    <a:bodyPr/>
                    <a:lstStyle/>
                    <a:p>
                      <a:pPr algn="r" fontAlgn="b"/>
                      <a:r>
                        <a:rPr lang="ru-RU" sz="1050" u="none" strike="noStrike" dirty="0" err="1">
                          <a:solidFill>
                            <a:schemeClr val="tx1"/>
                          </a:solidFill>
                          <a:effectLst/>
                        </a:rPr>
                        <a:t>Әкімшілендіру</a:t>
                      </a:r>
                      <a:r>
                        <a:rPr lang="ru-RU" sz="1050" u="none" strike="noStrike" dirty="0">
                          <a:solidFill>
                            <a:schemeClr val="tx1"/>
                          </a:solidFill>
                          <a:effectLst/>
                        </a:rPr>
                        <a:t> </a:t>
                      </a:r>
                      <a:r>
                        <a:rPr lang="ru-RU" sz="1050" u="none" strike="noStrike" dirty="0" err="1">
                          <a:solidFill>
                            <a:schemeClr val="tx1"/>
                          </a:solidFill>
                          <a:effectLst/>
                        </a:rPr>
                        <a:t>саласындағы</a:t>
                      </a:r>
                      <a:r>
                        <a:rPr lang="ru-RU" sz="1050" u="none" strike="noStrike" dirty="0">
                          <a:solidFill>
                            <a:schemeClr val="tx1"/>
                          </a:solidFill>
                          <a:effectLst/>
                        </a:rPr>
                        <a:t> </a:t>
                      </a:r>
                      <a:r>
                        <a:rPr lang="ru-RU" sz="1050" u="none" strike="noStrike" dirty="0" err="1">
                          <a:solidFill>
                            <a:schemeClr val="tx1"/>
                          </a:solidFill>
                          <a:effectLst/>
                        </a:rPr>
                        <a:t>қызметшілер</a:t>
                      </a:r>
                      <a:endParaRPr lang="ru-RU" sz="1050" b="0" i="0" u="none" strike="noStrike" dirty="0">
                        <a:solidFill>
                          <a:schemeClr val="tx1"/>
                        </a:solidFill>
                        <a:effectLst/>
                        <a:latin typeface="Arial Narrow" panose="020B0606020202030204" pitchFamily="34" charset="0"/>
                      </a:endParaRPr>
                    </a:p>
                  </a:txBody>
                  <a:tcPr marL="9525" marR="9525" marT="9525"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b"/>
                      <a:r>
                        <a:rPr lang="ru-KZ" sz="900" b="0" i="0" u="none" strike="noStrike" dirty="0">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1215144"/>
                  </a:ext>
                </a:extLst>
              </a:tr>
              <a:tr h="512899">
                <a:tc>
                  <a:txBody>
                    <a:bodyPr/>
                    <a:lstStyle/>
                    <a:p>
                      <a:pPr algn="r" fontAlgn="b"/>
                      <a:r>
                        <a:rPr lang="ru-RU" sz="1050" u="none" strike="noStrike" dirty="0" err="1">
                          <a:solidFill>
                            <a:schemeClr val="tx1"/>
                          </a:solidFill>
                          <a:effectLst/>
                        </a:rPr>
                        <a:t>Қызмет</a:t>
                      </a:r>
                      <a:r>
                        <a:rPr lang="ru-RU" sz="1050" u="none" strike="noStrike" dirty="0">
                          <a:solidFill>
                            <a:schemeClr val="tx1"/>
                          </a:solidFill>
                          <a:effectLst/>
                        </a:rPr>
                        <a:t> </a:t>
                      </a:r>
                      <a:r>
                        <a:rPr lang="ru-RU" sz="1050" u="none" strike="noStrike" dirty="0" err="1">
                          <a:solidFill>
                            <a:schemeClr val="tx1"/>
                          </a:solidFill>
                          <a:effectLst/>
                        </a:rPr>
                        <a:t>көрсету</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сауда</a:t>
                      </a:r>
                      <a:r>
                        <a:rPr lang="ru-RU" sz="1050" u="none" strike="noStrike" dirty="0">
                          <a:solidFill>
                            <a:schemeClr val="tx1"/>
                          </a:solidFill>
                          <a:effectLst/>
                        </a:rPr>
                        <a:t> </a:t>
                      </a:r>
                      <a:r>
                        <a:rPr lang="ru-RU" sz="1050" u="none" strike="noStrike" dirty="0" err="1">
                          <a:solidFill>
                            <a:schemeClr val="tx1"/>
                          </a:solidFill>
                          <a:effectLst/>
                        </a:rPr>
                        <a:t>саласының</a:t>
                      </a:r>
                      <a:r>
                        <a:rPr lang="ru-RU" sz="1050" u="none" strike="noStrike" dirty="0">
                          <a:solidFill>
                            <a:schemeClr val="tx1"/>
                          </a:solidFill>
                          <a:effectLst/>
                        </a:rPr>
                        <a:t> </a:t>
                      </a:r>
                      <a:r>
                        <a:rPr lang="ru-RU" sz="1050" u="none" strike="noStrike" dirty="0" err="1">
                          <a:solidFill>
                            <a:schemeClr val="tx1"/>
                          </a:solidFill>
                          <a:effectLst/>
                        </a:rPr>
                        <a:t>жұмыскерлері</a:t>
                      </a:r>
                      <a:endParaRPr lang="ru-RU" sz="1050" b="0" i="0" u="none" strike="noStrike" dirty="0">
                        <a:solidFill>
                          <a:schemeClr val="tx1"/>
                        </a:solidFill>
                        <a:effectLst/>
                        <a:latin typeface="Arial Narrow" panose="020B0606020202030204" pitchFamily="34" charset="0"/>
                      </a:endParaRPr>
                    </a:p>
                  </a:txBody>
                  <a:tcPr marL="9525" marR="9525" marT="9525"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b"/>
                      <a:r>
                        <a:rPr lang="ru-KZ" sz="900" b="0" i="0" u="none" strike="noStrike" dirty="0">
                          <a:solidFill>
                            <a:srgbClr val="2868A3"/>
                          </a:solidFill>
                          <a:effectLst/>
                          <a:latin typeface="Arial" panose="020B0604020202020204" pitchFamily="34" charset="0"/>
                        </a:rPr>
                        <a:t>(12%)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8481655"/>
                  </a:ext>
                </a:extLst>
              </a:tr>
              <a:tr h="512899">
                <a:tc>
                  <a:txBody>
                    <a:bodyPr/>
                    <a:lstStyle/>
                    <a:p>
                      <a:pPr algn="r" fontAlgn="b"/>
                      <a:r>
                        <a:rPr lang="ru-RU" sz="1050" u="none" strike="noStrike" dirty="0" err="1">
                          <a:solidFill>
                            <a:schemeClr val="tx1"/>
                          </a:solidFill>
                          <a:effectLst/>
                        </a:rPr>
                        <a:t>Фермерлер</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ауыл</a:t>
                      </a:r>
                      <a:r>
                        <a:rPr lang="ru-RU" sz="1050" u="none" strike="noStrike" dirty="0">
                          <a:solidFill>
                            <a:schemeClr val="tx1"/>
                          </a:solidFill>
                          <a:effectLst/>
                        </a:rPr>
                        <a:t> </a:t>
                      </a:r>
                      <a:r>
                        <a:rPr lang="ru-RU" sz="1050" u="none" strike="noStrike" dirty="0" err="1">
                          <a:solidFill>
                            <a:schemeClr val="tx1"/>
                          </a:solidFill>
                          <a:effectLst/>
                        </a:rPr>
                        <a:t>шаруашылығының</a:t>
                      </a:r>
                      <a:r>
                        <a:rPr lang="ru-RU" sz="1050" u="none" strike="noStrike" dirty="0">
                          <a:solidFill>
                            <a:schemeClr val="tx1"/>
                          </a:solidFill>
                          <a:effectLst/>
                        </a:rPr>
                        <a:t> </a:t>
                      </a:r>
                      <a:r>
                        <a:rPr lang="ru-RU" sz="1050" u="none" strike="noStrike" dirty="0" err="1">
                          <a:solidFill>
                            <a:schemeClr val="tx1"/>
                          </a:solidFill>
                          <a:effectLst/>
                        </a:rPr>
                        <a:t>жұмысшылары</a:t>
                      </a:r>
                      <a:endParaRPr lang="ru-RU" sz="1050" b="0" i="0" u="none" strike="noStrike" dirty="0">
                        <a:solidFill>
                          <a:schemeClr val="tx1"/>
                        </a:solidFill>
                        <a:effectLst/>
                        <a:latin typeface="Arial Narrow" panose="020B0606020202030204" pitchFamily="34" charset="0"/>
                      </a:endParaRPr>
                    </a:p>
                  </a:txBody>
                  <a:tcPr marL="9525" marR="9525" marT="9525"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b"/>
                      <a:r>
                        <a:rPr lang="ru-KZ" sz="900" b="0" i="0" u="none" strike="noStrike" dirty="0">
                          <a:solidFill>
                            <a:srgbClr val="2868A3"/>
                          </a:solidFill>
                          <a:effectLst/>
                          <a:latin typeface="Arial" panose="020B0604020202020204" pitchFamily="34" charset="0"/>
                        </a:rPr>
                        <a:t>(1%)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206898"/>
                  </a:ext>
                </a:extLst>
              </a:tr>
              <a:tr h="512899">
                <a:tc>
                  <a:txBody>
                    <a:bodyPr/>
                    <a:lstStyle/>
                    <a:p>
                      <a:pPr algn="r" fontAlgn="b"/>
                      <a:r>
                        <a:rPr lang="ru-RU" sz="1050" u="none" strike="noStrike" dirty="0" err="1">
                          <a:solidFill>
                            <a:schemeClr val="tx1"/>
                          </a:solidFill>
                          <a:effectLst/>
                        </a:rPr>
                        <a:t>Өнеркәсіп</a:t>
                      </a:r>
                      <a:r>
                        <a:rPr lang="ru-RU" sz="1050" u="none" strike="noStrike" dirty="0">
                          <a:solidFill>
                            <a:schemeClr val="tx1"/>
                          </a:solidFill>
                          <a:effectLst/>
                        </a:rPr>
                        <a:t>, </a:t>
                      </a:r>
                      <a:r>
                        <a:rPr lang="ru-RU" sz="1050" u="none" strike="noStrike" dirty="0" err="1">
                          <a:solidFill>
                            <a:schemeClr val="tx1"/>
                          </a:solidFill>
                          <a:effectLst/>
                        </a:rPr>
                        <a:t>құрылыс</a:t>
                      </a:r>
                      <a:r>
                        <a:rPr lang="ru-RU" sz="1050" u="none" strike="noStrike" dirty="0">
                          <a:solidFill>
                            <a:schemeClr val="tx1"/>
                          </a:solidFill>
                          <a:effectLst/>
                        </a:rPr>
                        <a:t>, </a:t>
                      </a:r>
                      <a:r>
                        <a:rPr lang="ru-RU" sz="1050" u="none" strike="noStrike" dirty="0" err="1">
                          <a:solidFill>
                            <a:schemeClr val="tx1"/>
                          </a:solidFill>
                          <a:effectLst/>
                        </a:rPr>
                        <a:t>көлік</a:t>
                      </a:r>
                      <a:r>
                        <a:rPr lang="ru-RU" sz="1050" u="none" strike="noStrike" dirty="0">
                          <a:solidFill>
                            <a:schemeClr val="tx1"/>
                          </a:solidFill>
                          <a:effectLst/>
                        </a:rPr>
                        <a:t> </a:t>
                      </a:r>
                      <a:r>
                        <a:rPr lang="ru-RU" sz="1050" u="none" strike="noStrike" dirty="0" err="1">
                          <a:solidFill>
                            <a:schemeClr val="tx1"/>
                          </a:solidFill>
                          <a:effectLst/>
                        </a:rPr>
                        <a:t>қызметтердің</a:t>
                      </a:r>
                      <a:r>
                        <a:rPr lang="ru-RU" sz="1050" u="none" strike="noStrike" dirty="0">
                          <a:solidFill>
                            <a:schemeClr val="tx1"/>
                          </a:solidFill>
                          <a:effectLst/>
                        </a:rPr>
                        <a:t> </a:t>
                      </a:r>
                      <a:r>
                        <a:rPr lang="ru-RU" sz="1050" u="none" strike="noStrike" dirty="0" err="1">
                          <a:solidFill>
                            <a:schemeClr val="tx1"/>
                          </a:solidFill>
                          <a:effectLst/>
                        </a:rPr>
                        <a:t>жұмысшылары</a:t>
                      </a:r>
                      <a:endParaRPr lang="ru-RU" sz="1050" b="0" i="0" u="none" strike="noStrike" dirty="0">
                        <a:solidFill>
                          <a:schemeClr val="tx1"/>
                        </a:solidFill>
                        <a:effectLst/>
                        <a:latin typeface="Arial Narrow" panose="020B0606020202030204" pitchFamily="34" charset="0"/>
                      </a:endParaRPr>
                    </a:p>
                  </a:txBody>
                  <a:tcPr marL="9525" marR="9525" marT="9525"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b"/>
                      <a:r>
                        <a:rPr lang="ru-KZ" sz="900" b="0" i="0" u="none" strike="noStrike" dirty="0">
                          <a:solidFill>
                            <a:srgbClr val="2868A3"/>
                          </a:solidFill>
                          <a:effectLst/>
                          <a:latin typeface="Arial" panose="020B0604020202020204" pitchFamily="34" charset="0"/>
                        </a:rPr>
                        <a:t>(9%)</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4901804"/>
                  </a:ext>
                </a:extLst>
              </a:tr>
              <a:tr h="512899">
                <a:tc>
                  <a:txBody>
                    <a:bodyPr/>
                    <a:lstStyle/>
                    <a:p>
                      <a:pPr algn="r" fontAlgn="b"/>
                      <a:r>
                        <a:rPr lang="ru-RU" sz="1050" b="0" i="0" u="none" strike="noStrike" cap="none" dirty="0" err="1">
                          <a:solidFill>
                            <a:schemeClr val="tx1"/>
                          </a:solidFill>
                          <a:effectLst/>
                          <a:latin typeface="+mn-lt"/>
                          <a:ea typeface="+mn-ea"/>
                          <a:cs typeface="+mn-cs"/>
                          <a:sym typeface="Arial"/>
                        </a:rPr>
                        <a:t>Өндірістік</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жабдық</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операторлары</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құрастырушылары</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және</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жүргізушілері</a:t>
                      </a:r>
                      <a:endParaRPr lang="ru-RU" sz="1050" b="0" i="0" u="none" strike="noStrike" cap="none" dirty="0">
                        <a:solidFill>
                          <a:schemeClr val="tx1"/>
                        </a:solidFill>
                        <a:effectLst/>
                        <a:latin typeface="+mn-lt"/>
                        <a:ea typeface="+mn-ea"/>
                        <a:cs typeface="+mn-cs"/>
                        <a:sym typeface="Arial"/>
                      </a:endParaRPr>
                    </a:p>
                  </a:txBody>
                  <a:tcPr marL="9525" marR="9525" marT="9525"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b"/>
                      <a:r>
                        <a:rPr lang="ru-KZ" sz="900" b="0" i="0" u="none" strike="noStrike" dirty="0">
                          <a:solidFill>
                            <a:srgbClr val="2868A3"/>
                          </a:solidFill>
                          <a:effectLst/>
                          <a:latin typeface="Arial" panose="020B0604020202020204" pitchFamily="34" charset="0"/>
                        </a:rPr>
                        <a:t>(12%)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1188702"/>
                  </a:ext>
                </a:extLst>
              </a:tr>
              <a:tr h="512899">
                <a:tc>
                  <a:txBody>
                    <a:bodyPr/>
                    <a:lstStyle/>
                    <a:p>
                      <a:pPr algn="r" fontAlgn="b"/>
                      <a:r>
                        <a:rPr lang="ru-RU" sz="1050" b="0" i="0" u="none" strike="noStrike" cap="none" dirty="0" err="1">
                          <a:solidFill>
                            <a:schemeClr val="tx1"/>
                          </a:solidFill>
                          <a:effectLst/>
                          <a:latin typeface="+mn-lt"/>
                          <a:ea typeface="+mn-ea"/>
                          <a:cs typeface="+mn-cs"/>
                          <a:sym typeface="Arial"/>
                        </a:rPr>
                        <a:t>Біліктілігі</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жоқ</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жұмысшылар</a:t>
                      </a:r>
                      <a:endParaRPr lang="ru-RU" sz="1050" b="0" i="0" u="none" strike="noStrike" cap="none" dirty="0">
                        <a:solidFill>
                          <a:schemeClr val="tx1"/>
                        </a:solidFill>
                        <a:effectLst/>
                        <a:latin typeface="+mn-lt"/>
                        <a:ea typeface="+mn-ea"/>
                        <a:cs typeface="+mn-cs"/>
                        <a:sym typeface="Arial"/>
                      </a:endParaRPr>
                    </a:p>
                  </a:txBody>
                  <a:tcPr marL="9525" marR="9525" marT="9525"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b"/>
                      <a:r>
                        <a:rPr lang="ru-KZ" sz="900" b="0" i="0" u="none" strike="noStrike" dirty="0">
                          <a:solidFill>
                            <a:srgbClr val="2868A3"/>
                          </a:solidFill>
                          <a:effectLst/>
                          <a:latin typeface="Arial" panose="020B0604020202020204" pitchFamily="34" charset="0"/>
                        </a:rPr>
                        <a:t>(16%)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14291"/>
                  </a:ext>
                </a:extLst>
              </a:tr>
            </a:tbl>
          </a:graphicData>
        </a:graphic>
      </p:graphicFrame>
      <p:sp>
        <p:nvSpPr>
          <p:cNvPr id="6" name="Заголовок 1">
            <a:extLst>
              <a:ext uri="{FF2B5EF4-FFF2-40B4-BE49-F238E27FC236}">
                <a16:creationId xmlns:a16="http://schemas.microsoft.com/office/drawing/2014/main" id="{F84A2C14-4F2E-6F2F-BCB5-68CFCF5B3DCB}"/>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3E9A06C8-6054-663B-6EEF-3CB87AAB1F90}"/>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37A18E86-22E2-9031-A921-6F1AA4F7A3C1}"/>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sp>
        <p:nvSpPr>
          <p:cNvPr id="12" name="Прямоугольник: скругленные углы 11">
            <a:extLst>
              <a:ext uri="{FF2B5EF4-FFF2-40B4-BE49-F238E27FC236}">
                <a16:creationId xmlns:a16="http://schemas.microsoft.com/office/drawing/2014/main" id="{9E8A4661-D4F2-EE63-F566-43BB6BF8B9E3}"/>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2 977 </a:t>
            </a:r>
            <a:r>
              <a:rPr lang="ru-RU" sz="1600" dirty="0" err="1"/>
              <a:t>мың</a:t>
            </a:r>
            <a:r>
              <a:rPr lang="ru-RU" sz="1600" dirty="0"/>
              <a:t> адам</a:t>
            </a:r>
            <a:endParaRPr lang="ru-KZ" sz="1600" dirty="0"/>
          </a:p>
        </p:txBody>
      </p:sp>
      <p:sp>
        <p:nvSpPr>
          <p:cNvPr id="10" name="Прямоугольник: скругленные углы 9">
            <a:extLst>
              <a:ext uri="{FF2B5EF4-FFF2-40B4-BE49-F238E27FC236}">
                <a16:creationId xmlns:a16="http://schemas.microsoft.com/office/drawing/2014/main" id="{E58EA323-3743-4082-3737-C85F5BD26141}"/>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3">
                    <a:lumMod val="50000"/>
                  </a:schemeClr>
                </a:solidFill>
              </a:rPr>
              <a:t>3 </a:t>
            </a:r>
            <a:r>
              <a:rPr lang="en-US" sz="1600" dirty="0">
                <a:solidFill>
                  <a:schemeClr val="accent3">
                    <a:lumMod val="50000"/>
                  </a:schemeClr>
                </a:solidFill>
              </a:rPr>
              <a:t>864</a:t>
            </a:r>
            <a:r>
              <a:rPr lang="ru-RU" sz="1600" dirty="0">
                <a:solidFill>
                  <a:schemeClr val="accent3">
                    <a:lumMod val="50000"/>
                  </a:schemeClr>
                </a:solidFill>
              </a:rPr>
              <a:t>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11" name="Прямоугольник: скругленные углы 10">
            <a:extLst>
              <a:ext uri="{FF2B5EF4-FFF2-40B4-BE49-F238E27FC236}">
                <a16:creationId xmlns:a16="http://schemas.microsoft.com/office/drawing/2014/main" id="{C9948A88-1E4E-A0F1-98C8-BCFC28599852}"/>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2 123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AB1C1984-7B42-8FB0-BC91-47162C9C5D59}"/>
              </a:ext>
            </a:extLst>
          </p:cNvPr>
          <p:cNvGraphicFramePr/>
          <p:nvPr>
            <p:extLst>
              <p:ext uri="{D42A27DB-BD31-4B8C-83A1-F6EECF244321}">
                <p14:modId xmlns:p14="http://schemas.microsoft.com/office/powerpoint/2010/main" val="2112702398"/>
              </p:ext>
            </p:extLst>
          </p:nvPr>
        </p:nvGraphicFramePr>
        <p:xfrm>
          <a:off x="3044758" y="1410511"/>
          <a:ext cx="2757792" cy="48443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C6C74F57-69BF-4890-0C45-70FCD329457E}"/>
              </a:ext>
            </a:extLst>
          </p:cNvPr>
          <p:cNvGraphicFramePr/>
          <p:nvPr>
            <p:extLst>
              <p:ext uri="{D42A27DB-BD31-4B8C-83A1-F6EECF244321}">
                <p14:modId xmlns:p14="http://schemas.microsoft.com/office/powerpoint/2010/main" val="1875266753"/>
              </p:ext>
            </p:extLst>
          </p:nvPr>
        </p:nvGraphicFramePr>
        <p:xfrm>
          <a:off x="5826978" y="1410819"/>
          <a:ext cx="3193198" cy="482009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C436CF83-6CBC-641A-0983-09FF8F7FCC04}"/>
              </a:ext>
            </a:extLst>
          </p:cNvPr>
          <p:cNvGraphicFramePr/>
          <p:nvPr>
            <p:extLst>
              <p:ext uri="{D42A27DB-BD31-4B8C-83A1-F6EECF244321}">
                <p14:modId xmlns:p14="http://schemas.microsoft.com/office/powerpoint/2010/main" val="2580156088"/>
              </p:ext>
            </p:extLst>
          </p:nvPr>
        </p:nvGraphicFramePr>
        <p:xfrm>
          <a:off x="9458867" y="1411430"/>
          <a:ext cx="3010854" cy="4771524"/>
        </p:xfrm>
        <a:graphic>
          <a:graphicData uri="http://schemas.openxmlformats.org/drawingml/2006/chart">
            <c:chart xmlns:c="http://schemas.openxmlformats.org/drawingml/2006/chart" xmlns:r="http://schemas.openxmlformats.org/officeDocument/2006/relationships" r:id="rId5"/>
          </a:graphicData>
        </a:graphic>
      </p:graphicFrame>
      <p:sp>
        <p:nvSpPr>
          <p:cNvPr id="37" name="Заголовок 1">
            <a:extLst>
              <a:ext uri="{FF2B5EF4-FFF2-40B4-BE49-F238E27FC236}">
                <a16:creationId xmlns:a16="http://schemas.microsoft.com/office/drawing/2014/main" id="{E76AE2FB-49D1-F291-6DBE-CF25ED4795FF}"/>
              </a:ext>
            </a:extLst>
          </p:cNvPr>
          <p:cNvSpPr txBox="1">
            <a:spLocks/>
          </p:cNvSpPr>
          <p:nvPr/>
        </p:nvSpPr>
        <p:spPr>
          <a:xfrm>
            <a:off x="72000"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endParaRPr lang="ru-KZ" sz="1800" kern="0" dirty="0"/>
          </a:p>
        </p:txBody>
      </p:sp>
      <p:graphicFrame>
        <p:nvGraphicFramePr>
          <p:cNvPr id="9" name="Таблица 8">
            <a:extLst>
              <a:ext uri="{FF2B5EF4-FFF2-40B4-BE49-F238E27FC236}">
                <a16:creationId xmlns:a16="http://schemas.microsoft.com/office/drawing/2014/main" id="{56BD0233-C202-C831-DB36-5A78F93B126B}"/>
              </a:ext>
            </a:extLst>
          </p:cNvPr>
          <p:cNvGraphicFramePr>
            <a:graphicFrameLocks noGrp="1"/>
          </p:cNvGraphicFramePr>
          <p:nvPr>
            <p:extLst>
              <p:ext uri="{D42A27DB-BD31-4B8C-83A1-F6EECF244321}">
                <p14:modId xmlns:p14="http://schemas.microsoft.com/office/powerpoint/2010/main" val="174770189"/>
              </p:ext>
            </p:extLst>
          </p:nvPr>
        </p:nvGraphicFramePr>
        <p:xfrm>
          <a:off x="5482997" y="1573212"/>
          <a:ext cx="400278" cy="4545648"/>
        </p:xfrm>
        <a:graphic>
          <a:graphicData uri="http://schemas.openxmlformats.org/drawingml/2006/table">
            <a:tbl>
              <a:tblPr>
                <a:tableStyleId>{5C22544A-7EE6-4342-B048-85BDC9FD1C3A}</a:tableStyleId>
              </a:tblPr>
              <a:tblGrid>
                <a:gridCol w="400278">
                  <a:extLst>
                    <a:ext uri="{9D8B030D-6E8A-4147-A177-3AD203B41FA5}">
                      <a16:colId xmlns:a16="http://schemas.microsoft.com/office/drawing/2014/main" val="606736006"/>
                    </a:ext>
                  </a:extLst>
                </a:gridCol>
              </a:tblGrid>
              <a:tr h="505072">
                <a:tc>
                  <a:txBody>
                    <a:bodyPr/>
                    <a:lstStyle/>
                    <a:p>
                      <a:pPr algn="r" rtl="0" fontAlgn="b"/>
                      <a:r>
                        <a:rPr lang="ru-KZ" sz="900" b="0" i="0" u="none" strike="noStrike" dirty="0">
                          <a:solidFill>
                            <a:srgbClr val="39714C"/>
                          </a:solidFill>
                          <a:effectLst/>
                          <a:latin typeface="Arial" panose="020B0604020202020204" pitchFamily="34" charset="0"/>
                        </a:rPr>
                        <a:t>(14%)</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505072">
                <a:tc>
                  <a:txBody>
                    <a:bodyPr/>
                    <a:lstStyle/>
                    <a:p>
                      <a:pPr algn="r" rtl="0" fontAlgn="b"/>
                      <a:r>
                        <a:rPr lang="ru-KZ" sz="900" b="0" i="0" u="none" strike="noStrike" dirty="0">
                          <a:solidFill>
                            <a:srgbClr val="39714C"/>
                          </a:solidFill>
                          <a:effectLst/>
                          <a:latin typeface="Arial" panose="020B0604020202020204" pitchFamily="34" charset="0"/>
                        </a:rPr>
                        <a:t>(19%)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505072">
                <a:tc>
                  <a:txBody>
                    <a:bodyPr/>
                    <a:lstStyle/>
                    <a:p>
                      <a:pPr algn="r" rtl="0" fontAlgn="b"/>
                      <a:r>
                        <a:rPr lang="ru-KZ" sz="900" b="0" i="0" u="none" strike="noStrike">
                          <a:solidFill>
                            <a:srgbClr val="39714C"/>
                          </a:solidFill>
                          <a:effectLst/>
                          <a:latin typeface="Arial" panose="020B0604020202020204" pitchFamily="34" charset="0"/>
                        </a:rPr>
                        <a:t>(11%)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505072">
                <a:tc>
                  <a:txBody>
                    <a:bodyPr/>
                    <a:lstStyle/>
                    <a:p>
                      <a:pPr algn="r" rtl="0" fontAlgn="b"/>
                      <a:r>
                        <a:rPr lang="ru-KZ" sz="900" b="0" i="0" u="none" strike="noStrike" dirty="0">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505072">
                <a:tc>
                  <a:txBody>
                    <a:bodyPr/>
                    <a:lstStyle/>
                    <a:p>
                      <a:pPr algn="r" rtl="0" fontAlgn="b"/>
                      <a:r>
                        <a:rPr lang="ru-KZ" sz="900" b="0" i="0" u="none" strike="noStrike">
                          <a:solidFill>
                            <a:srgbClr val="39714C"/>
                          </a:solidFill>
                          <a:effectLst/>
                          <a:latin typeface="Arial" panose="020B0604020202020204" pitchFamily="34" charset="0"/>
                        </a:rPr>
                        <a:t>(11%)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505072">
                <a:tc>
                  <a:txBody>
                    <a:bodyPr/>
                    <a:lstStyle/>
                    <a:p>
                      <a:pPr algn="r" rtl="0" fontAlgn="b"/>
                      <a:r>
                        <a:rPr lang="ru-KZ" sz="900" b="0" i="0" u="none" strike="noStrike" dirty="0">
                          <a:solidFill>
                            <a:srgbClr val="39714C"/>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505072">
                <a:tc>
                  <a:txBody>
                    <a:bodyPr/>
                    <a:lstStyle/>
                    <a:p>
                      <a:pPr algn="r" rtl="0" fontAlgn="b"/>
                      <a:r>
                        <a:rPr lang="ru-KZ" sz="900" b="0" i="0" u="none" strike="noStrike">
                          <a:solidFill>
                            <a:srgbClr val="39714C"/>
                          </a:solidFill>
                          <a:effectLst/>
                          <a:latin typeface="Arial" panose="020B0604020202020204" pitchFamily="34" charset="0"/>
                        </a:rPr>
                        <a:t>(10%)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505072">
                <a:tc>
                  <a:txBody>
                    <a:bodyPr/>
                    <a:lstStyle/>
                    <a:p>
                      <a:pPr algn="r" rtl="0" fontAlgn="b"/>
                      <a:r>
                        <a:rPr lang="ru-KZ" sz="900" b="0" i="0" u="none" strike="noStrike" dirty="0">
                          <a:solidFill>
                            <a:srgbClr val="39714C"/>
                          </a:solidFill>
                          <a:effectLst/>
                          <a:latin typeface="Arial" panose="020B0604020202020204" pitchFamily="34" charset="0"/>
                        </a:rPr>
                        <a:t>(12%)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505072">
                <a:tc>
                  <a:txBody>
                    <a:bodyPr/>
                    <a:lstStyle/>
                    <a:p>
                      <a:pPr algn="r" rtl="0" fontAlgn="b"/>
                      <a:r>
                        <a:rPr lang="ru-KZ" sz="900" b="0" i="0" u="none" strike="noStrike" dirty="0">
                          <a:solidFill>
                            <a:srgbClr val="39714C"/>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bl>
          </a:graphicData>
        </a:graphic>
      </p:graphicFrame>
      <p:graphicFrame>
        <p:nvGraphicFramePr>
          <p:cNvPr id="16" name="Таблица 15">
            <a:extLst>
              <a:ext uri="{FF2B5EF4-FFF2-40B4-BE49-F238E27FC236}">
                <a16:creationId xmlns:a16="http://schemas.microsoft.com/office/drawing/2014/main" id="{24AB54A8-3EB4-CECA-6B6F-555050B51C04}"/>
              </a:ext>
            </a:extLst>
          </p:cNvPr>
          <p:cNvGraphicFramePr>
            <a:graphicFrameLocks noGrp="1"/>
          </p:cNvGraphicFramePr>
          <p:nvPr>
            <p:extLst>
              <p:ext uri="{D42A27DB-BD31-4B8C-83A1-F6EECF244321}">
                <p14:modId xmlns:p14="http://schemas.microsoft.com/office/powerpoint/2010/main" val="2597285566"/>
              </p:ext>
            </p:extLst>
          </p:nvPr>
        </p:nvGraphicFramePr>
        <p:xfrm>
          <a:off x="9101525" y="1573211"/>
          <a:ext cx="400278" cy="4545648"/>
        </p:xfrm>
        <a:graphic>
          <a:graphicData uri="http://schemas.openxmlformats.org/drawingml/2006/table">
            <a:tbl>
              <a:tblPr>
                <a:tableStyleId>{5C22544A-7EE6-4342-B048-85BDC9FD1C3A}</a:tableStyleId>
              </a:tblPr>
              <a:tblGrid>
                <a:gridCol w="400278">
                  <a:extLst>
                    <a:ext uri="{9D8B030D-6E8A-4147-A177-3AD203B41FA5}">
                      <a16:colId xmlns:a16="http://schemas.microsoft.com/office/drawing/2014/main" val="606736006"/>
                    </a:ext>
                  </a:extLst>
                </a:gridCol>
              </a:tblGrid>
              <a:tr h="505072">
                <a:tc>
                  <a:txBody>
                    <a:bodyPr/>
                    <a:lstStyle/>
                    <a:p>
                      <a:pPr algn="r" rtl="0" fontAlgn="ctr"/>
                      <a:r>
                        <a:rPr lang="ru-KZ" sz="900" b="0" i="0" u="none" strike="noStrike" dirty="0">
                          <a:solidFill>
                            <a:srgbClr val="632523"/>
                          </a:solidFill>
                          <a:effectLst/>
                          <a:latin typeface="Arial" panose="020B0604020202020204" pitchFamily="34" charset="0"/>
                        </a:rPr>
                        <a:t>(13%)</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505072">
                <a:tc>
                  <a:txBody>
                    <a:bodyPr/>
                    <a:lstStyle/>
                    <a:p>
                      <a:pPr algn="r" rtl="0" fontAlgn="ctr"/>
                      <a:r>
                        <a:rPr lang="ru-KZ" sz="900" b="0" i="0" u="none" strike="noStrike" dirty="0">
                          <a:solidFill>
                            <a:srgbClr val="632523"/>
                          </a:solidFill>
                          <a:effectLst/>
                          <a:latin typeface="Arial" panose="020B0604020202020204" pitchFamily="34" charset="0"/>
                        </a:rPr>
                        <a:t>(21%)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505072">
                <a:tc>
                  <a:txBody>
                    <a:bodyPr/>
                    <a:lstStyle/>
                    <a:p>
                      <a:pPr algn="r" rtl="0" fontAlgn="ctr"/>
                      <a:r>
                        <a:rPr lang="ru-KZ" sz="900" b="0" i="0" u="none" strike="noStrike">
                          <a:solidFill>
                            <a:srgbClr val="632523"/>
                          </a:solidFill>
                          <a:effectLst/>
                          <a:latin typeface="Arial" panose="020B0604020202020204" pitchFamily="34" charset="0"/>
                        </a:rPr>
                        <a:t>(11%)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505072">
                <a:tc>
                  <a:txBody>
                    <a:bodyPr/>
                    <a:lstStyle/>
                    <a:p>
                      <a:pPr algn="r" rtl="0" fontAlgn="ctr"/>
                      <a:r>
                        <a:rPr lang="ru-KZ" sz="900" b="0" i="0" u="none" strike="noStrike" dirty="0">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505072">
                <a:tc>
                  <a:txBody>
                    <a:bodyPr/>
                    <a:lstStyle/>
                    <a:p>
                      <a:pPr algn="r" rtl="0" fontAlgn="ctr"/>
                      <a:r>
                        <a:rPr lang="ru-KZ" sz="900" b="0" i="0" u="none" strike="noStrike" dirty="0">
                          <a:solidFill>
                            <a:srgbClr val="632523"/>
                          </a:solidFill>
                          <a:effectLst/>
                          <a:latin typeface="Arial" panose="020B0604020202020204" pitchFamily="34" charset="0"/>
                        </a:rPr>
                        <a:t>(13%)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505072">
                <a:tc>
                  <a:txBody>
                    <a:bodyPr/>
                    <a:lstStyle/>
                    <a:p>
                      <a:pPr algn="r" rtl="0" fontAlgn="ctr"/>
                      <a:r>
                        <a:rPr lang="ru-KZ" sz="900" b="0" i="0" u="none" strike="noStrike" dirty="0">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505072">
                <a:tc>
                  <a:txBody>
                    <a:bodyPr/>
                    <a:lstStyle/>
                    <a:p>
                      <a:pPr algn="r" rtl="0" fontAlgn="ctr"/>
                      <a:r>
                        <a:rPr lang="ru-KZ" sz="900" b="0" i="0" u="none" strike="noStrike" dirty="0">
                          <a:solidFill>
                            <a:srgbClr val="632523"/>
                          </a:solidFill>
                          <a:effectLst/>
                          <a:latin typeface="Arial" panose="020B0604020202020204" pitchFamily="34" charset="0"/>
                        </a:rPr>
                        <a:t>(9%)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505072">
                <a:tc>
                  <a:txBody>
                    <a:bodyPr/>
                    <a:lstStyle/>
                    <a:p>
                      <a:pPr algn="r" rtl="0" fontAlgn="ctr"/>
                      <a:r>
                        <a:rPr lang="ru-KZ" sz="900" b="0" i="0" u="none" strike="noStrike" dirty="0">
                          <a:solidFill>
                            <a:srgbClr val="632523"/>
                          </a:solidFill>
                          <a:effectLst/>
                          <a:latin typeface="Arial" panose="020B0604020202020204" pitchFamily="34" charset="0"/>
                        </a:rPr>
                        <a:t>(13%)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505072">
                <a:tc>
                  <a:txBody>
                    <a:bodyPr/>
                    <a:lstStyle/>
                    <a:p>
                      <a:pPr algn="r" rtl="0" fontAlgn="ctr"/>
                      <a:r>
                        <a:rPr lang="ru-KZ" sz="900" b="0" i="0" u="none" strike="noStrike" dirty="0">
                          <a:solidFill>
                            <a:srgbClr val="632523"/>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bl>
          </a:graphicData>
        </a:graphic>
      </p:graphicFrame>
    </p:spTree>
    <p:extLst>
      <p:ext uri="{BB962C8B-B14F-4D97-AF65-F5344CB8AC3E}">
        <p14:creationId xmlns:p14="http://schemas.microsoft.com/office/powerpoint/2010/main" val="227991009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9C134A-74EB-B78E-6CF0-DE9A4EE63ED3}"/>
            </a:ext>
          </a:extLst>
        </p:cNvPr>
        <p:cNvGrpSpPr/>
        <p:nvPr/>
      </p:nvGrpSpPr>
      <p:grpSpPr>
        <a:xfrm>
          <a:off x="0" y="0"/>
          <a:ext cx="0" cy="0"/>
          <a:chOff x="0" y="0"/>
          <a:chExt cx="0" cy="0"/>
        </a:xfrm>
      </p:grpSpPr>
      <p:graphicFrame>
        <p:nvGraphicFramePr>
          <p:cNvPr id="25" name="Диаграмма 24">
            <a:extLst>
              <a:ext uri="{FF2B5EF4-FFF2-40B4-BE49-F238E27FC236}">
                <a16:creationId xmlns:a16="http://schemas.microsoft.com/office/drawing/2014/main" id="{3963C629-C513-BA54-2147-C6DE8A4C06A1}"/>
              </a:ext>
            </a:extLst>
          </p:cNvPr>
          <p:cNvGraphicFramePr/>
          <p:nvPr>
            <p:extLst>
              <p:ext uri="{D42A27DB-BD31-4B8C-83A1-F6EECF244321}">
                <p14:modId xmlns:p14="http://schemas.microsoft.com/office/powerpoint/2010/main" val="432125848"/>
              </p:ext>
            </p:extLst>
          </p:nvPr>
        </p:nvGraphicFramePr>
        <p:xfrm>
          <a:off x="833851" y="1428749"/>
          <a:ext cx="2686052" cy="1790702"/>
        </p:xfrm>
        <a:graphic>
          <a:graphicData uri="http://schemas.openxmlformats.org/drawingml/2006/chart">
            <c:chart xmlns:c="http://schemas.openxmlformats.org/drawingml/2006/chart" xmlns:r="http://schemas.openxmlformats.org/officeDocument/2006/relationships" r:id="rId3"/>
          </a:graphicData>
        </a:graphic>
      </p:graphicFrame>
      <p:sp>
        <p:nvSpPr>
          <p:cNvPr id="2" name="Заголовок 1">
            <a:extLst>
              <a:ext uri="{FF2B5EF4-FFF2-40B4-BE49-F238E27FC236}">
                <a16:creationId xmlns:a16="http://schemas.microsoft.com/office/drawing/2014/main" id="{67943138-D0A8-240E-69B7-E36CFE554DFB}"/>
              </a:ext>
            </a:extLst>
          </p:cNvPr>
          <p:cNvSpPr>
            <a:spLocks noGrp="1"/>
          </p:cNvSpPr>
          <p:nvPr>
            <p:ph type="title"/>
          </p:nvPr>
        </p:nvSpPr>
        <p:spPr/>
        <p:txBody>
          <a:bodyPr/>
          <a:lstStyle/>
          <a:p>
            <a:r>
              <a:rPr lang="ru-RU" sz="2400" dirty="0"/>
              <a:t>2025-2035 </a:t>
            </a:r>
            <a:r>
              <a:rPr lang="ru-RU" sz="2400" dirty="0" err="1"/>
              <a:t>жылдары</a:t>
            </a:r>
            <a:r>
              <a:rPr lang="ru-RU" sz="2400" dirty="0"/>
              <a:t> </a:t>
            </a:r>
            <a:r>
              <a:rPr lang="ru-RU" sz="2400" dirty="0" err="1"/>
              <a:t>ауыстыру</a:t>
            </a:r>
            <a:r>
              <a:rPr lang="ru-RU" sz="2400" dirty="0"/>
              <a:t> </a:t>
            </a:r>
            <a:r>
              <a:rPr lang="ru-RU" sz="2400" dirty="0" err="1"/>
              <a:t>бойынша</a:t>
            </a:r>
            <a:r>
              <a:rPr lang="ru-RU" sz="2400" dirty="0"/>
              <a:t> </a:t>
            </a:r>
            <a:r>
              <a:rPr lang="ru-RU" sz="2400" dirty="0" err="1"/>
              <a:t>кадрларға</a:t>
            </a:r>
            <a:r>
              <a:rPr lang="ru-RU" sz="2400" dirty="0"/>
              <a:t> </a:t>
            </a:r>
            <a:r>
              <a:rPr lang="ru-RU" sz="2400" dirty="0" err="1"/>
              <a:t>сұраныс</a:t>
            </a:r>
            <a:endParaRPr lang="ru-KZ" sz="2400" dirty="0"/>
          </a:p>
        </p:txBody>
      </p:sp>
      <p:sp>
        <p:nvSpPr>
          <p:cNvPr id="3" name="Номер слайда 2">
            <a:extLst>
              <a:ext uri="{FF2B5EF4-FFF2-40B4-BE49-F238E27FC236}">
                <a16:creationId xmlns:a16="http://schemas.microsoft.com/office/drawing/2014/main" id="{C18DE56D-0ECB-189E-12ED-59D76077FF97}"/>
              </a:ext>
            </a:extLst>
          </p:cNvPr>
          <p:cNvSpPr>
            <a:spLocks noGrp="1"/>
          </p:cNvSpPr>
          <p:nvPr>
            <p:ph type="sldNum" sz="quarter" idx="12"/>
          </p:nvPr>
        </p:nvSpPr>
        <p:spPr/>
        <p:txBody>
          <a:bodyPr/>
          <a:lstStyle/>
          <a:p>
            <a:r>
              <a:rPr lang="kk-KZ" dirty="0"/>
              <a:t>78-ден</a:t>
            </a:r>
            <a:r>
              <a:rPr lang="en-US" dirty="0"/>
              <a:t> </a:t>
            </a:r>
            <a:r>
              <a:rPr lang="ru-RU" dirty="0"/>
              <a:t> 12</a:t>
            </a:r>
          </a:p>
        </p:txBody>
      </p:sp>
      <p:sp>
        <p:nvSpPr>
          <p:cNvPr id="12" name="Прямоугольник: скругленные углы 11">
            <a:extLst>
              <a:ext uri="{FF2B5EF4-FFF2-40B4-BE49-F238E27FC236}">
                <a16:creationId xmlns:a16="http://schemas.microsoft.com/office/drawing/2014/main" id="{880990D9-FBA2-A4C1-8C91-3FAD74ECBCDC}"/>
              </a:ext>
            </a:extLst>
          </p:cNvPr>
          <p:cNvSpPr/>
          <p:nvPr/>
        </p:nvSpPr>
        <p:spPr>
          <a:xfrm>
            <a:off x="1204824" y="1194369"/>
            <a:ext cx="1975698" cy="304231"/>
          </a:xfrm>
          <a:prstGeom prst="roundRect">
            <a:avLst>
              <a:gd name="adj" fmla="val 50000"/>
            </a:avLst>
          </a:prstGeom>
          <a:solidFill>
            <a:schemeClr val="tx1">
              <a:lumMod val="75000"/>
              <a:lumOff val="25000"/>
            </a:scheme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t>1 418 </a:t>
            </a:r>
            <a:r>
              <a:rPr lang="ru-RU" sz="1400" dirty="0" err="1"/>
              <a:t>мың</a:t>
            </a:r>
            <a:r>
              <a:rPr lang="ru-RU" sz="1400" dirty="0"/>
              <a:t> адам</a:t>
            </a:r>
            <a:endParaRPr lang="ru-KZ" sz="1400" dirty="0"/>
          </a:p>
        </p:txBody>
      </p:sp>
      <p:sp>
        <p:nvSpPr>
          <p:cNvPr id="37" name="Заголовок 1">
            <a:extLst>
              <a:ext uri="{FF2B5EF4-FFF2-40B4-BE49-F238E27FC236}">
                <a16:creationId xmlns:a16="http://schemas.microsoft.com/office/drawing/2014/main" id="{5FF61049-7364-6EF8-1701-CFC5D1B2E386}"/>
              </a:ext>
            </a:extLst>
          </p:cNvPr>
          <p:cNvSpPr txBox="1">
            <a:spLocks/>
          </p:cNvSpPr>
          <p:nvPr/>
        </p:nvSpPr>
        <p:spPr>
          <a:xfrm>
            <a:off x="72000"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endParaRPr lang="ru-KZ" sz="1800" kern="0" dirty="0"/>
          </a:p>
        </p:txBody>
      </p:sp>
      <p:sp>
        <p:nvSpPr>
          <p:cNvPr id="17" name="Заголовок 1">
            <a:extLst>
              <a:ext uri="{FF2B5EF4-FFF2-40B4-BE49-F238E27FC236}">
                <a16:creationId xmlns:a16="http://schemas.microsoft.com/office/drawing/2014/main" id="{A6C568D3-085D-BAC3-B50A-ED699B781823}"/>
              </a:ext>
            </a:extLst>
          </p:cNvPr>
          <p:cNvSpPr txBox="1">
            <a:spLocks/>
          </p:cNvSpPr>
          <p:nvPr/>
        </p:nvSpPr>
        <p:spPr>
          <a:xfrm>
            <a:off x="-64355" y="2505075"/>
            <a:ext cx="1567030" cy="224824"/>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r" defTabSz="914400"/>
            <a:r>
              <a:rPr lang="ru-RU" sz="1050" b="0" dirty="0" err="1"/>
              <a:t>з</a:t>
            </a:r>
            <a:r>
              <a:rPr lang="ru-RU" sz="1050" b="0" dirty="0" err="1">
                <a:effectLst/>
              </a:rPr>
              <a:t>ейнеткерлік</a:t>
            </a:r>
            <a:r>
              <a:rPr lang="ru-RU" sz="1050" b="0" dirty="0">
                <a:effectLst/>
              </a:rPr>
              <a:t> </a:t>
            </a:r>
            <a:r>
              <a:rPr lang="ru-RU" sz="1050" b="0" dirty="0" err="1">
                <a:effectLst/>
              </a:rPr>
              <a:t>жас</a:t>
            </a:r>
            <a:endParaRPr lang="ru-KZ" sz="1050" b="0" kern="0" dirty="0"/>
          </a:p>
        </p:txBody>
      </p:sp>
      <p:sp>
        <p:nvSpPr>
          <p:cNvPr id="18" name="Заголовок 1">
            <a:extLst>
              <a:ext uri="{FF2B5EF4-FFF2-40B4-BE49-F238E27FC236}">
                <a16:creationId xmlns:a16="http://schemas.microsoft.com/office/drawing/2014/main" id="{5EF008E5-DAE0-ED47-604A-3140A26D1984}"/>
              </a:ext>
            </a:extLst>
          </p:cNvPr>
          <p:cNvSpPr txBox="1">
            <a:spLocks/>
          </p:cNvSpPr>
          <p:nvPr/>
        </p:nvSpPr>
        <p:spPr>
          <a:xfrm>
            <a:off x="-64355" y="1913582"/>
            <a:ext cx="1567030" cy="17816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r" defTabSz="914400"/>
            <a:r>
              <a:rPr lang="ru-RU" sz="1050" b="0" kern="0" dirty="0" err="1"/>
              <a:t>өлім</a:t>
            </a:r>
            <a:endParaRPr lang="ru-KZ" sz="1050" b="0" kern="0" dirty="0"/>
          </a:p>
        </p:txBody>
      </p:sp>
      <p:graphicFrame>
        <p:nvGraphicFramePr>
          <p:cNvPr id="22" name="Диаграмма 21">
            <a:extLst>
              <a:ext uri="{FF2B5EF4-FFF2-40B4-BE49-F238E27FC236}">
                <a16:creationId xmlns:a16="http://schemas.microsoft.com/office/drawing/2014/main" id="{94273871-FD86-EC73-2C1B-8CBE7D4E8E54}"/>
              </a:ext>
            </a:extLst>
          </p:cNvPr>
          <p:cNvGraphicFramePr/>
          <p:nvPr>
            <p:extLst>
              <p:ext uri="{D42A27DB-BD31-4B8C-83A1-F6EECF244321}">
                <p14:modId xmlns:p14="http://schemas.microsoft.com/office/powerpoint/2010/main" val="2241698191"/>
              </p:ext>
            </p:extLst>
          </p:nvPr>
        </p:nvGraphicFramePr>
        <p:xfrm>
          <a:off x="139700" y="3538329"/>
          <a:ext cx="3572817" cy="282882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6" name="Таблица 25">
            <a:extLst>
              <a:ext uri="{FF2B5EF4-FFF2-40B4-BE49-F238E27FC236}">
                <a16:creationId xmlns:a16="http://schemas.microsoft.com/office/drawing/2014/main" id="{DBE3AA1A-BCD7-0F76-B558-2988ECF0122D}"/>
              </a:ext>
            </a:extLst>
          </p:cNvPr>
          <p:cNvGraphicFramePr>
            <a:graphicFrameLocks noGrp="1"/>
          </p:cNvGraphicFramePr>
          <p:nvPr>
            <p:extLst>
              <p:ext uri="{D42A27DB-BD31-4B8C-83A1-F6EECF244321}">
                <p14:modId xmlns:p14="http://schemas.microsoft.com/office/powerpoint/2010/main" val="948150405"/>
              </p:ext>
            </p:extLst>
          </p:nvPr>
        </p:nvGraphicFramePr>
        <p:xfrm>
          <a:off x="3769730" y="1146865"/>
          <a:ext cx="1853830" cy="3258460"/>
        </p:xfrm>
        <a:graphic>
          <a:graphicData uri="http://schemas.openxmlformats.org/drawingml/2006/table">
            <a:tbl>
              <a:tblPr bandRow="1">
                <a:tableStyleId>{073A0DAA-6AF3-43AB-8588-CEC1D06C72B9}</a:tableStyleId>
              </a:tblPr>
              <a:tblGrid>
                <a:gridCol w="1853830">
                  <a:extLst>
                    <a:ext uri="{9D8B030D-6E8A-4147-A177-3AD203B41FA5}">
                      <a16:colId xmlns:a16="http://schemas.microsoft.com/office/drawing/2014/main" val="1922217512"/>
                    </a:ext>
                  </a:extLst>
                </a:gridCol>
              </a:tblGrid>
              <a:tr h="162923">
                <a:tc>
                  <a:txBody>
                    <a:bodyPr/>
                    <a:lstStyle/>
                    <a:p>
                      <a:pPr algn="r" fontAlgn="b"/>
                      <a:r>
                        <a:rPr lang="ru-RU" sz="800" b="0" u="none" strike="noStrike" cap="none" dirty="0">
                          <a:solidFill>
                            <a:srgbClr val="0A1121"/>
                          </a:solidFill>
                          <a:effectLst/>
                          <a:sym typeface="Arial"/>
                        </a:rPr>
                        <a:t>Ауыл </a:t>
                      </a:r>
                      <a:r>
                        <a:rPr lang="ru-RU" sz="800" b="0" u="none" strike="noStrike" cap="none" dirty="0" err="1">
                          <a:solidFill>
                            <a:srgbClr val="0A1121"/>
                          </a:solidFill>
                          <a:effectLst/>
                          <a:sym typeface="Arial"/>
                        </a:rPr>
                        <a:t>шаруашылығы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151961773"/>
                  </a:ext>
                </a:extLst>
              </a:tr>
              <a:tr h="162923">
                <a:tc>
                  <a:txBody>
                    <a:bodyPr/>
                    <a:lstStyle/>
                    <a:p>
                      <a:pPr algn="r" fontAlgn="b"/>
                      <a:r>
                        <a:rPr lang="ru-RU" sz="800" b="1" u="none" strike="noStrike" cap="none" dirty="0" err="1">
                          <a:solidFill>
                            <a:srgbClr val="0A1121"/>
                          </a:solidFill>
                          <a:effectLst/>
                          <a:sym typeface="Arial"/>
                        </a:rPr>
                        <a:t>Жалпы</a:t>
                      </a:r>
                      <a:r>
                        <a:rPr lang="ru-RU" sz="800" b="1" u="none" strike="noStrike" cap="none" dirty="0">
                          <a:solidFill>
                            <a:srgbClr val="0A1121"/>
                          </a:solidFill>
                          <a:effectLst/>
                          <a:sym typeface="Arial"/>
                        </a:rPr>
                        <a:t> </a:t>
                      </a:r>
                      <a:r>
                        <a:rPr lang="ru-RU" sz="800" b="1" u="none" strike="noStrike" cap="none" dirty="0" err="1">
                          <a:solidFill>
                            <a:srgbClr val="0A1121"/>
                          </a:solidFill>
                          <a:effectLst/>
                          <a:sym typeface="Arial"/>
                        </a:rPr>
                        <a:t>өнеркәсіп</a:t>
                      </a:r>
                      <a:endParaRPr lang="ru-RU" sz="800" b="1"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010614060"/>
                  </a:ext>
                </a:extLst>
              </a:tr>
              <a:tr h="162923">
                <a:tc>
                  <a:txBody>
                    <a:bodyPr/>
                    <a:lstStyle/>
                    <a:p>
                      <a:pPr algn="r" fontAlgn="b"/>
                      <a:r>
                        <a:rPr lang="ru-RU" sz="700" b="0" u="none" strike="noStrike" cap="none" dirty="0">
                          <a:solidFill>
                            <a:srgbClr val="0A1121"/>
                          </a:solidFill>
                          <a:effectLst/>
                          <a:sym typeface="Arial"/>
                        </a:rPr>
                        <a:t>тау-кен </a:t>
                      </a:r>
                      <a:r>
                        <a:rPr lang="ru-RU" sz="700" b="0" u="none" strike="noStrike" cap="none" dirty="0" err="1">
                          <a:solidFill>
                            <a:srgbClr val="0A1121"/>
                          </a:solidFill>
                          <a:effectLst/>
                          <a:sym typeface="Arial"/>
                        </a:rPr>
                        <a:t>өндіру</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өнеркәсібі</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233305265"/>
                  </a:ext>
                </a:extLst>
              </a:tr>
              <a:tr h="162923">
                <a:tc>
                  <a:txBody>
                    <a:bodyPr/>
                    <a:lstStyle/>
                    <a:p>
                      <a:pPr algn="r" fontAlgn="b"/>
                      <a:r>
                        <a:rPr lang="ru-RU" sz="700" b="0" u="none" strike="noStrike" cap="none" dirty="0" err="1">
                          <a:solidFill>
                            <a:srgbClr val="0A1121"/>
                          </a:solidFill>
                          <a:effectLst/>
                          <a:sym typeface="Arial"/>
                        </a:rPr>
                        <a:t>өңдеу</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өнеркәсібі</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58661498"/>
                  </a:ext>
                </a:extLst>
              </a:tr>
              <a:tr h="162923">
                <a:tc>
                  <a:txBody>
                    <a:bodyPr/>
                    <a:lstStyle/>
                    <a:p>
                      <a:pPr algn="r" fontAlgn="b"/>
                      <a:r>
                        <a:rPr lang="ru-RU" sz="700" b="0" u="none" strike="noStrike" cap="none" dirty="0" err="1">
                          <a:solidFill>
                            <a:srgbClr val="0A1121"/>
                          </a:solidFill>
                          <a:effectLst/>
                          <a:sym typeface="Arial"/>
                        </a:rPr>
                        <a:t>электр</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энергиясымен</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жабдықтау</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725810414"/>
                  </a:ext>
                </a:extLst>
              </a:tr>
              <a:tr h="162923">
                <a:tc>
                  <a:txBody>
                    <a:bodyPr/>
                    <a:lstStyle/>
                    <a:p>
                      <a:pPr algn="r" fontAlgn="b"/>
                      <a:r>
                        <a:rPr lang="ru-RU" sz="700" b="0" u="none" strike="noStrike" cap="none" dirty="0" err="1">
                          <a:solidFill>
                            <a:srgbClr val="0A1121"/>
                          </a:solidFill>
                          <a:effectLst/>
                          <a:sym typeface="Arial"/>
                        </a:rPr>
                        <a:t>сумен</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жабдықтау</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және</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қалдықтарды</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жою</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568671001"/>
                  </a:ext>
                </a:extLst>
              </a:tr>
              <a:tr h="162923">
                <a:tc>
                  <a:txBody>
                    <a:bodyPr/>
                    <a:lstStyle/>
                    <a:p>
                      <a:pPr algn="r" fontAlgn="b"/>
                      <a:r>
                        <a:rPr lang="ru-RU" sz="800" b="0" u="none" strike="noStrike" cap="none" dirty="0" err="1">
                          <a:solidFill>
                            <a:srgbClr val="0A1121"/>
                          </a:solidFill>
                          <a:effectLst/>
                          <a:sym typeface="Arial"/>
                        </a:rPr>
                        <a:t>Құрылыс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75632010"/>
                  </a:ext>
                </a:extLst>
              </a:tr>
              <a:tr h="162923">
                <a:tc>
                  <a:txBody>
                    <a:bodyPr/>
                    <a:lstStyle/>
                    <a:p>
                      <a:pPr algn="r" fontAlgn="b"/>
                      <a:r>
                        <a:rPr lang="ru-RU" sz="800" b="0" u="none" strike="noStrike" cap="none" dirty="0">
                          <a:solidFill>
                            <a:srgbClr val="0A1121"/>
                          </a:solidFill>
                          <a:effectLst/>
                          <a:sym typeface="Arial"/>
                        </a:rPr>
                        <a:t>Сауда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530699540"/>
                  </a:ext>
                </a:extLst>
              </a:tr>
              <a:tr h="162923">
                <a:tc>
                  <a:txBody>
                    <a:bodyPr/>
                    <a:lstStyle/>
                    <a:p>
                      <a:pPr algn="r" fontAlgn="b"/>
                      <a:r>
                        <a:rPr lang="ru-RU" sz="800" b="0" u="none" strike="noStrike" cap="none">
                          <a:solidFill>
                            <a:srgbClr val="0A1121"/>
                          </a:solidFill>
                          <a:effectLst/>
                          <a:sym typeface="Arial"/>
                        </a:rPr>
                        <a:t>Көлік және жинақтау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377358955"/>
                  </a:ext>
                </a:extLst>
              </a:tr>
              <a:tr h="162923">
                <a:tc>
                  <a:txBody>
                    <a:bodyPr/>
                    <a:lstStyle/>
                    <a:p>
                      <a:pPr algn="r" fontAlgn="b"/>
                      <a:r>
                        <a:rPr lang="ru-RU" sz="800" b="0" u="none" strike="noStrike" cap="none" dirty="0" err="1">
                          <a:solidFill>
                            <a:srgbClr val="0A1121"/>
                          </a:solidFill>
                          <a:effectLst/>
                          <a:sym typeface="Arial"/>
                        </a:rPr>
                        <a:t>Тұру</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тамақтану</a:t>
                      </a:r>
                      <a:r>
                        <a:rPr lang="ru-RU" sz="800" b="0" u="none" strike="noStrike" cap="none" dirty="0">
                          <a:solidFill>
                            <a:srgbClr val="0A1121"/>
                          </a:solidFill>
                          <a:effectLst/>
                          <a:sym typeface="Arial"/>
                        </a:rPr>
                        <a:t>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31215144"/>
                  </a:ext>
                </a:extLst>
              </a:tr>
              <a:tr h="162923">
                <a:tc>
                  <a:txBody>
                    <a:bodyPr/>
                    <a:lstStyle/>
                    <a:p>
                      <a:pPr algn="r" fontAlgn="b"/>
                      <a:r>
                        <a:rPr lang="ru-RU" sz="800" b="0" u="none" strike="noStrike" cap="none" dirty="0" err="1">
                          <a:solidFill>
                            <a:srgbClr val="0A1121"/>
                          </a:solidFill>
                          <a:effectLst/>
                          <a:sym typeface="Arial"/>
                        </a:rPr>
                        <a:t>Ақпарат</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байланыс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98481655"/>
                  </a:ext>
                </a:extLst>
              </a:tr>
              <a:tr h="162923">
                <a:tc>
                  <a:txBody>
                    <a:bodyPr/>
                    <a:lstStyle/>
                    <a:p>
                      <a:pPr algn="r" fontAlgn="b"/>
                      <a:r>
                        <a:rPr lang="ru-RU" sz="800" b="0" u="none" strike="noStrike" cap="none" dirty="0" err="1">
                          <a:solidFill>
                            <a:srgbClr val="0A1121"/>
                          </a:solidFill>
                          <a:effectLst/>
                          <a:sym typeface="Arial"/>
                        </a:rPr>
                        <a:t>Қаржы</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сақтандыру</a:t>
                      </a:r>
                      <a:r>
                        <a:rPr lang="ru-RU" sz="800" b="0" u="none" strike="noStrike" cap="none" dirty="0">
                          <a:solidFill>
                            <a:srgbClr val="0A1121"/>
                          </a:solidFill>
                          <a:effectLst/>
                          <a:sym typeface="Arial"/>
                        </a:rPr>
                        <a:t>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47206898"/>
                  </a:ext>
                </a:extLst>
              </a:tr>
              <a:tr h="162923">
                <a:tc>
                  <a:txBody>
                    <a:bodyPr/>
                    <a:lstStyle/>
                    <a:p>
                      <a:pPr algn="r" fontAlgn="b"/>
                      <a:r>
                        <a:rPr lang="ru-RU" sz="800" b="0" u="none" strike="noStrike" cap="none" dirty="0" err="1">
                          <a:solidFill>
                            <a:srgbClr val="0A1121"/>
                          </a:solidFill>
                          <a:effectLst/>
                          <a:sym typeface="Arial"/>
                        </a:rPr>
                        <a:t>Жылжым</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мүлікпен</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операциялар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14901804"/>
                  </a:ext>
                </a:extLst>
              </a:tr>
              <a:tr h="162923">
                <a:tc>
                  <a:txBody>
                    <a:bodyPr/>
                    <a:lstStyle/>
                    <a:p>
                      <a:pPr algn="r" fontAlgn="b"/>
                      <a:r>
                        <a:rPr lang="ru-RU" sz="800" b="0" u="none" strike="noStrike" cap="none" dirty="0" err="1">
                          <a:solidFill>
                            <a:srgbClr val="0A1121"/>
                          </a:solidFill>
                          <a:effectLst/>
                          <a:sym typeface="Arial"/>
                        </a:rPr>
                        <a:t>Кәсіби</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ғылыми</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162923">
                <a:tc>
                  <a:txBody>
                    <a:bodyPr/>
                    <a:lstStyle/>
                    <a:p>
                      <a:pPr algn="r" fontAlgn="b"/>
                      <a:r>
                        <a:rPr lang="ru-RU" sz="800" b="0" u="none" strike="noStrike" cap="none" dirty="0" err="1">
                          <a:solidFill>
                            <a:srgbClr val="0A1121"/>
                          </a:solidFill>
                          <a:effectLst/>
                          <a:sym typeface="Arial"/>
                        </a:rPr>
                        <a:t>Әкім</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қосалқы</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a:t>
                      </a:r>
                      <a:r>
                        <a:rPr lang="ru-RU" sz="800" b="0" u="none" strike="noStrike" cap="none" dirty="0">
                          <a:solidFill>
                            <a:srgbClr val="0A1121"/>
                          </a:solidFill>
                          <a:effectLst/>
                          <a:sym typeface="Arial"/>
                        </a:rPr>
                        <a:t>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162923">
                <a:tc>
                  <a:txBody>
                    <a:bodyPr/>
                    <a:lstStyle/>
                    <a:p>
                      <a:pPr algn="r" fontAlgn="b"/>
                      <a:r>
                        <a:rPr lang="ru-RU" sz="800" b="0" u="none" strike="noStrike" cap="none" dirty="0">
                          <a:solidFill>
                            <a:srgbClr val="0A1121"/>
                          </a:solidFill>
                          <a:effectLst/>
                          <a:sym typeface="Arial"/>
                        </a:rPr>
                        <a:t>Мем. </a:t>
                      </a:r>
                      <a:r>
                        <a:rPr lang="ru-RU" sz="800" b="0" u="none" strike="noStrike" cap="none" dirty="0" err="1">
                          <a:solidFill>
                            <a:srgbClr val="0A1121"/>
                          </a:solidFill>
                          <a:effectLst/>
                          <a:sym typeface="Arial"/>
                        </a:rPr>
                        <a:t>басқару</a:t>
                      </a:r>
                      <a:r>
                        <a:rPr lang="ru-RU" sz="800" b="0" u="none" strike="noStrike" cap="none" dirty="0">
                          <a:solidFill>
                            <a:srgbClr val="0A1121"/>
                          </a:solidFill>
                          <a:effectLst/>
                          <a:sym typeface="Arial"/>
                        </a:rPr>
                        <a:t> ж/е  </a:t>
                      </a:r>
                      <a:r>
                        <a:rPr lang="ru-RU" sz="800" b="0" u="none" strike="noStrike" cap="none" dirty="0" err="1">
                          <a:solidFill>
                            <a:srgbClr val="0A1121"/>
                          </a:solidFill>
                          <a:effectLst/>
                          <a:sym typeface="Arial"/>
                        </a:rPr>
                        <a:t>әлеуметтік</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қам-ру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162923">
                <a:tc>
                  <a:txBody>
                    <a:bodyPr/>
                    <a:lstStyle/>
                    <a:p>
                      <a:pPr algn="r" fontAlgn="b"/>
                      <a:r>
                        <a:rPr lang="ru-RU" sz="800" b="0" u="none" strike="noStrike" cap="none" dirty="0" err="1">
                          <a:solidFill>
                            <a:srgbClr val="0A1121"/>
                          </a:solidFill>
                          <a:effectLst/>
                          <a:sym typeface="Arial"/>
                        </a:rPr>
                        <a:t>Білім</a:t>
                      </a:r>
                      <a:r>
                        <a:rPr lang="ru-RU" sz="800" b="0" u="none" strike="noStrike" cap="none" dirty="0">
                          <a:solidFill>
                            <a:srgbClr val="0A1121"/>
                          </a:solidFill>
                          <a:effectLst/>
                          <a:sym typeface="Arial"/>
                        </a:rPr>
                        <a:t> беру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162923">
                <a:tc>
                  <a:txBody>
                    <a:bodyPr/>
                    <a:lstStyle/>
                    <a:p>
                      <a:pPr algn="r" fontAlgn="b"/>
                      <a:r>
                        <a:rPr lang="ru-RU" sz="800" b="0" u="none" strike="noStrike" cap="none" dirty="0" err="1">
                          <a:solidFill>
                            <a:srgbClr val="0A1121"/>
                          </a:solidFill>
                          <a:effectLst/>
                          <a:sym typeface="Arial"/>
                        </a:rPr>
                        <a:t>Денсаулық</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сақтау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r h="162923">
                <a:tc>
                  <a:txBody>
                    <a:bodyPr/>
                    <a:lstStyle/>
                    <a:p>
                      <a:pPr algn="r" fontAlgn="b"/>
                      <a:r>
                        <a:rPr lang="ru-RU" sz="800" b="0" u="none" strike="noStrike" cap="none" dirty="0" err="1">
                          <a:solidFill>
                            <a:srgbClr val="0A1121"/>
                          </a:solidFill>
                          <a:effectLst/>
                          <a:sym typeface="Arial"/>
                        </a:rPr>
                        <a:t>Өнер</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ойын-сауық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696468619"/>
                  </a:ext>
                </a:extLst>
              </a:tr>
              <a:tr h="162923">
                <a:tc>
                  <a:txBody>
                    <a:bodyPr/>
                    <a:lstStyle/>
                    <a:p>
                      <a:pPr algn="r" fontAlgn="b"/>
                      <a:r>
                        <a:rPr lang="ru-RU" sz="800" b="0" u="none" strike="noStrike" cap="none" dirty="0" err="1">
                          <a:solidFill>
                            <a:srgbClr val="0A1121"/>
                          </a:solidFill>
                          <a:effectLst/>
                          <a:sym typeface="Arial"/>
                        </a:rPr>
                        <a:t>Өзге</a:t>
                      </a:r>
                      <a:r>
                        <a:rPr lang="ru-RU" sz="800" b="0" u="none" strike="noStrike" cap="none" dirty="0">
                          <a:solidFill>
                            <a:srgbClr val="0A1121"/>
                          </a:solidFill>
                          <a:effectLst/>
                          <a:sym typeface="Arial"/>
                        </a:rPr>
                        <a:t> де </a:t>
                      </a:r>
                      <a:r>
                        <a:rPr lang="ru-RU" sz="800" b="0" u="none" strike="noStrike" cap="none" dirty="0" err="1">
                          <a:solidFill>
                            <a:srgbClr val="0A1121"/>
                          </a:solidFill>
                          <a:effectLst/>
                          <a:sym typeface="Arial"/>
                        </a:rPr>
                        <a:t>жеке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717806603"/>
                  </a:ext>
                </a:extLst>
              </a:tr>
            </a:tbl>
          </a:graphicData>
        </a:graphic>
      </p:graphicFrame>
      <p:graphicFrame>
        <p:nvGraphicFramePr>
          <p:cNvPr id="27" name="Диаграмма 26">
            <a:extLst>
              <a:ext uri="{FF2B5EF4-FFF2-40B4-BE49-F238E27FC236}">
                <a16:creationId xmlns:a16="http://schemas.microsoft.com/office/drawing/2014/main" id="{DFCB12D5-5BC3-B2B5-53BA-540E603D659B}"/>
              </a:ext>
            </a:extLst>
          </p:cNvPr>
          <p:cNvGraphicFramePr/>
          <p:nvPr>
            <p:extLst>
              <p:ext uri="{D42A27DB-BD31-4B8C-83A1-F6EECF244321}">
                <p14:modId xmlns:p14="http://schemas.microsoft.com/office/powerpoint/2010/main" val="188379259"/>
              </p:ext>
            </p:extLst>
          </p:nvPr>
        </p:nvGraphicFramePr>
        <p:xfrm>
          <a:off x="5573319" y="1028700"/>
          <a:ext cx="2374341" cy="344101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8" name="Таблица 27">
            <a:extLst>
              <a:ext uri="{FF2B5EF4-FFF2-40B4-BE49-F238E27FC236}">
                <a16:creationId xmlns:a16="http://schemas.microsoft.com/office/drawing/2014/main" id="{7FAF3E52-A831-7DF3-2008-3A9104765853}"/>
              </a:ext>
            </a:extLst>
          </p:cNvPr>
          <p:cNvGraphicFramePr>
            <a:graphicFrameLocks noGrp="1"/>
          </p:cNvGraphicFramePr>
          <p:nvPr>
            <p:extLst>
              <p:ext uri="{D42A27DB-BD31-4B8C-83A1-F6EECF244321}">
                <p14:modId xmlns:p14="http://schemas.microsoft.com/office/powerpoint/2010/main" val="3954603262"/>
              </p:ext>
            </p:extLst>
          </p:nvPr>
        </p:nvGraphicFramePr>
        <p:xfrm>
          <a:off x="3766930" y="4579272"/>
          <a:ext cx="1856630" cy="1100113"/>
        </p:xfrm>
        <a:graphic>
          <a:graphicData uri="http://schemas.openxmlformats.org/drawingml/2006/table">
            <a:tbl>
              <a:tblPr bandRow="1">
                <a:tableStyleId>{073A0DAA-6AF3-43AB-8588-CEC1D06C72B9}</a:tableStyleId>
              </a:tblPr>
              <a:tblGrid>
                <a:gridCol w="1856630">
                  <a:extLst>
                    <a:ext uri="{9D8B030D-6E8A-4147-A177-3AD203B41FA5}">
                      <a16:colId xmlns:a16="http://schemas.microsoft.com/office/drawing/2014/main" val="1922217512"/>
                    </a:ext>
                  </a:extLst>
                </a:gridCol>
              </a:tblGrid>
              <a:tr h="157159">
                <a:tc>
                  <a:txBody>
                    <a:bodyPr/>
                    <a:lstStyle/>
                    <a:p>
                      <a:pPr algn="r" fontAlgn="b"/>
                      <a:r>
                        <a:rPr lang="ru-RU" sz="800" b="0" u="none" strike="noStrike" cap="none" dirty="0">
                          <a:solidFill>
                            <a:srgbClr val="0A1121"/>
                          </a:solidFill>
                          <a:effectLst/>
                          <a:sym typeface="Arial"/>
                        </a:rPr>
                        <a:t>Ауыл </a:t>
                      </a:r>
                      <a:r>
                        <a:rPr lang="ru-RU" sz="800" b="0" u="none" strike="noStrike" cap="none" dirty="0" err="1">
                          <a:solidFill>
                            <a:srgbClr val="0A1121"/>
                          </a:solidFill>
                          <a:effectLst/>
                          <a:sym typeface="Arial"/>
                        </a:rPr>
                        <a:t>шаруашылығы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157159">
                <a:tc>
                  <a:txBody>
                    <a:bodyPr/>
                    <a:lstStyle/>
                    <a:p>
                      <a:pPr algn="r" fontAlgn="b"/>
                      <a:r>
                        <a:rPr lang="ru-RU" sz="800" b="0" u="none" strike="noStrike" cap="none" dirty="0" err="1">
                          <a:solidFill>
                            <a:srgbClr val="0A1121"/>
                          </a:solidFill>
                          <a:effectLst/>
                          <a:sym typeface="Arial"/>
                        </a:rPr>
                        <a:t>Өнеркәсіп</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157159">
                <a:tc>
                  <a:txBody>
                    <a:bodyPr/>
                    <a:lstStyle/>
                    <a:p>
                      <a:pPr algn="r" fontAlgn="b"/>
                      <a:r>
                        <a:rPr lang="ru-RU" sz="800" b="0" u="none" strike="noStrike" cap="none" dirty="0" err="1">
                          <a:solidFill>
                            <a:srgbClr val="0A1121"/>
                          </a:solidFill>
                          <a:effectLst/>
                          <a:sym typeface="Arial"/>
                        </a:rPr>
                        <a:t>Құрылыс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157159">
                <a:tc>
                  <a:txBody>
                    <a:bodyPr/>
                    <a:lstStyle/>
                    <a:p>
                      <a:pPr algn="r" fontAlgn="b"/>
                      <a:r>
                        <a:rPr lang="ru-RU" sz="800" b="0" u="none" strike="noStrike" cap="none" dirty="0" err="1">
                          <a:solidFill>
                            <a:srgbClr val="0A1121"/>
                          </a:solidFill>
                          <a:effectLst/>
                          <a:sym typeface="Arial"/>
                        </a:rPr>
                        <a:t>Тауар</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тасымалдау</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тарату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157159">
                <a:tc>
                  <a:txBody>
                    <a:bodyPr/>
                    <a:lstStyle/>
                    <a:p>
                      <a:pPr algn="r" fontAlgn="b"/>
                      <a:r>
                        <a:rPr lang="ru-RU" sz="800" b="0" u="none" strike="noStrike" cap="none" dirty="0">
                          <a:solidFill>
                            <a:srgbClr val="0A1121"/>
                          </a:solidFill>
                          <a:effectLst/>
                          <a:sym typeface="Arial"/>
                        </a:rPr>
                        <a:t>Бизнес-</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r h="157159">
                <a:tc>
                  <a:txBody>
                    <a:bodyPr/>
                    <a:lstStyle/>
                    <a:p>
                      <a:pPr algn="r" fontAlgn="b"/>
                      <a:r>
                        <a:rPr lang="ru-RU" sz="800" b="0" u="none" strike="noStrike" cap="none" dirty="0" err="1">
                          <a:solidFill>
                            <a:srgbClr val="0A1121"/>
                          </a:solidFill>
                          <a:effectLst/>
                          <a:sym typeface="Arial"/>
                        </a:rPr>
                        <a:t>Қоғамдық</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696468619"/>
                  </a:ext>
                </a:extLst>
              </a:tr>
              <a:tr h="157159">
                <a:tc>
                  <a:txBody>
                    <a:bodyPr/>
                    <a:lstStyle/>
                    <a:p>
                      <a:pPr algn="r" fontAlgn="b"/>
                      <a:r>
                        <a:rPr lang="ru-RU" sz="800" b="0" u="none" strike="noStrike" cap="none" dirty="0" err="1">
                          <a:solidFill>
                            <a:srgbClr val="0A1121"/>
                          </a:solidFill>
                          <a:effectLst/>
                          <a:sym typeface="Arial"/>
                        </a:rPr>
                        <a:t>Басқа</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717806603"/>
                  </a:ext>
                </a:extLst>
              </a:tr>
            </a:tbl>
          </a:graphicData>
        </a:graphic>
      </p:graphicFrame>
      <p:graphicFrame>
        <p:nvGraphicFramePr>
          <p:cNvPr id="29" name="Диаграмма 28">
            <a:extLst>
              <a:ext uri="{FF2B5EF4-FFF2-40B4-BE49-F238E27FC236}">
                <a16:creationId xmlns:a16="http://schemas.microsoft.com/office/drawing/2014/main" id="{646F429C-A077-9EE6-CF00-4BA899840E71}"/>
              </a:ext>
            </a:extLst>
          </p:cNvPr>
          <p:cNvGraphicFramePr/>
          <p:nvPr>
            <p:extLst>
              <p:ext uri="{D42A27DB-BD31-4B8C-83A1-F6EECF244321}">
                <p14:modId xmlns:p14="http://schemas.microsoft.com/office/powerpoint/2010/main" val="3849108048"/>
              </p:ext>
            </p:extLst>
          </p:nvPr>
        </p:nvGraphicFramePr>
        <p:xfrm>
          <a:off x="5573320" y="4541149"/>
          <a:ext cx="2567819" cy="11699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0" name="Таблица 29">
            <a:extLst>
              <a:ext uri="{FF2B5EF4-FFF2-40B4-BE49-F238E27FC236}">
                <a16:creationId xmlns:a16="http://schemas.microsoft.com/office/drawing/2014/main" id="{47965C97-BAA6-E571-0B2D-B0624BCEEBF7}"/>
              </a:ext>
            </a:extLst>
          </p:cNvPr>
          <p:cNvGraphicFramePr>
            <a:graphicFrameLocks noGrp="1"/>
          </p:cNvGraphicFramePr>
          <p:nvPr>
            <p:extLst>
              <p:ext uri="{D42A27DB-BD31-4B8C-83A1-F6EECF244321}">
                <p14:modId xmlns:p14="http://schemas.microsoft.com/office/powerpoint/2010/main" val="1480828098"/>
              </p:ext>
            </p:extLst>
          </p:nvPr>
        </p:nvGraphicFramePr>
        <p:xfrm>
          <a:off x="3766930" y="5873048"/>
          <a:ext cx="1856630" cy="451538"/>
        </p:xfrm>
        <a:graphic>
          <a:graphicData uri="http://schemas.openxmlformats.org/drawingml/2006/table">
            <a:tbl>
              <a:tblPr bandRow="1">
                <a:tableStyleId>{073A0DAA-6AF3-43AB-8588-CEC1D06C72B9}</a:tableStyleId>
              </a:tblPr>
              <a:tblGrid>
                <a:gridCol w="1856630">
                  <a:extLst>
                    <a:ext uri="{9D8B030D-6E8A-4147-A177-3AD203B41FA5}">
                      <a16:colId xmlns:a16="http://schemas.microsoft.com/office/drawing/2014/main" val="1922217512"/>
                    </a:ext>
                  </a:extLst>
                </a:gridCol>
              </a:tblGrid>
              <a:tr h="225769">
                <a:tc>
                  <a:txBody>
                    <a:bodyPr/>
                    <a:lstStyle/>
                    <a:p>
                      <a:pPr algn="r" fontAlgn="b"/>
                      <a:r>
                        <a:rPr lang="ru-RU" sz="900" b="0" u="none" strike="noStrike" cap="none" dirty="0" err="1">
                          <a:solidFill>
                            <a:srgbClr val="0A1121"/>
                          </a:solidFill>
                          <a:effectLst/>
                          <a:sym typeface="Arial"/>
                        </a:rPr>
                        <a:t>Нақты</a:t>
                      </a:r>
                      <a:r>
                        <a:rPr lang="ru-RU" sz="900" b="0" u="none" strike="noStrike" cap="none" dirty="0">
                          <a:solidFill>
                            <a:srgbClr val="0A1121"/>
                          </a:solidFill>
                          <a:effectLst/>
                          <a:sym typeface="Arial"/>
                        </a:rPr>
                        <a:t> сектор</a:t>
                      </a:r>
                      <a:endParaRPr lang="ru-RU" sz="9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225769">
                <a:tc>
                  <a:txBody>
                    <a:bodyPr/>
                    <a:lstStyle/>
                    <a:p>
                      <a:pPr algn="r" fontAlgn="b"/>
                      <a:r>
                        <a:rPr lang="ru-RU" sz="900" b="0" u="none" strike="noStrike" cap="none" dirty="0" err="1">
                          <a:solidFill>
                            <a:srgbClr val="0A1121"/>
                          </a:solidFill>
                          <a:effectLst/>
                          <a:sym typeface="Arial"/>
                        </a:rPr>
                        <a:t>Қызмет</a:t>
                      </a:r>
                      <a:r>
                        <a:rPr lang="ru-RU" sz="900" b="0" u="none" strike="noStrike" cap="none" dirty="0">
                          <a:solidFill>
                            <a:srgbClr val="0A1121"/>
                          </a:solidFill>
                          <a:effectLst/>
                          <a:sym typeface="Arial"/>
                        </a:rPr>
                        <a:t> </a:t>
                      </a:r>
                      <a:r>
                        <a:rPr lang="ru-RU" sz="900" b="0" u="none" strike="noStrike" cap="none" dirty="0" err="1">
                          <a:solidFill>
                            <a:srgbClr val="0A1121"/>
                          </a:solidFill>
                          <a:effectLst/>
                          <a:sym typeface="Arial"/>
                        </a:rPr>
                        <a:t>көрсету</a:t>
                      </a:r>
                      <a:r>
                        <a:rPr lang="ru-RU" sz="900" b="0" u="none" strike="noStrike" cap="none" dirty="0">
                          <a:solidFill>
                            <a:srgbClr val="0A1121"/>
                          </a:solidFill>
                          <a:effectLst/>
                          <a:sym typeface="Arial"/>
                        </a:rPr>
                        <a:t> </a:t>
                      </a:r>
                      <a:r>
                        <a:rPr lang="ru-RU" sz="900" b="0" u="none" strike="noStrike" cap="none" dirty="0" err="1">
                          <a:solidFill>
                            <a:srgbClr val="0A1121"/>
                          </a:solidFill>
                          <a:effectLst/>
                          <a:sym typeface="Arial"/>
                        </a:rPr>
                        <a:t>саласы</a:t>
                      </a:r>
                      <a:endParaRPr lang="ru-RU" sz="9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bl>
          </a:graphicData>
        </a:graphic>
      </p:graphicFrame>
      <p:graphicFrame>
        <p:nvGraphicFramePr>
          <p:cNvPr id="31" name="Диаграмма 30">
            <a:extLst>
              <a:ext uri="{FF2B5EF4-FFF2-40B4-BE49-F238E27FC236}">
                <a16:creationId xmlns:a16="http://schemas.microsoft.com/office/drawing/2014/main" id="{2E8D6254-B60B-E2A0-A123-52671485D143}"/>
              </a:ext>
            </a:extLst>
          </p:cNvPr>
          <p:cNvGraphicFramePr/>
          <p:nvPr>
            <p:extLst>
              <p:ext uri="{D42A27DB-BD31-4B8C-83A1-F6EECF244321}">
                <p14:modId xmlns:p14="http://schemas.microsoft.com/office/powerpoint/2010/main" val="1829138203"/>
              </p:ext>
            </p:extLst>
          </p:nvPr>
        </p:nvGraphicFramePr>
        <p:xfrm>
          <a:off x="5573320" y="5834928"/>
          <a:ext cx="3572815" cy="48965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2" name="Таблица 31">
            <a:extLst>
              <a:ext uri="{FF2B5EF4-FFF2-40B4-BE49-F238E27FC236}">
                <a16:creationId xmlns:a16="http://schemas.microsoft.com/office/drawing/2014/main" id="{B0F424F0-A47C-E1F6-13C1-AA02F978D782}"/>
              </a:ext>
            </a:extLst>
          </p:cNvPr>
          <p:cNvGraphicFramePr>
            <a:graphicFrameLocks noGrp="1"/>
          </p:cNvGraphicFramePr>
          <p:nvPr>
            <p:extLst>
              <p:ext uri="{D42A27DB-BD31-4B8C-83A1-F6EECF244321}">
                <p14:modId xmlns:p14="http://schemas.microsoft.com/office/powerpoint/2010/main" val="923551197"/>
              </p:ext>
            </p:extLst>
          </p:nvPr>
        </p:nvGraphicFramePr>
        <p:xfrm>
          <a:off x="8412656" y="1146864"/>
          <a:ext cx="1091810" cy="3816960"/>
        </p:xfrm>
        <a:graphic>
          <a:graphicData uri="http://schemas.openxmlformats.org/drawingml/2006/table">
            <a:tbl>
              <a:tblPr bandRow="1">
                <a:tableStyleId>{073A0DAA-6AF3-43AB-8588-CEC1D06C72B9}</a:tableStyleId>
              </a:tblPr>
              <a:tblGrid>
                <a:gridCol w="1091810">
                  <a:extLst>
                    <a:ext uri="{9D8B030D-6E8A-4147-A177-3AD203B41FA5}">
                      <a16:colId xmlns:a16="http://schemas.microsoft.com/office/drawing/2014/main" val="2693142276"/>
                    </a:ext>
                  </a:extLst>
                </a:gridCol>
              </a:tblGrid>
              <a:tr h="190848">
                <a:tc>
                  <a:txBody>
                    <a:bodyPr/>
                    <a:lstStyle/>
                    <a:p>
                      <a:pPr algn="r" fontAlgn="ctr"/>
                      <a:r>
                        <a:rPr lang="ru-RU" sz="800" b="0" u="none" strike="noStrike" cap="none" dirty="0">
                          <a:solidFill>
                            <a:srgbClr val="0A1121"/>
                          </a:solidFill>
                          <a:effectLst/>
                          <a:sym typeface="Arial"/>
                        </a:rPr>
                        <a:t>Абай</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151961773"/>
                  </a:ext>
                </a:extLst>
              </a:tr>
              <a:tr h="190848">
                <a:tc>
                  <a:txBody>
                    <a:bodyPr/>
                    <a:lstStyle/>
                    <a:p>
                      <a:pPr algn="r" fontAlgn="ctr"/>
                      <a:r>
                        <a:rPr lang="ru-RU" sz="800" b="0" u="none" strike="noStrike" cap="none" dirty="0" err="1">
                          <a:solidFill>
                            <a:srgbClr val="0A1121"/>
                          </a:solidFill>
                          <a:effectLst/>
                          <a:sym typeface="Arial"/>
                        </a:rPr>
                        <a:t>Ақмола</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010614060"/>
                  </a:ext>
                </a:extLst>
              </a:tr>
              <a:tr h="190848">
                <a:tc>
                  <a:txBody>
                    <a:bodyPr/>
                    <a:lstStyle/>
                    <a:p>
                      <a:pPr algn="r" fontAlgn="ctr"/>
                      <a:r>
                        <a:rPr lang="ru-RU" sz="800" b="0" u="none" strike="noStrike" cap="none" dirty="0" err="1">
                          <a:solidFill>
                            <a:srgbClr val="0A1121"/>
                          </a:solidFill>
                          <a:effectLst/>
                          <a:sym typeface="Arial"/>
                        </a:rPr>
                        <a:t>Ақтөбе</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233305265"/>
                  </a:ext>
                </a:extLst>
              </a:tr>
              <a:tr h="190848">
                <a:tc>
                  <a:txBody>
                    <a:bodyPr/>
                    <a:lstStyle/>
                    <a:p>
                      <a:pPr algn="r" fontAlgn="ctr"/>
                      <a:r>
                        <a:rPr lang="ru-RU" sz="800" b="0" u="none" strike="noStrike" cap="none" dirty="0">
                          <a:solidFill>
                            <a:srgbClr val="0A1121"/>
                          </a:solidFill>
                          <a:effectLst/>
                          <a:sym typeface="Arial"/>
                        </a:rPr>
                        <a:t>Алматы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58661498"/>
                  </a:ext>
                </a:extLst>
              </a:tr>
              <a:tr h="190848">
                <a:tc>
                  <a:txBody>
                    <a:bodyPr/>
                    <a:lstStyle/>
                    <a:p>
                      <a:pPr algn="r" fontAlgn="ctr"/>
                      <a:r>
                        <a:rPr lang="ru-RU" sz="800" b="0" u="none" strike="noStrike" cap="none" dirty="0">
                          <a:solidFill>
                            <a:srgbClr val="0A1121"/>
                          </a:solidFill>
                          <a:effectLst/>
                          <a:sym typeface="Arial"/>
                        </a:rPr>
                        <a:t>Атырау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725810414"/>
                  </a:ext>
                </a:extLst>
              </a:tr>
              <a:tr h="190848">
                <a:tc>
                  <a:txBody>
                    <a:bodyPr/>
                    <a:lstStyle/>
                    <a:p>
                      <a:pPr algn="r" fontAlgn="ctr"/>
                      <a:r>
                        <a:rPr lang="ru-RU" sz="800" b="0" u="none" strike="noStrike" cap="none" dirty="0">
                          <a:solidFill>
                            <a:srgbClr val="0A1121"/>
                          </a:solidFill>
                          <a:effectLst/>
                          <a:sym typeface="Arial"/>
                        </a:rPr>
                        <a:t>Б.-</a:t>
                      </a:r>
                      <a:r>
                        <a:rPr lang="ru-RU" sz="800" b="0" u="none" strike="noStrike" cap="none" dirty="0" err="1">
                          <a:solidFill>
                            <a:srgbClr val="0A1121"/>
                          </a:solidFill>
                          <a:effectLst/>
                          <a:sym typeface="Arial"/>
                        </a:rPr>
                        <a:t>Қазақстан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568671001"/>
                  </a:ext>
                </a:extLst>
              </a:tr>
              <a:tr h="190848">
                <a:tc>
                  <a:txBody>
                    <a:bodyPr/>
                    <a:lstStyle/>
                    <a:p>
                      <a:pPr algn="r" fontAlgn="ctr"/>
                      <a:r>
                        <a:rPr lang="ru-RU" sz="800" b="0" u="none" strike="noStrike" cap="none" dirty="0">
                          <a:solidFill>
                            <a:srgbClr val="0A1121"/>
                          </a:solidFill>
                          <a:effectLst/>
                          <a:sym typeface="Arial"/>
                        </a:rPr>
                        <a:t>Жамбыл</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75632010"/>
                  </a:ext>
                </a:extLst>
              </a:tr>
              <a:tr h="190848">
                <a:tc>
                  <a:txBody>
                    <a:bodyPr/>
                    <a:lstStyle/>
                    <a:p>
                      <a:pPr algn="r" fontAlgn="ctr"/>
                      <a:r>
                        <a:rPr lang="ru-RU" sz="800" b="0" u="none" strike="noStrike" cap="none" dirty="0" err="1">
                          <a:solidFill>
                            <a:srgbClr val="0A1121"/>
                          </a:solidFill>
                          <a:effectLst/>
                          <a:sym typeface="Arial"/>
                        </a:rPr>
                        <a:t>Жетісу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530699540"/>
                  </a:ext>
                </a:extLst>
              </a:tr>
              <a:tr h="190848">
                <a:tc>
                  <a:txBody>
                    <a:bodyPr/>
                    <a:lstStyle/>
                    <a:p>
                      <a:pPr algn="r" fontAlgn="ctr"/>
                      <a:r>
                        <a:rPr lang="ru-RU" sz="800" b="0" u="none" strike="noStrike" cap="none" dirty="0" err="1">
                          <a:solidFill>
                            <a:srgbClr val="0A1121"/>
                          </a:solidFill>
                          <a:effectLst/>
                          <a:sym typeface="Arial"/>
                        </a:rPr>
                        <a:t>Қарағанды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377358955"/>
                  </a:ext>
                </a:extLst>
              </a:tr>
              <a:tr h="190848">
                <a:tc>
                  <a:txBody>
                    <a:bodyPr/>
                    <a:lstStyle/>
                    <a:p>
                      <a:pPr algn="r" fontAlgn="ctr"/>
                      <a:r>
                        <a:rPr lang="ru-RU" sz="800" b="0" u="none" strike="noStrike" cap="none" dirty="0" err="1">
                          <a:solidFill>
                            <a:srgbClr val="0A1121"/>
                          </a:solidFill>
                          <a:effectLst/>
                          <a:sym typeface="Arial"/>
                        </a:rPr>
                        <a:t>Қостанай</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31215144"/>
                  </a:ext>
                </a:extLst>
              </a:tr>
              <a:tr h="190848">
                <a:tc>
                  <a:txBody>
                    <a:bodyPr/>
                    <a:lstStyle/>
                    <a:p>
                      <a:pPr algn="r" fontAlgn="ctr"/>
                      <a:r>
                        <a:rPr lang="ru-RU" sz="800" b="0" u="none" strike="noStrike" cap="none" dirty="0" err="1">
                          <a:solidFill>
                            <a:srgbClr val="0A1121"/>
                          </a:solidFill>
                          <a:effectLst/>
                          <a:sym typeface="Arial"/>
                        </a:rPr>
                        <a:t>Қызылорда</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98481655"/>
                  </a:ext>
                </a:extLst>
              </a:tr>
              <a:tr h="190848">
                <a:tc>
                  <a:txBody>
                    <a:bodyPr/>
                    <a:lstStyle/>
                    <a:p>
                      <a:pPr algn="r" fontAlgn="ctr"/>
                      <a:r>
                        <a:rPr lang="ru-RU" sz="800" b="0" u="none" strike="noStrike" cap="none" dirty="0" err="1">
                          <a:solidFill>
                            <a:srgbClr val="0A1121"/>
                          </a:solidFill>
                          <a:effectLst/>
                          <a:sym typeface="Arial"/>
                        </a:rPr>
                        <a:t>Маңғыстау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47206898"/>
                  </a:ext>
                </a:extLst>
              </a:tr>
              <a:tr h="190848">
                <a:tc>
                  <a:txBody>
                    <a:bodyPr/>
                    <a:lstStyle/>
                    <a:p>
                      <a:pPr algn="r" fontAlgn="ctr"/>
                      <a:r>
                        <a:rPr lang="ru-RU" sz="800" b="0" u="none" strike="noStrike" cap="none" dirty="0">
                          <a:solidFill>
                            <a:srgbClr val="0A1121"/>
                          </a:solidFill>
                          <a:effectLst/>
                          <a:sym typeface="Arial"/>
                        </a:rPr>
                        <a:t>Павлодар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14901804"/>
                  </a:ext>
                </a:extLst>
              </a:tr>
              <a:tr h="190848">
                <a:tc>
                  <a:txBody>
                    <a:bodyPr/>
                    <a:lstStyle/>
                    <a:p>
                      <a:pPr algn="r" fontAlgn="ctr"/>
                      <a:r>
                        <a:rPr lang="ru-RU" sz="800" b="0" u="none" strike="noStrike" cap="none" dirty="0">
                          <a:solidFill>
                            <a:srgbClr val="0A1121"/>
                          </a:solidFill>
                          <a:effectLst/>
                          <a:sym typeface="Arial"/>
                        </a:rPr>
                        <a:t>С.-</a:t>
                      </a:r>
                      <a:r>
                        <a:rPr lang="ru-RU" sz="800" b="0" u="none" strike="noStrike" cap="none" dirty="0" err="1">
                          <a:solidFill>
                            <a:srgbClr val="0A1121"/>
                          </a:solidFill>
                          <a:effectLst/>
                          <a:sym typeface="Arial"/>
                        </a:rPr>
                        <a:t>Қазақстан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190848">
                <a:tc>
                  <a:txBody>
                    <a:bodyPr/>
                    <a:lstStyle/>
                    <a:p>
                      <a:pPr algn="r" fontAlgn="ctr"/>
                      <a:r>
                        <a:rPr lang="ru-RU" sz="800" b="0" u="none" strike="noStrike" cap="none" dirty="0" err="1">
                          <a:solidFill>
                            <a:srgbClr val="0A1121"/>
                          </a:solidFill>
                          <a:effectLst/>
                          <a:sym typeface="Arial"/>
                        </a:rPr>
                        <a:t>Түркістан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190848">
                <a:tc>
                  <a:txBody>
                    <a:bodyPr/>
                    <a:lstStyle/>
                    <a:p>
                      <a:pPr algn="r" fontAlgn="ctr"/>
                      <a:r>
                        <a:rPr lang="ru-RU" sz="800" b="0" u="none" strike="noStrike" cap="none" dirty="0" err="1">
                          <a:solidFill>
                            <a:srgbClr val="0A1121"/>
                          </a:solidFill>
                          <a:effectLst/>
                          <a:sym typeface="Arial"/>
                        </a:rPr>
                        <a:t>Ұлытау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190848">
                <a:tc>
                  <a:txBody>
                    <a:bodyPr/>
                    <a:lstStyle/>
                    <a:p>
                      <a:pPr algn="r" fontAlgn="ctr"/>
                      <a:r>
                        <a:rPr lang="ru-RU" sz="800" b="0" u="none" strike="noStrike" cap="none" dirty="0">
                          <a:solidFill>
                            <a:srgbClr val="0A1121"/>
                          </a:solidFill>
                          <a:effectLst/>
                          <a:sym typeface="Arial"/>
                        </a:rPr>
                        <a:t>Ш.-</a:t>
                      </a:r>
                      <a:r>
                        <a:rPr lang="ru-RU" sz="800" b="0" u="none" strike="noStrike" cap="none" dirty="0" err="1">
                          <a:solidFill>
                            <a:srgbClr val="0A1121"/>
                          </a:solidFill>
                          <a:effectLst/>
                          <a:sym typeface="Arial"/>
                        </a:rPr>
                        <a:t>Қазақстан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190848">
                <a:tc>
                  <a:txBody>
                    <a:bodyPr/>
                    <a:lstStyle/>
                    <a:p>
                      <a:pPr algn="r" fontAlgn="ctr"/>
                      <a:r>
                        <a:rPr lang="ru-RU" sz="800" b="0" u="none" strike="noStrike" cap="none" dirty="0">
                          <a:solidFill>
                            <a:srgbClr val="0A1121"/>
                          </a:solidFill>
                          <a:effectLst/>
                          <a:sym typeface="Arial"/>
                        </a:rPr>
                        <a:t>Астана 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r h="190848">
                <a:tc>
                  <a:txBody>
                    <a:bodyPr/>
                    <a:lstStyle/>
                    <a:p>
                      <a:pPr algn="r" fontAlgn="ctr"/>
                      <a:r>
                        <a:rPr lang="ru-RU" sz="800" b="0" u="none" strike="noStrike" cap="none" dirty="0">
                          <a:solidFill>
                            <a:srgbClr val="0A1121"/>
                          </a:solidFill>
                          <a:effectLst/>
                          <a:sym typeface="Arial"/>
                        </a:rPr>
                        <a:t>Алматы 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696468619"/>
                  </a:ext>
                </a:extLst>
              </a:tr>
              <a:tr h="190848">
                <a:tc>
                  <a:txBody>
                    <a:bodyPr/>
                    <a:lstStyle/>
                    <a:p>
                      <a:pPr algn="r" fontAlgn="ctr"/>
                      <a:r>
                        <a:rPr lang="ru-RU" sz="800" b="0" u="none" strike="noStrike" cap="none" dirty="0">
                          <a:solidFill>
                            <a:srgbClr val="0A1121"/>
                          </a:solidFill>
                          <a:effectLst/>
                          <a:sym typeface="Arial"/>
                        </a:rPr>
                        <a:t>Шымкент 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717806603"/>
                  </a:ext>
                </a:extLst>
              </a:tr>
            </a:tbl>
          </a:graphicData>
        </a:graphic>
      </p:graphicFrame>
      <p:graphicFrame>
        <p:nvGraphicFramePr>
          <p:cNvPr id="33" name="Диаграмма 32">
            <a:extLst>
              <a:ext uri="{FF2B5EF4-FFF2-40B4-BE49-F238E27FC236}">
                <a16:creationId xmlns:a16="http://schemas.microsoft.com/office/drawing/2014/main" id="{AB35ACE5-3B99-3CDA-9C14-A8E8FFCE98E0}"/>
              </a:ext>
            </a:extLst>
          </p:cNvPr>
          <p:cNvGraphicFramePr/>
          <p:nvPr>
            <p:extLst>
              <p:ext uri="{D42A27DB-BD31-4B8C-83A1-F6EECF244321}">
                <p14:modId xmlns:p14="http://schemas.microsoft.com/office/powerpoint/2010/main" val="3755724522"/>
              </p:ext>
            </p:extLst>
          </p:nvPr>
        </p:nvGraphicFramePr>
        <p:xfrm>
          <a:off x="9442141" y="1009649"/>
          <a:ext cx="2650800" cy="400195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34" name="Таблица 33">
            <a:extLst>
              <a:ext uri="{FF2B5EF4-FFF2-40B4-BE49-F238E27FC236}">
                <a16:creationId xmlns:a16="http://schemas.microsoft.com/office/drawing/2014/main" id="{43E3F145-89E3-8EC0-51AC-DAAEBE64025C}"/>
              </a:ext>
            </a:extLst>
          </p:cNvPr>
          <p:cNvGraphicFramePr>
            <a:graphicFrameLocks noGrp="1"/>
          </p:cNvGraphicFramePr>
          <p:nvPr>
            <p:extLst>
              <p:ext uri="{D42A27DB-BD31-4B8C-83A1-F6EECF244321}">
                <p14:modId xmlns:p14="http://schemas.microsoft.com/office/powerpoint/2010/main" val="1561428527"/>
              </p:ext>
            </p:extLst>
          </p:nvPr>
        </p:nvGraphicFramePr>
        <p:xfrm>
          <a:off x="8412656" y="5143169"/>
          <a:ext cx="1091810" cy="1181420"/>
        </p:xfrm>
        <a:graphic>
          <a:graphicData uri="http://schemas.openxmlformats.org/drawingml/2006/table">
            <a:tbl>
              <a:tblPr bandRow="1">
                <a:tableStyleId>{073A0DAA-6AF3-43AB-8588-CEC1D06C72B9}</a:tableStyleId>
              </a:tblPr>
              <a:tblGrid>
                <a:gridCol w="1091810">
                  <a:extLst>
                    <a:ext uri="{9D8B030D-6E8A-4147-A177-3AD203B41FA5}">
                      <a16:colId xmlns:a16="http://schemas.microsoft.com/office/drawing/2014/main" val="1922217512"/>
                    </a:ext>
                  </a:extLst>
                </a:gridCol>
              </a:tblGrid>
              <a:tr h="236284">
                <a:tc>
                  <a:txBody>
                    <a:bodyPr/>
                    <a:lstStyle/>
                    <a:p>
                      <a:pPr algn="r" fontAlgn="b"/>
                      <a:r>
                        <a:rPr lang="ru-RU" sz="800" b="0" u="none" strike="noStrike" cap="none" dirty="0" err="1">
                          <a:solidFill>
                            <a:srgbClr val="0A1121"/>
                          </a:solidFill>
                          <a:effectLst/>
                          <a:sym typeface="Arial"/>
                        </a:rPr>
                        <a:t>Мегаполистер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236284">
                <a:tc>
                  <a:txBody>
                    <a:bodyPr/>
                    <a:lstStyle/>
                    <a:p>
                      <a:pPr algn="r" fontAlgn="b"/>
                      <a:r>
                        <a:rPr lang="ru-RU" sz="800" b="0" u="none" strike="noStrike" cap="none" dirty="0" err="1">
                          <a:solidFill>
                            <a:srgbClr val="0A1121"/>
                          </a:solidFill>
                          <a:effectLst/>
                          <a:sym typeface="Arial"/>
                        </a:rPr>
                        <a:t>Оңтүстік</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236284">
                <a:tc>
                  <a:txBody>
                    <a:bodyPr/>
                    <a:lstStyle/>
                    <a:p>
                      <a:pPr algn="r" fontAlgn="b"/>
                      <a:r>
                        <a:rPr lang="ru-RU" sz="800" b="0" u="none" strike="noStrike" cap="none" dirty="0" err="1">
                          <a:solidFill>
                            <a:srgbClr val="0A1121"/>
                          </a:solidFill>
                          <a:effectLst/>
                          <a:sym typeface="Arial"/>
                        </a:rPr>
                        <a:t>Орталық</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шығыс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236284">
                <a:tc>
                  <a:txBody>
                    <a:bodyPr/>
                    <a:lstStyle/>
                    <a:p>
                      <a:pPr algn="r" fontAlgn="b"/>
                      <a:r>
                        <a:rPr lang="ru-RU" sz="800" b="0" u="none" strike="noStrike" cap="none" dirty="0" err="1">
                          <a:solidFill>
                            <a:srgbClr val="0A1121"/>
                          </a:solidFill>
                          <a:effectLst/>
                          <a:sym typeface="Arial"/>
                        </a:rPr>
                        <a:t>Батыс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236284">
                <a:tc>
                  <a:txBody>
                    <a:bodyPr/>
                    <a:lstStyle/>
                    <a:p>
                      <a:pPr algn="r" fontAlgn="b"/>
                      <a:r>
                        <a:rPr lang="ru-RU" sz="800" b="0" u="none" strike="noStrike" cap="none" dirty="0" err="1">
                          <a:solidFill>
                            <a:srgbClr val="0A1121"/>
                          </a:solidFill>
                          <a:effectLst/>
                          <a:sym typeface="Arial"/>
                        </a:rPr>
                        <a:t>Солтүстік</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bl>
          </a:graphicData>
        </a:graphic>
      </p:graphicFrame>
      <p:graphicFrame>
        <p:nvGraphicFramePr>
          <p:cNvPr id="35" name="Диаграмма 34">
            <a:extLst>
              <a:ext uri="{FF2B5EF4-FFF2-40B4-BE49-F238E27FC236}">
                <a16:creationId xmlns:a16="http://schemas.microsoft.com/office/drawing/2014/main" id="{49F41C05-BEFD-47B1-7396-25E548C3FD9A}"/>
              </a:ext>
            </a:extLst>
          </p:cNvPr>
          <p:cNvGraphicFramePr/>
          <p:nvPr>
            <p:extLst>
              <p:ext uri="{D42A27DB-BD31-4B8C-83A1-F6EECF244321}">
                <p14:modId xmlns:p14="http://schemas.microsoft.com/office/powerpoint/2010/main" val="11256775"/>
              </p:ext>
            </p:extLst>
          </p:nvPr>
        </p:nvGraphicFramePr>
        <p:xfrm>
          <a:off x="9446764" y="5086350"/>
          <a:ext cx="2655471" cy="1261083"/>
        </p:xfrm>
        <a:graphic>
          <a:graphicData uri="http://schemas.openxmlformats.org/drawingml/2006/chart">
            <c:chart xmlns:c="http://schemas.openxmlformats.org/drawingml/2006/chart" xmlns:r="http://schemas.openxmlformats.org/officeDocument/2006/relationships" r:id="rId9"/>
          </a:graphicData>
        </a:graphic>
      </p:graphicFrame>
      <p:sp>
        <p:nvSpPr>
          <p:cNvPr id="36" name="Заголовок 1">
            <a:extLst>
              <a:ext uri="{FF2B5EF4-FFF2-40B4-BE49-F238E27FC236}">
                <a16:creationId xmlns:a16="http://schemas.microsoft.com/office/drawing/2014/main" id="{142970D3-C38F-B804-C73F-E0855586001B}"/>
              </a:ext>
            </a:extLst>
          </p:cNvPr>
          <p:cNvSpPr txBox="1">
            <a:spLocks/>
          </p:cNvSpPr>
          <p:nvPr/>
        </p:nvSpPr>
        <p:spPr>
          <a:xfrm>
            <a:off x="4236496"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b="0" kern="0" dirty="0" err="1"/>
              <a:t>Салалар</a:t>
            </a:r>
            <a:r>
              <a:rPr lang="ru-RU" sz="1600" b="0" kern="0" dirty="0"/>
              <a:t> </a:t>
            </a:r>
            <a:r>
              <a:rPr lang="ru-RU" sz="1600" b="0" kern="0" dirty="0" err="1"/>
              <a:t>бойынша</a:t>
            </a:r>
            <a:endParaRPr lang="ru-KZ" sz="1600" b="0" kern="0" dirty="0"/>
          </a:p>
        </p:txBody>
      </p:sp>
      <p:sp>
        <p:nvSpPr>
          <p:cNvPr id="38" name="Заголовок 1">
            <a:extLst>
              <a:ext uri="{FF2B5EF4-FFF2-40B4-BE49-F238E27FC236}">
                <a16:creationId xmlns:a16="http://schemas.microsoft.com/office/drawing/2014/main" id="{A711FA29-F1B9-9FAC-DDF6-7405A8150D05}"/>
              </a:ext>
            </a:extLst>
          </p:cNvPr>
          <p:cNvSpPr txBox="1">
            <a:spLocks/>
          </p:cNvSpPr>
          <p:nvPr/>
        </p:nvSpPr>
        <p:spPr>
          <a:xfrm>
            <a:off x="8490444"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b="0" kern="0" dirty="0" err="1"/>
              <a:t>Өңірлер</a:t>
            </a:r>
            <a:r>
              <a:rPr lang="ru-RU" sz="1600" b="0" kern="0" dirty="0"/>
              <a:t> </a:t>
            </a:r>
            <a:r>
              <a:rPr lang="ru-RU" sz="1600" b="0" kern="0" dirty="0" err="1"/>
              <a:t>бойынша</a:t>
            </a:r>
            <a:endParaRPr lang="ru-KZ" sz="1600" b="0" kern="0" dirty="0"/>
          </a:p>
        </p:txBody>
      </p:sp>
      <p:cxnSp>
        <p:nvCxnSpPr>
          <p:cNvPr id="39" name="Прямая соединительная линия 38">
            <a:extLst>
              <a:ext uri="{FF2B5EF4-FFF2-40B4-BE49-F238E27FC236}">
                <a16:creationId xmlns:a16="http://schemas.microsoft.com/office/drawing/2014/main" id="{A2CEDDF3-06C1-B167-23DF-869A292B1B44}"/>
              </a:ext>
            </a:extLst>
          </p:cNvPr>
          <p:cNvCxnSpPr>
            <a:cxnSpLocks/>
          </p:cNvCxnSpPr>
          <p:nvPr/>
        </p:nvCxnSpPr>
        <p:spPr>
          <a:xfrm>
            <a:off x="3766930" y="4501046"/>
            <a:ext cx="3097143"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40" name="Прямая соединительная линия 39">
            <a:extLst>
              <a:ext uri="{FF2B5EF4-FFF2-40B4-BE49-F238E27FC236}">
                <a16:creationId xmlns:a16="http://schemas.microsoft.com/office/drawing/2014/main" id="{016D66A8-3914-F409-0249-6D9A8C050E4D}"/>
              </a:ext>
            </a:extLst>
          </p:cNvPr>
          <p:cNvCxnSpPr>
            <a:cxnSpLocks/>
          </p:cNvCxnSpPr>
          <p:nvPr/>
        </p:nvCxnSpPr>
        <p:spPr>
          <a:xfrm flipV="1">
            <a:off x="3597965" y="1194369"/>
            <a:ext cx="0" cy="5172114"/>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sp>
        <p:nvSpPr>
          <p:cNvPr id="43" name="Заголовок 1">
            <a:extLst>
              <a:ext uri="{FF2B5EF4-FFF2-40B4-BE49-F238E27FC236}">
                <a16:creationId xmlns:a16="http://schemas.microsoft.com/office/drawing/2014/main" id="{26889344-0269-8446-8914-BEB0B8225F5E}"/>
              </a:ext>
            </a:extLst>
          </p:cNvPr>
          <p:cNvSpPr txBox="1">
            <a:spLocks/>
          </p:cNvSpPr>
          <p:nvPr/>
        </p:nvSpPr>
        <p:spPr>
          <a:xfrm>
            <a:off x="111756" y="322493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b="0" kern="0" dirty="0" err="1"/>
              <a:t>Жылдар</a:t>
            </a:r>
            <a:r>
              <a:rPr lang="ru-RU" sz="1600" b="0" kern="0" dirty="0"/>
              <a:t> </a:t>
            </a:r>
            <a:r>
              <a:rPr lang="ru-RU" sz="1600" b="0" kern="0" dirty="0" err="1"/>
              <a:t>бойынша</a:t>
            </a:r>
            <a:endParaRPr lang="ru-KZ" sz="1600" b="0" kern="0" dirty="0"/>
          </a:p>
        </p:txBody>
      </p:sp>
      <p:cxnSp>
        <p:nvCxnSpPr>
          <p:cNvPr id="45" name="Прямая соединительная линия 44">
            <a:extLst>
              <a:ext uri="{FF2B5EF4-FFF2-40B4-BE49-F238E27FC236}">
                <a16:creationId xmlns:a16="http://schemas.microsoft.com/office/drawing/2014/main" id="{9AAFA478-673B-F846-CA3C-37697FA1EB32}"/>
              </a:ext>
            </a:extLst>
          </p:cNvPr>
          <p:cNvCxnSpPr>
            <a:cxnSpLocks/>
          </p:cNvCxnSpPr>
          <p:nvPr/>
        </p:nvCxnSpPr>
        <p:spPr>
          <a:xfrm>
            <a:off x="3766930" y="5758346"/>
            <a:ext cx="3097143"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46" name="Прямая соединительная линия 45">
            <a:extLst>
              <a:ext uri="{FF2B5EF4-FFF2-40B4-BE49-F238E27FC236}">
                <a16:creationId xmlns:a16="http://schemas.microsoft.com/office/drawing/2014/main" id="{902FEAA6-4D1D-7164-54F6-B2888012DF43}"/>
              </a:ext>
            </a:extLst>
          </p:cNvPr>
          <p:cNvCxnSpPr>
            <a:cxnSpLocks/>
          </p:cNvCxnSpPr>
          <p:nvPr/>
        </p:nvCxnSpPr>
        <p:spPr>
          <a:xfrm>
            <a:off x="8412656" y="5053496"/>
            <a:ext cx="3097143"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47" name="Прямая соединительная линия 46">
            <a:extLst>
              <a:ext uri="{FF2B5EF4-FFF2-40B4-BE49-F238E27FC236}">
                <a16:creationId xmlns:a16="http://schemas.microsoft.com/office/drawing/2014/main" id="{B26E3C07-8AEB-23C9-6B10-B31E6A65A09B}"/>
              </a:ext>
            </a:extLst>
          </p:cNvPr>
          <p:cNvCxnSpPr>
            <a:cxnSpLocks/>
          </p:cNvCxnSpPr>
          <p:nvPr/>
        </p:nvCxnSpPr>
        <p:spPr>
          <a:xfrm flipV="1">
            <a:off x="8255690" y="1194369"/>
            <a:ext cx="0" cy="5172114"/>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227760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1C7C68-5CBF-F9BD-4817-5D762EA40D69}"/>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4A881AC5-E980-95ED-EB23-314A253381D4}"/>
              </a:ext>
            </a:extLst>
          </p:cNvPr>
          <p:cNvSpPr>
            <a:spLocks noGrp="1"/>
          </p:cNvSpPr>
          <p:nvPr>
            <p:ph type="title"/>
          </p:nvPr>
        </p:nvSpPr>
        <p:spPr/>
        <p:txBody>
          <a:bodyPr/>
          <a:lstStyle/>
          <a:p>
            <a:r>
              <a:rPr lang="ru-RU" dirty="0">
                <a:effectLst/>
              </a:rPr>
              <a:t>2025-2035 ж. </a:t>
            </a:r>
            <a:r>
              <a:rPr lang="ru-RU" dirty="0" err="1">
                <a:effectLst/>
              </a:rPr>
              <a:t>өңірлер</a:t>
            </a:r>
            <a:r>
              <a:rPr lang="ru-RU" dirty="0">
                <a:effectLst/>
              </a:rPr>
              <a:t> мен </a:t>
            </a:r>
            <a:r>
              <a:rPr lang="ru-RU" dirty="0" err="1">
                <a:effectLst/>
              </a:rPr>
              <a:t>салалар</a:t>
            </a:r>
            <a:r>
              <a:rPr lang="ru-RU" dirty="0">
                <a:effectLst/>
              </a:rPr>
              <a:t> </a:t>
            </a:r>
            <a:r>
              <a:rPr lang="ru-RU" dirty="0" err="1">
                <a:effectLst/>
              </a:rPr>
              <a:t>бойынша</a:t>
            </a:r>
            <a:r>
              <a:rPr lang="ru-RU" dirty="0">
                <a:effectLst/>
              </a:rPr>
              <a:t> </a:t>
            </a:r>
            <a:r>
              <a:rPr lang="ru-RU" dirty="0" err="1">
                <a:effectLst/>
              </a:rPr>
              <a:t>жиынтық</a:t>
            </a:r>
            <a:r>
              <a:rPr lang="ru-RU" dirty="0">
                <a:effectLst/>
              </a:rPr>
              <a:t> </a:t>
            </a:r>
            <a:r>
              <a:rPr lang="ru-RU" dirty="0" err="1">
                <a:effectLst/>
              </a:rPr>
              <a:t>сұраныс</a:t>
            </a:r>
            <a:endParaRPr lang="ru-KZ" dirty="0"/>
          </a:p>
        </p:txBody>
      </p:sp>
      <p:sp>
        <p:nvSpPr>
          <p:cNvPr id="3" name="Номер слайда 2">
            <a:extLst>
              <a:ext uri="{FF2B5EF4-FFF2-40B4-BE49-F238E27FC236}">
                <a16:creationId xmlns:a16="http://schemas.microsoft.com/office/drawing/2014/main" id="{59772DE1-425A-6DFE-F67B-B63A76EB526E}"/>
              </a:ext>
            </a:extLst>
          </p:cNvPr>
          <p:cNvSpPr>
            <a:spLocks noGrp="1"/>
          </p:cNvSpPr>
          <p:nvPr>
            <p:ph type="sldNum" sz="quarter" idx="12"/>
          </p:nvPr>
        </p:nvSpPr>
        <p:spPr/>
        <p:txBody>
          <a:bodyPr/>
          <a:lstStyle/>
          <a:p>
            <a:r>
              <a:rPr lang="kk-KZ" dirty="0"/>
              <a:t>78-ден</a:t>
            </a:r>
            <a:r>
              <a:rPr lang="en-US" dirty="0"/>
              <a:t> </a:t>
            </a:r>
            <a:r>
              <a:rPr lang="ru-RU" dirty="0"/>
              <a:t> 13</a:t>
            </a:r>
          </a:p>
        </p:txBody>
      </p:sp>
      <p:sp>
        <p:nvSpPr>
          <p:cNvPr id="5" name="Заголовок 1">
            <a:extLst>
              <a:ext uri="{FF2B5EF4-FFF2-40B4-BE49-F238E27FC236}">
                <a16:creationId xmlns:a16="http://schemas.microsoft.com/office/drawing/2014/main" id="{D6358EC7-0A5A-6031-BCDE-4AAD3162D060}"/>
              </a:ext>
            </a:extLst>
          </p:cNvPr>
          <p:cNvSpPr txBox="1">
            <a:spLocks/>
          </p:cNvSpPr>
          <p:nvPr/>
        </p:nvSpPr>
        <p:spPr>
          <a:xfrm>
            <a:off x="72000" y="700391"/>
            <a:ext cx="497625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9EC5FD1E-41DB-46F2-006E-9E759A09AB03}"/>
              </a:ext>
            </a:extLst>
          </p:cNvPr>
          <p:cNvGraphicFramePr>
            <a:graphicFrameLocks noGrp="1"/>
          </p:cNvGraphicFramePr>
          <p:nvPr>
            <p:extLst>
              <p:ext uri="{D42A27DB-BD31-4B8C-83A1-F6EECF244321}">
                <p14:modId xmlns:p14="http://schemas.microsoft.com/office/powerpoint/2010/main" val="3981362474"/>
              </p:ext>
            </p:extLst>
          </p:nvPr>
        </p:nvGraphicFramePr>
        <p:xfrm>
          <a:off x="175097" y="1070044"/>
          <a:ext cx="11879995" cy="5399996"/>
        </p:xfrm>
        <a:graphic>
          <a:graphicData uri="http://schemas.openxmlformats.org/drawingml/2006/table">
            <a:tbl>
              <a:tblPr bandRow="1">
                <a:tableStyleId>{21E4AEA4-8DFA-4A89-87EB-49C32662AFE0}</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260014">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Тұру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тамақтану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197142">
                <a:tc>
                  <a:txBody>
                    <a:bodyPr/>
                    <a:lstStyle/>
                    <a:p>
                      <a:pPr algn="r" fontAlgn="ctr"/>
                      <a:r>
                        <a:rPr lang="ru-RU" sz="900" b="0" u="none" strike="noStrike" cap="none" dirty="0">
                          <a:solidFill>
                            <a:schemeClr val="dk1"/>
                          </a:solidFill>
                          <a:effectLst/>
                          <a:sym typeface="Arial"/>
                        </a:rPr>
                        <a:t>Абай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dirty="0">
                          <a:solidFill>
                            <a:srgbClr val="000000"/>
                          </a:solidFill>
                          <a:effectLst/>
                          <a:latin typeface="Arial" panose="020B0604020202020204" pitchFamily="34" charset="0"/>
                        </a:rPr>
                        <a:t>7 378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9 322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14 978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9 283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1 372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87 552</a:t>
                      </a:r>
                    </a:p>
                  </a:txBody>
                  <a:tcPr marL="9525" marR="9525" marT="0" marB="0" anchor="ctr"/>
                </a:tc>
                <a:extLst>
                  <a:ext uri="{0D108BD9-81ED-4DB2-BD59-A6C34878D82A}">
                    <a16:rowId xmlns:a16="http://schemas.microsoft.com/office/drawing/2014/main" val="1790749394"/>
                  </a:ext>
                </a:extLst>
              </a:tr>
              <a:tr h="197142">
                <a:tc>
                  <a:txBody>
                    <a:bodyPr/>
                    <a:lstStyle/>
                    <a:p>
                      <a:pPr algn="r" fontAlgn="ctr"/>
                      <a:r>
                        <a:rPr lang="ru-RU" sz="900" b="0" u="none" strike="noStrike" cap="none" dirty="0" err="1">
                          <a:solidFill>
                            <a:schemeClr val="dk1"/>
                          </a:solidFill>
                          <a:effectLst/>
                          <a:sym typeface="Arial"/>
                        </a:rPr>
                        <a:t>Ақмола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20 673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10 673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9 297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10 257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20 495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10 897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2 936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125 538</a:t>
                      </a:r>
                    </a:p>
                  </a:txBody>
                  <a:tcPr marL="9525" marR="9525" marT="0" marB="0" anchor="ctr"/>
                </a:tc>
                <a:extLst>
                  <a:ext uri="{0D108BD9-81ED-4DB2-BD59-A6C34878D82A}">
                    <a16:rowId xmlns:a16="http://schemas.microsoft.com/office/drawing/2014/main" val="125471743"/>
                  </a:ext>
                </a:extLst>
              </a:tr>
              <a:tr h="197142">
                <a:tc>
                  <a:txBody>
                    <a:bodyPr/>
                    <a:lstStyle/>
                    <a:p>
                      <a:pPr algn="r" fontAlgn="ctr"/>
                      <a:r>
                        <a:rPr lang="ru-RU" sz="900" b="0" u="none" strike="noStrike" cap="none" dirty="0" err="1">
                          <a:solidFill>
                            <a:schemeClr val="dk1"/>
                          </a:solidFill>
                          <a:effectLst/>
                          <a:sym typeface="Arial"/>
                        </a:rPr>
                        <a:t>Ақтөбе</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6 876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12 401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11 826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12 544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8 085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21 522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10 595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4 436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143 364</a:t>
                      </a:r>
                    </a:p>
                  </a:txBody>
                  <a:tcPr marL="9525" marR="9525" marT="0" marB="0" anchor="ctr"/>
                </a:tc>
                <a:extLst>
                  <a:ext uri="{0D108BD9-81ED-4DB2-BD59-A6C34878D82A}">
                    <a16:rowId xmlns:a16="http://schemas.microsoft.com/office/drawing/2014/main" val="2043184468"/>
                  </a:ext>
                </a:extLst>
              </a:tr>
              <a:tr h="197142">
                <a:tc>
                  <a:txBody>
                    <a:bodyPr/>
                    <a:lstStyle/>
                    <a:p>
                      <a:pPr algn="r" fontAlgn="ctr"/>
                      <a:r>
                        <a:rPr lang="ru-RU" sz="900" b="0" u="none" strike="noStrike" cap="none" dirty="0">
                          <a:solidFill>
                            <a:schemeClr val="dk1"/>
                          </a:solidFill>
                          <a:effectLst/>
                          <a:sym typeface="Arial"/>
                        </a:rPr>
                        <a:t>Алматы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23 840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10 976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11 900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15 584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12 501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26 158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13 517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12 908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172 039</a:t>
                      </a:r>
                    </a:p>
                  </a:txBody>
                  <a:tcPr marL="9525" marR="9525" marT="0" marB="0" anchor="ctr"/>
                </a:tc>
                <a:extLst>
                  <a:ext uri="{0D108BD9-81ED-4DB2-BD59-A6C34878D82A}">
                    <a16:rowId xmlns:a16="http://schemas.microsoft.com/office/drawing/2014/main" val="2988167856"/>
                  </a:ext>
                </a:extLst>
              </a:tr>
              <a:tr h="197142">
                <a:tc>
                  <a:txBody>
                    <a:bodyPr/>
                    <a:lstStyle/>
                    <a:p>
                      <a:pPr algn="r" fontAlgn="ctr"/>
                      <a:r>
                        <a:rPr lang="ru-RU" sz="900" b="0" u="none" strike="noStrike" cap="none" dirty="0">
                          <a:solidFill>
                            <a:schemeClr val="dk1"/>
                          </a:solidFill>
                          <a:effectLst/>
                          <a:sym typeface="Arial"/>
                        </a:rPr>
                        <a:t>Атырау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2 745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19 248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9 426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6 447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14 777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15 550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3 029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116 216</a:t>
                      </a:r>
                    </a:p>
                  </a:txBody>
                  <a:tcPr marL="9525" marR="9525" marT="0" marB="0" anchor="ctr"/>
                </a:tc>
                <a:extLst>
                  <a:ext uri="{0D108BD9-81ED-4DB2-BD59-A6C34878D82A}">
                    <a16:rowId xmlns:a16="http://schemas.microsoft.com/office/drawing/2014/main" val="983086267"/>
                  </a:ext>
                </a:extLst>
              </a:tr>
              <a:tr h="197142">
                <a:tc>
                  <a:txBody>
                    <a:bodyPr/>
                    <a:lstStyle/>
                    <a:p>
                      <a:pPr algn="r" fontAlgn="ctr"/>
                      <a:r>
                        <a:rPr lang="ru-RU" sz="900" b="0" u="none" strike="noStrike" cap="none" dirty="0">
                          <a:solidFill>
                            <a:schemeClr val="dk1"/>
                          </a:solidFill>
                          <a:effectLst/>
                          <a:sym typeface="Arial"/>
                        </a:rPr>
                        <a:t>Б.-</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7 637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9 513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8 343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20 363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3 281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113 108</a:t>
                      </a:r>
                    </a:p>
                  </a:txBody>
                  <a:tcPr marL="9525" marR="9525" marT="0" marB="0" anchor="ctr"/>
                </a:tc>
                <a:extLst>
                  <a:ext uri="{0D108BD9-81ED-4DB2-BD59-A6C34878D82A}">
                    <a16:rowId xmlns:a16="http://schemas.microsoft.com/office/drawing/2014/main" val="377476156"/>
                  </a:ext>
                </a:extLst>
              </a:tr>
              <a:tr h="197142">
                <a:tc>
                  <a:txBody>
                    <a:bodyPr/>
                    <a:lstStyle/>
                    <a:p>
                      <a:pPr algn="r" fontAlgn="ctr"/>
                      <a:r>
                        <a:rPr lang="ru-RU" sz="900" b="0" u="none" strike="noStrike" cap="none" dirty="0">
                          <a:solidFill>
                            <a:schemeClr val="dk1"/>
                          </a:solidFill>
                          <a:effectLst/>
                          <a:sym typeface="Arial"/>
                        </a:rPr>
                        <a:t>Жамбыл</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16 979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7 931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15 032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30 659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13 816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4 659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138 373</a:t>
                      </a:r>
                    </a:p>
                  </a:txBody>
                  <a:tcPr marL="9525" marR="9525" marT="0" marB="0" anchor="ctr"/>
                </a:tc>
                <a:extLst>
                  <a:ext uri="{0D108BD9-81ED-4DB2-BD59-A6C34878D82A}">
                    <a16:rowId xmlns:a16="http://schemas.microsoft.com/office/drawing/2014/main" val="2857730136"/>
                  </a:ext>
                </a:extLst>
              </a:tr>
              <a:tr h="197142">
                <a:tc>
                  <a:txBody>
                    <a:bodyPr/>
                    <a:lstStyle/>
                    <a:p>
                      <a:pPr algn="r" fontAlgn="ctr"/>
                      <a:r>
                        <a:rPr lang="ru-RU" sz="900" b="0" u="none" strike="noStrike" cap="none" dirty="0" err="1">
                          <a:solidFill>
                            <a:schemeClr val="dk1"/>
                          </a:solidFill>
                          <a:effectLst/>
                          <a:sym typeface="Arial"/>
                        </a:rPr>
                        <a:t>Жетісу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10 428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11 364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18 191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9 309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2 337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87 864</a:t>
                      </a:r>
                    </a:p>
                  </a:txBody>
                  <a:tcPr marL="9525" marR="9525" marT="0" marB="0" anchor="ctr"/>
                </a:tc>
                <a:extLst>
                  <a:ext uri="{0D108BD9-81ED-4DB2-BD59-A6C34878D82A}">
                    <a16:rowId xmlns:a16="http://schemas.microsoft.com/office/drawing/2014/main" val="3424603289"/>
                  </a:ext>
                </a:extLst>
              </a:tr>
              <a:tr h="197142">
                <a:tc>
                  <a:txBody>
                    <a:bodyPr/>
                    <a:lstStyle/>
                    <a:p>
                      <a:pPr algn="r" fontAlgn="ctr"/>
                      <a:r>
                        <a:rPr lang="ru-RU" sz="900" b="0" u="none" strike="noStrike" cap="none" dirty="0" err="1">
                          <a:solidFill>
                            <a:schemeClr val="dk1"/>
                          </a:solidFill>
                          <a:effectLst/>
                          <a:sym typeface="Arial"/>
                        </a:rPr>
                        <a:t>Қарағанды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7 018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7 484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32 221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5523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13 196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18 291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6 458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6 426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11 785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10 671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24 988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15 267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4 190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191 663</a:t>
                      </a:r>
                    </a:p>
                  </a:txBody>
                  <a:tcPr marL="9525" marR="9525" marT="0" marB="0" anchor="ctr"/>
                </a:tc>
                <a:extLst>
                  <a:ext uri="{0D108BD9-81ED-4DB2-BD59-A6C34878D82A}">
                    <a16:rowId xmlns:a16="http://schemas.microsoft.com/office/drawing/2014/main" val="2544990456"/>
                  </a:ext>
                </a:extLst>
              </a:tr>
              <a:tr h="197142">
                <a:tc>
                  <a:txBody>
                    <a:bodyPr/>
                    <a:lstStyle/>
                    <a:p>
                      <a:pPr algn="r" fontAlgn="ctr"/>
                      <a:r>
                        <a:rPr lang="ru-RU" sz="900" b="0" u="none" strike="noStrike" cap="none" dirty="0" err="1">
                          <a:solidFill>
                            <a:schemeClr val="dk1"/>
                          </a:solidFill>
                          <a:effectLst/>
                          <a:sym typeface="Arial"/>
                        </a:rPr>
                        <a:t>Қостанай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26 221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12 725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16 020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9 415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19 010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11 277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2 884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147 561</a:t>
                      </a:r>
                    </a:p>
                  </a:txBody>
                  <a:tcPr marL="9525" marR="9525" marT="0" marB="0" anchor="ctr"/>
                </a:tc>
                <a:extLst>
                  <a:ext uri="{0D108BD9-81ED-4DB2-BD59-A6C34878D82A}">
                    <a16:rowId xmlns:a16="http://schemas.microsoft.com/office/drawing/2014/main" val="184666127"/>
                  </a:ext>
                </a:extLst>
              </a:tr>
              <a:tr h="197142">
                <a:tc>
                  <a:txBody>
                    <a:bodyPr/>
                    <a:lstStyle/>
                    <a:p>
                      <a:pPr algn="r" fontAlgn="ctr"/>
                      <a:r>
                        <a:rPr lang="ru-RU" sz="900" b="0" u="none" strike="noStrike" cap="none" dirty="0" err="1">
                          <a:solidFill>
                            <a:schemeClr val="dk1"/>
                          </a:solidFill>
                          <a:effectLst/>
                          <a:sym typeface="Arial"/>
                        </a:rPr>
                        <a:t>Қызылорда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8 813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23 614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11 284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1 924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95 606</a:t>
                      </a:r>
                    </a:p>
                  </a:txBody>
                  <a:tcPr marL="9525" marR="9525" marT="0" marB="0" anchor="ctr"/>
                </a:tc>
                <a:extLst>
                  <a:ext uri="{0D108BD9-81ED-4DB2-BD59-A6C34878D82A}">
                    <a16:rowId xmlns:a16="http://schemas.microsoft.com/office/drawing/2014/main" val="1095292420"/>
                  </a:ext>
                </a:extLst>
              </a:tr>
              <a:tr h="197142">
                <a:tc>
                  <a:txBody>
                    <a:bodyPr/>
                    <a:lstStyle/>
                    <a:p>
                      <a:pPr algn="r" fontAlgn="ctr"/>
                      <a:r>
                        <a:rPr lang="ru-RU" sz="900" b="0" u="none" strike="noStrike" cap="none" dirty="0" err="1">
                          <a:solidFill>
                            <a:schemeClr val="dk1"/>
                          </a:solidFill>
                          <a:effectLst/>
                          <a:sym typeface="Arial"/>
                        </a:rPr>
                        <a:t>Маңғыстау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983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12 068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3826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10 958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8 478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13 997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4 680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109 561</a:t>
                      </a:r>
                    </a:p>
                  </a:txBody>
                  <a:tcPr marL="9525" marR="9525" marT="0" marB="0" anchor="ctr"/>
                </a:tc>
                <a:extLst>
                  <a:ext uri="{0D108BD9-81ED-4DB2-BD59-A6C34878D82A}">
                    <a16:rowId xmlns:a16="http://schemas.microsoft.com/office/drawing/2014/main" val="1624006720"/>
                  </a:ext>
                </a:extLst>
              </a:tr>
              <a:tr h="197142">
                <a:tc>
                  <a:txBody>
                    <a:bodyPr/>
                    <a:lstStyle/>
                    <a:p>
                      <a:pPr algn="r" fontAlgn="ctr"/>
                      <a:r>
                        <a:rPr lang="ru-RU" sz="900" b="0" u="none" strike="noStrike" cap="none" dirty="0">
                          <a:solidFill>
                            <a:schemeClr val="dk1"/>
                          </a:solidFill>
                          <a:effectLst/>
                          <a:sym typeface="Arial"/>
                        </a:rPr>
                        <a:t>Павлодар</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10 496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21 467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7 605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12 691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8 454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17 626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4 131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138 967</a:t>
                      </a:r>
                    </a:p>
                  </a:txBody>
                  <a:tcPr marL="9525" marR="9525" marT="0" marB="0" anchor="ctr"/>
                </a:tc>
                <a:extLst>
                  <a:ext uri="{0D108BD9-81ED-4DB2-BD59-A6C34878D82A}">
                    <a16:rowId xmlns:a16="http://schemas.microsoft.com/office/drawing/2014/main" val="771704854"/>
                  </a:ext>
                </a:extLst>
              </a:tr>
              <a:tr h="197142">
                <a:tc>
                  <a:txBody>
                    <a:bodyPr/>
                    <a:lstStyle/>
                    <a:p>
                      <a:pPr algn="r" fontAlgn="ctr"/>
                      <a:r>
                        <a:rPr lang="ru-RU" sz="900" b="0" u="none" strike="noStrike" cap="none" dirty="0">
                          <a:solidFill>
                            <a:schemeClr val="dk1"/>
                          </a:solidFill>
                          <a:effectLst/>
                          <a:sym typeface="Arial"/>
                        </a:rPr>
                        <a:t>С.-</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20 519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7 910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15 780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7 810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2 532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96 916</a:t>
                      </a:r>
                    </a:p>
                  </a:txBody>
                  <a:tcPr marL="9525" marR="9525" marT="0" marB="0" anchor="ctr"/>
                </a:tc>
                <a:extLst>
                  <a:ext uri="{0D108BD9-81ED-4DB2-BD59-A6C34878D82A}">
                    <a16:rowId xmlns:a16="http://schemas.microsoft.com/office/drawing/2014/main" val="1352891898"/>
                  </a:ext>
                </a:extLst>
              </a:tr>
              <a:tr h="197142">
                <a:tc>
                  <a:txBody>
                    <a:bodyPr/>
                    <a:lstStyle/>
                    <a:p>
                      <a:pPr algn="r" fontAlgn="ctr"/>
                      <a:r>
                        <a:rPr lang="ru-RU" sz="900" b="0" u="none" strike="noStrike" cap="none" dirty="0" err="1">
                          <a:solidFill>
                            <a:schemeClr val="dk1"/>
                          </a:solidFill>
                          <a:effectLst/>
                          <a:sym typeface="Arial"/>
                        </a:rPr>
                        <a:t>Түркістан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34 354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9 925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10 853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55 327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16 768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3 011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173 640</a:t>
                      </a:r>
                    </a:p>
                  </a:txBody>
                  <a:tcPr marL="9525" marR="9525" marT="0" marB="0" anchor="ctr"/>
                </a:tc>
                <a:extLst>
                  <a:ext uri="{0D108BD9-81ED-4DB2-BD59-A6C34878D82A}">
                    <a16:rowId xmlns:a16="http://schemas.microsoft.com/office/drawing/2014/main" val="3831812551"/>
                  </a:ext>
                </a:extLst>
              </a:tr>
              <a:tr h="197142">
                <a:tc>
                  <a:txBody>
                    <a:bodyPr/>
                    <a:lstStyle/>
                    <a:p>
                      <a:pPr algn="r" fontAlgn="ctr"/>
                      <a:r>
                        <a:rPr lang="ru-RU" sz="900" b="0" u="none" strike="noStrike" cap="none" dirty="0" err="1">
                          <a:solidFill>
                            <a:schemeClr val="dk1"/>
                          </a:solidFill>
                          <a:effectLst/>
                          <a:sym typeface="Arial"/>
                        </a:rPr>
                        <a:t>Ұлытау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9 320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1 229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35 796</a:t>
                      </a:r>
                    </a:p>
                  </a:txBody>
                  <a:tcPr marL="9525" marR="9525" marT="0" marB="0" anchor="ctr"/>
                </a:tc>
                <a:extLst>
                  <a:ext uri="{0D108BD9-81ED-4DB2-BD59-A6C34878D82A}">
                    <a16:rowId xmlns:a16="http://schemas.microsoft.com/office/drawing/2014/main" val="2769433229"/>
                  </a:ext>
                </a:extLst>
              </a:tr>
              <a:tr h="197142">
                <a:tc>
                  <a:txBody>
                    <a:bodyPr/>
                    <a:lstStyle/>
                    <a:p>
                      <a:pPr algn="r" fontAlgn="ctr"/>
                      <a:r>
                        <a:rPr lang="ru-RU" sz="900" b="0" u="none" strike="noStrike" cap="none" dirty="0">
                          <a:solidFill>
                            <a:schemeClr val="dk1"/>
                          </a:solidFill>
                          <a:effectLst/>
                          <a:sym typeface="Arial"/>
                        </a:rPr>
                        <a:t>Ш.-</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9 473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17 837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3810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12 577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7 909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8 425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17 217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11 799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4 231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134 268</a:t>
                      </a:r>
                    </a:p>
                  </a:txBody>
                  <a:tcPr marL="9525" marR="9525" marT="0" marB="0" anchor="ctr"/>
                </a:tc>
                <a:extLst>
                  <a:ext uri="{0D108BD9-81ED-4DB2-BD59-A6C34878D82A}">
                    <a16:rowId xmlns:a16="http://schemas.microsoft.com/office/drawing/2014/main" val="2434409632"/>
                  </a:ext>
                </a:extLst>
              </a:tr>
              <a:tr h="197142">
                <a:tc>
                  <a:txBody>
                    <a:bodyPr/>
                    <a:lstStyle/>
                    <a:p>
                      <a:pPr algn="r" fontAlgn="ctr"/>
                      <a:r>
                        <a:rPr lang="ru-RU" sz="900" b="0" u="none" strike="noStrike" cap="none" dirty="0">
                          <a:solidFill>
                            <a:schemeClr val="dk1"/>
                          </a:solidFill>
                          <a:effectLst/>
                          <a:sym typeface="Arial"/>
                        </a:rPr>
                        <a:t>Астана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2 455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12 317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31 825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25 332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14 337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13 284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10 235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14 624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16 186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23 746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21 622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13 690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23 011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19 641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9 066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263 384</a:t>
                      </a:r>
                    </a:p>
                  </a:txBody>
                  <a:tcPr marL="9525" marR="9525" marT="0" marB="0" anchor="ctr"/>
                </a:tc>
                <a:extLst>
                  <a:ext uri="{0D108BD9-81ED-4DB2-BD59-A6C34878D82A}">
                    <a16:rowId xmlns:a16="http://schemas.microsoft.com/office/drawing/2014/main" val="1784393085"/>
                  </a:ext>
                </a:extLst>
              </a:tr>
              <a:tr h="197142">
                <a:tc>
                  <a:txBody>
                    <a:bodyPr/>
                    <a:lstStyle/>
                    <a:p>
                      <a:pPr algn="r" fontAlgn="ctr"/>
                      <a:r>
                        <a:rPr lang="ru-RU" sz="900" b="0" u="none" strike="noStrike" cap="none" dirty="0">
                          <a:solidFill>
                            <a:schemeClr val="dk1"/>
                          </a:solidFill>
                          <a:effectLst/>
                          <a:sym typeface="Arial"/>
                        </a:rPr>
                        <a:t>Алматы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2 221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28 379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31 767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65 035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22 258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20 216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17 244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53 904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23 914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46 238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37 077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8 036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40 822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29 467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20 556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464 015</a:t>
                      </a:r>
                    </a:p>
                  </a:txBody>
                  <a:tcPr marL="9525" marR="9525" marT="0" marB="0" anchor="ctr"/>
                </a:tc>
                <a:extLst>
                  <a:ext uri="{0D108BD9-81ED-4DB2-BD59-A6C34878D82A}">
                    <a16:rowId xmlns:a16="http://schemas.microsoft.com/office/drawing/2014/main" val="4051007158"/>
                  </a:ext>
                </a:extLst>
              </a:tr>
              <a:tr h="197142">
                <a:tc>
                  <a:txBody>
                    <a:bodyPr/>
                    <a:lstStyle/>
                    <a:p>
                      <a:pPr algn="r" fontAlgn="ctr"/>
                      <a:r>
                        <a:rPr lang="ru-RU" sz="900" b="0" u="none" strike="noStrike" cap="none" dirty="0">
                          <a:solidFill>
                            <a:schemeClr val="dk1"/>
                          </a:solidFill>
                          <a:effectLst/>
                          <a:sym typeface="Arial"/>
                        </a:rPr>
                        <a:t>Шымкент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2 491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11 247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10 832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8 007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7 511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9 559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23 549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13 368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16 633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141 847</a:t>
                      </a:r>
                    </a:p>
                  </a:txBody>
                  <a:tcPr marL="9525" marR="9525" marT="0" marB="0" anchor="ctr"/>
                </a:tc>
                <a:extLst>
                  <a:ext uri="{0D108BD9-81ED-4DB2-BD59-A6C34878D82A}">
                    <a16:rowId xmlns:a16="http://schemas.microsoft.com/office/drawing/2014/main" val="1101556306"/>
                  </a:ext>
                </a:extLst>
              </a:tr>
              <a:tr h="197142">
                <a:tc>
                  <a:txBody>
                    <a:bodyPr/>
                    <a:lstStyle/>
                    <a:p>
                      <a:pPr algn="r" fontAlgn="b"/>
                      <a:r>
                        <a:rPr lang="ru-RU" sz="900" b="1" u="none" strike="noStrike" cap="none" dirty="0" err="1">
                          <a:solidFill>
                            <a:schemeClr val="dk1"/>
                          </a:solidFill>
                          <a:effectLst/>
                          <a:sym typeface="Arial"/>
                        </a:rPr>
                        <a:t>Қазақстан</a:t>
                      </a:r>
                      <a:endParaRPr lang="ru-KZ" sz="900" b="1" i="0" u="none" strike="noStrike" cap="none" dirty="0">
                        <a:solidFill>
                          <a:schemeClr val="dk1"/>
                        </a:solidFill>
                        <a:effectLst/>
                        <a:latin typeface="+mn-lt"/>
                        <a:ea typeface="+mn-ea"/>
                        <a:cs typeface="+mn-cs"/>
                        <a:sym typeface="Arial"/>
                      </a:endParaRPr>
                    </a:p>
                  </a:txBody>
                  <a:tcPr marL="6259" marR="36000" marT="0" marB="0" anchor="ctr"/>
                </a:tc>
                <a:tc>
                  <a:txBody>
                    <a:bodyPr/>
                    <a:lstStyle/>
                    <a:p>
                      <a:pPr algn="ctr" rtl="0" fontAlgn="ctr"/>
                      <a:r>
                        <a:rPr lang="ru-KZ" sz="800" b="1" i="0" u="none" strike="noStrike">
                          <a:solidFill>
                            <a:srgbClr val="000000"/>
                          </a:solidFill>
                          <a:effectLst/>
                          <a:latin typeface="Arial" panose="020B0604020202020204" pitchFamily="34" charset="0"/>
                        </a:rPr>
                        <a:t>222 116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64 024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231 451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60 131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30 131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216 849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251 266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121 007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116 587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46 606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166 196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91 593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160 277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169 506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176 291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447 771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240 368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55 083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110 025</a:t>
                      </a:r>
                    </a:p>
                  </a:txBody>
                  <a:tcPr marL="9525" marR="9525" marT="0" marB="0" anchor="ctr"/>
                </a:tc>
                <a:tc>
                  <a:txBody>
                    <a:bodyPr/>
                    <a:lstStyle/>
                    <a:p>
                      <a:pPr algn="ctr" rtl="0" fontAlgn="ctr"/>
                      <a:r>
                        <a:rPr lang="ru-KZ" sz="800" b="1" i="0" u="none" strike="noStrike" dirty="0">
                          <a:solidFill>
                            <a:srgbClr val="000000"/>
                          </a:solidFill>
                          <a:effectLst/>
                          <a:latin typeface="Arial" panose="020B0604020202020204" pitchFamily="34" charset="0"/>
                        </a:rPr>
                        <a:t>2 977 278</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309174840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C07E24-D1C1-F85A-9B01-DC93FC86ACB4}"/>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3A7C80A4-2286-6F52-94F7-ED63493037D7}"/>
              </a:ext>
            </a:extLst>
          </p:cNvPr>
          <p:cNvSpPr>
            <a:spLocks noGrp="1"/>
          </p:cNvSpPr>
          <p:nvPr>
            <p:ph type="title"/>
          </p:nvPr>
        </p:nvSpPr>
        <p:spPr/>
        <p:txBody>
          <a:bodyPr/>
          <a:lstStyle/>
          <a:p>
            <a:r>
              <a:rPr lang="ru-RU" dirty="0">
                <a:effectLst/>
              </a:rPr>
              <a:t>2025-2035 ж. </a:t>
            </a:r>
            <a:r>
              <a:rPr lang="ru-RU" dirty="0" err="1">
                <a:effectLst/>
              </a:rPr>
              <a:t>жылдар</a:t>
            </a:r>
            <a:r>
              <a:rPr lang="ru-RU" dirty="0">
                <a:effectLst/>
              </a:rPr>
              <a:t> мен </a:t>
            </a:r>
            <a:r>
              <a:rPr lang="ru-RU" dirty="0" err="1">
                <a:effectLst/>
              </a:rPr>
              <a:t>өңірлер</a:t>
            </a:r>
            <a:r>
              <a:rPr lang="ru-RU" dirty="0">
                <a:effectLst/>
              </a:rPr>
              <a:t> </a:t>
            </a:r>
            <a:r>
              <a:rPr lang="ru-RU" dirty="0" err="1">
                <a:effectLst/>
              </a:rPr>
              <a:t>бойынша</a:t>
            </a:r>
            <a:r>
              <a:rPr lang="ru-RU" dirty="0">
                <a:effectLst/>
              </a:rPr>
              <a:t> </a:t>
            </a:r>
            <a:r>
              <a:rPr lang="ru-RU" dirty="0" err="1">
                <a:effectLst/>
              </a:rPr>
              <a:t>жиынтық</a:t>
            </a:r>
            <a:r>
              <a:rPr lang="ru-RU" dirty="0">
                <a:effectLst/>
              </a:rPr>
              <a:t> </a:t>
            </a:r>
            <a:r>
              <a:rPr lang="ru-RU" dirty="0" err="1">
                <a:effectLst/>
              </a:rPr>
              <a:t>сұраныс</a:t>
            </a:r>
            <a:endParaRPr lang="ru-KZ" dirty="0"/>
          </a:p>
        </p:txBody>
      </p:sp>
      <p:sp>
        <p:nvSpPr>
          <p:cNvPr id="3" name="Номер слайда 2">
            <a:extLst>
              <a:ext uri="{FF2B5EF4-FFF2-40B4-BE49-F238E27FC236}">
                <a16:creationId xmlns:a16="http://schemas.microsoft.com/office/drawing/2014/main" id="{07F69842-A0C7-62B1-0A8C-B670D4B8B4E4}"/>
              </a:ext>
            </a:extLst>
          </p:cNvPr>
          <p:cNvSpPr>
            <a:spLocks noGrp="1"/>
          </p:cNvSpPr>
          <p:nvPr>
            <p:ph type="sldNum" sz="quarter" idx="12"/>
          </p:nvPr>
        </p:nvSpPr>
        <p:spPr/>
        <p:txBody>
          <a:bodyPr/>
          <a:lstStyle/>
          <a:p>
            <a:r>
              <a:rPr lang="kk-KZ" dirty="0"/>
              <a:t>78-ден</a:t>
            </a:r>
            <a:r>
              <a:rPr lang="en-US" dirty="0"/>
              <a:t> </a:t>
            </a:r>
            <a:r>
              <a:rPr lang="ru-RU" dirty="0"/>
              <a:t> 14</a:t>
            </a:r>
          </a:p>
        </p:txBody>
      </p:sp>
      <p:sp>
        <p:nvSpPr>
          <p:cNvPr id="5" name="Заголовок 1">
            <a:extLst>
              <a:ext uri="{FF2B5EF4-FFF2-40B4-BE49-F238E27FC236}">
                <a16:creationId xmlns:a16="http://schemas.microsoft.com/office/drawing/2014/main" id="{C79100F7-F547-CB4A-3135-495949E10A97}"/>
              </a:ext>
            </a:extLst>
          </p:cNvPr>
          <p:cNvSpPr txBox="1">
            <a:spLocks/>
          </p:cNvSpPr>
          <p:nvPr/>
        </p:nvSpPr>
        <p:spPr>
          <a:xfrm>
            <a:off x="72000" y="700391"/>
            <a:ext cx="512865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53AD8AC5-9D4E-561A-07A6-751C3183EFA0}"/>
              </a:ext>
            </a:extLst>
          </p:cNvPr>
          <p:cNvGraphicFramePr>
            <a:graphicFrameLocks noGrp="1"/>
          </p:cNvGraphicFramePr>
          <p:nvPr>
            <p:extLst>
              <p:ext uri="{D42A27DB-BD31-4B8C-83A1-F6EECF244321}">
                <p14:modId xmlns:p14="http://schemas.microsoft.com/office/powerpoint/2010/main" val="405369630"/>
              </p:ext>
            </p:extLst>
          </p:nvPr>
        </p:nvGraphicFramePr>
        <p:xfrm>
          <a:off x="175097" y="1070044"/>
          <a:ext cx="11879999" cy="5400003"/>
        </p:xfrm>
        <a:graphic>
          <a:graphicData uri="http://schemas.openxmlformats.org/drawingml/2006/table">
            <a:tbl>
              <a:tblPr bandRow="1">
                <a:tableStyleId>{21E4AEA4-8DFA-4A89-87EB-49C32662AFE0}</a:tableStyleId>
              </a:tblPr>
              <a:tblGrid>
                <a:gridCol w="1643975">
                  <a:extLst>
                    <a:ext uri="{9D8B030D-6E8A-4147-A177-3AD203B41FA5}">
                      <a16:colId xmlns:a16="http://schemas.microsoft.com/office/drawing/2014/main" val="857107640"/>
                    </a:ext>
                  </a:extLst>
                </a:gridCol>
                <a:gridCol w="853002">
                  <a:extLst>
                    <a:ext uri="{9D8B030D-6E8A-4147-A177-3AD203B41FA5}">
                      <a16:colId xmlns:a16="http://schemas.microsoft.com/office/drawing/2014/main" val="3570880301"/>
                    </a:ext>
                  </a:extLst>
                </a:gridCol>
                <a:gridCol w="853002">
                  <a:extLst>
                    <a:ext uri="{9D8B030D-6E8A-4147-A177-3AD203B41FA5}">
                      <a16:colId xmlns:a16="http://schemas.microsoft.com/office/drawing/2014/main" val="653208076"/>
                    </a:ext>
                  </a:extLst>
                </a:gridCol>
                <a:gridCol w="853002">
                  <a:extLst>
                    <a:ext uri="{9D8B030D-6E8A-4147-A177-3AD203B41FA5}">
                      <a16:colId xmlns:a16="http://schemas.microsoft.com/office/drawing/2014/main" val="2353179810"/>
                    </a:ext>
                  </a:extLst>
                </a:gridCol>
                <a:gridCol w="853002">
                  <a:extLst>
                    <a:ext uri="{9D8B030D-6E8A-4147-A177-3AD203B41FA5}">
                      <a16:colId xmlns:a16="http://schemas.microsoft.com/office/drawing/2014/main" val="3862630078"/>
                    </a:ext>
                  </a:extLst>
                </a:gridCol>
                <a:gridCol w="853002">
                  <a:extLst>
                    <a:ext uri="{9D8B030D-6E8A-4147-A177-3AD203B41FA5}">
                      <a16:colId xmlns:a16="http://schemas.microsoft.com/office/drawing/2014/main" val="4010029943"/>
                    </a:ext>
                  </a:extLst>
                </a:gridCol>
                <a:gridCol w="853002">
                  <a:extLst>
                    <a:ext uri="{9D8B030D-6E8A-4147-A177-3AD203B41FA5}">
                      <a16:colId xmlns:a16="http://schemas.microsoft.com/office/drawing/2014/main" val="702345676"/>
                    </a:ext>
                  </a:extLst>
                </a:gridCol>
                <a:gridCol w="853002">
                  <a:extLst>
                    <a:ext uri="{9D8B030D-6E8A-4147-A177-3AD203B41FA5}">
                      <a16:colId xmlns:a16="http://schemas.microsoft.com/office/drawing/2014/main" val="1264580491"/>
                    </a:ext>
                  </a:extLst>
                </a:gridCol>
                <a:gridCol w="853002">
                  <a:extLst>
                    <a:ext uri="{9D8B030D-6E8A-4147-A177-3AD203B41FA5}">
                      <a16:colId xmlns:a16="http://schemas.microsoft.com/office/drawing/2014/main" val="1685326651"/>
                    </a:ext>
                  </a:extLst>
                </a:gridCol>
                <a:gridCol w="853002">
                  <a:extLst>
                    <a:ext uri="{9D8B030D-6E8A-4147-A177-3AD203B41FA5}">
                      <a16:colId xmlns:a16="http://schemas.microsoft.com/office/drawing/2014/main" val="1682573322"/>
                    </a:ext>
                  </a:extLst>
                </a:gridCol>
                <a:gridCol w="853002">
                  <a:extLst>
                    <a:ext uri="{9D8B030D-6E8A-4147-A177-3AD203B41FA5}">
                      <a16:colId xmlns:a16="http://schemas.microsoft.com/office/drawing/2014/main" val="965713811"/>
                    </a:ext>
                  </a:extLst>
                </a:gridCol>
                <a:gridCol w="853002">
                  <a:extLst>
                    <a:ext uri="{9D8B030D-6E8A-4147-A177-3AD203B41FA5}">
                      <a16:colId xmlns:a16="http://schemas.microsoft.com/office/drawing/2014/main" val="3209965766"/>
                    </a:ext>
                  </a:extLst>
                </a:gridCol>
                <a:gridCol w="853002">
                  <a:extLst>
                    <a:ext uri="{9D8B030D-6E8A-4147-A177-3AD203B41FA5}">
                      <a16:colId xmlns:a16="http://schemas.microsoft.com/office/drawing/2014/main" val="581187171"/>
                    </a:ext>
                  </a:extLst>
                </a:gridCol>
              </a:tblGrid>
              <a:tr h="360507">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ctr" fontAlgn="ctr"/>
                      <a:r>
                        <a:rPr lang="ru-RU" sz="1100" b="0" i="0" u="none" strike="noStrike" dirty="0">
                          <a:solidFill>
                            <a:schemeClr val="bg1"/>
                          </a:solidFill>
                          <a:effectLst/>
                          <a:latin typeface="+mn-lt"/>
                        </a:rPr>
                        <a:t>2025</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2026</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2027</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2028</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2029</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2030</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2031</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2032</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2033</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2034</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2035</a:t>
                      </a:r>
                    </a:p>
                  </a:txBody>
                  <a:tcPr marL="9525" marR="9525" marT="0" marB="0" anchor="ctr">
                    <a:solidFill>
                      <a:srgbClr val="002060"/>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rgbClr val="002060"/>
                    </a:solidFill>
                  </a:tcPr>
                </a:tc>
                <a:extLst>
                  <a:ext uri="{0D108BD9-81ED-4DB2-BD59-A6C34878D82A}">
                    <a16:rowId xmlns:a16="http://schemas.microsoft.com/office/drawing/2014/main" val="2246136800"/>
                  </a:ext>
                </a:extLst>
              </a:tr>
              <a:tr h="239976">
                <a:tc>
                  <a:txBody>
                    <a:bodyPr/>
                    <a:lstStyle/>
                    <a:p>
                      <a:pPr algn="r" fontAlgn="ctr"/>
                      <a:r>
                        <a:rPr lang="ru-RU" sz="1050" b="0" u="none" strike="noStrike" cap="none" dirty="0">
                          <a:solidFill>
                            <a:schemeClr val="dk1"/>
                          </a:solidFill>
                          <a:effectLst/>
                          <a:sym typeface="Arial"/>
                        </a:rPr>
                        <a:t>Абай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7 061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8 061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7 013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7 235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7 444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8 508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8 821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9 038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9 205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87 552</a:t>
                      </a:r>
                    </a:p>
                  </a:txBody>
                  <a:tcPr marL="9525" marR="9525" marT="9525" marB="0" anchor="ctr"/>
                </a:tc>
                <a:extLst>
                  <a:ext uri="{0D108BD9-81ED-4DB2-BD59-A6C34878D82A}">
                    <a16:rowId xmlns:a16="http://schemas.microsoft.com/office/drawing/2014/main" val="1790749394"/>
                  </a:ext>
                </a:extLst>
              </a:tr>
              <a:tr h="239976">
                <a:tc>
                  <a:txBody>
                    <a:bodyPr/>
                    <a:lstStyle/>
                    <a:p>
                      <a:pPr algn="r" fontAlgn="ctr"/>
                      <a:r>
                        <a:rPr lang="ru-RU" sz="1050" b="0" u="none" strike="noStrike" cap="none" dirty="0" err="1">
                          <a:solidFill>
                            <a:schemeClr val="dk1"/>
                          </a:solidFill>
                          <a:effectLst/>
                          <a:sym typeface="Arial"/>
                        </a:rPr>
                        <a:t>Ақмола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9 875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11 338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11 435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9 767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9 844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10 252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11 017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12 408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13 026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13 036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13 540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125 538</a:t>
                      </a:r>
                    </a:p>
                  </a:txBody>
                  <a:tcPr marL="9525" marR="9525" marT="9525" marB="0" anchor="ctr"/>
                </a:tc>
                <a:extLst>
                  <a:ext uri="{0D108BD9-81ED-4DB2-BD59-A6C34878D82A}">
                    <a16:rowId xmlns:a16="http://schemas.microsoft.com/office/drawing/2014/main" val="125471743"/>
                  </a:ext>
                </a:extLst>
              </a:tr>
              <a:tr h="239976">
                <a:tc>
                  <a:txBody>
                    <a:bodyPr/>
                    <a:lstStyle/>
                    <a:p>
                      <a:pPr algn="r" fontAlgn="ctr"/>
                      <a:r>
                        <a:rPr lang="ru-RU" sz="1050" b="0" u="none" strike="noStrike" cap="none" dirty="0" err="1">
                          <a:solidFill>
                            <a:schemeClr val="dk1"/>
                          </a:solidFill>
                          <a:effectLst/>
                          <a:sym typeface="Arial"/>
                        </a:rPr>
                        <a:t>Ақтөбе</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11 940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12 724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13 070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11 800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11 453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12 212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12 290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13 900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14 378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14 804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14 793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143 364</a:t>
                      </a:r>
                    </a:p>
                  </a:txBody>
                  <a:tcPr marL="9525" marR="9525" marT="9525" marB="0" anchor="ctr"/>
                </a:tc>
                <a:extLst>
                  <a:ext uri="{0D108BD9-81ED-4DB2-BD59-A6C34878D82A}">
                    <a16:rowId xmlns:a16="http://schemas.microsoft.com/office/drawing/2014/main" val="2043184468"/>
                  </a:ext>
                </a:extLst>
              </a:tr>
              <a:tr h="239976">
                <a:tc>
                  <a:txBody>
                    <a:bodyPr/>
                    <a:lstStyle/>
                    <a:p>
                      <a:pPr algn="r" fontAlgn="ctr"/>
                      <a:r>
                        <a:rPr lang="ru-RU" sz="1050" b="0" u="none" strike="noStrike" cap="none" dirty="0">
                          <a:solidFill>
                            <a:schemeClr val="dk1"/>
                          </a:solidFill>
                          <a:effectLst/>
                          <a:sym typeface="Arial"/>
                        </a:rPr>
                        <a:t>Алматы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12 271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14 347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15 221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13 503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13 705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14 433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15 906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17 399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17 955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18 502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18 797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172 039</a:t>
                      </a:r>
                    </a:p>
                  </a:txBody>
                  <a:tcPr marL="9525" marR="9525" marT="9525" marB="0" anchor="ctr"/>
                </a:tc>
                <a:extLst>
                  <a:ext uri="{0D108BD9-81ED-4DB2-BD59-A6C34878D82A}">
                    <a16:rowId xmlns:a16="http://schemas.microsoft.com/office/drawing/2014/main" val="2988167856"/>
                  </a:ext>
                </a:extLst>
              </a:tr>
              <a:tr h="239976">
                <a:tc>
                  <a:txBody>
                    <a:bodyPr/>
                    <a:lstStyle/>
                    <a:p>
                      <a:pPr algn="r" fontAlgn="ctr"/>
                      <a:r>
                        <a:rPr lang="ru-RU" sz="1050" b="0" u="none" strike="noStrike" cap="none" dirty="0">
                          <a:solidFill>
                            <a:schemeClr val="dk1"/>
                          </a:solidFill>
                          <a:effectLst/>
                          <a:sym typeface="Arial"/>
                        </a:rPr>
                        <a:t>Атырау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9 406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9 580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10 025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9 529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9 467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10 214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10 482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11 519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11 817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12 156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12 021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116 216</a:t>
                      </a:r>
                    </a:p>
                  </a:txBody>
                  <a:tcPr marL="9525" marR="9525" marT="9525" marB="0" anchor="ctr"/>
                </a:tc>
                <a:extLst>
                  <a:ext uri="{0D108BD9-81ED-4DB2-BD59-A6C34878D82A}">
                    <a16:rowId xmlns:a16="http://schemas.microsoft.com/office/drawing/2014/main" val="983086267"/>
                  </a:ext>
                </a:extLst>
              </a:tr>
              <a:tr h="239976">
                <a:tc>
                  <a:txBody>
                    <a:bodyPr/>
                    <a:lstStyle/>
                    <a:p>
                      <a:pPr algn="r" fontAlgn="ctr"/>
                      <a:r>
                        <a:rPr lang="ru-RU" sz="1050" b="0" u="none" strike="noStrike" cap="none" dirty="0">
                          <a:solidFill>
                            <a:schemeClr val="dk1"/>
                          </a:solidFill>
                          <a:effectLst/>
                          <a:sym typeface="Arial"/>
                        </a:rPr>
                        <a:t>Б.-</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9 402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10 297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10 532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9 193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9 092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9 424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9 781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11 152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11 238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11 501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11 496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113 108</a:t>
                      </a:r>
                    </a:p>
                  </a:txBody>
                  <a:tcPr marL="9525" marR="9525" marT="9525" marB="0" anchor="ctr"/>
                </a:tc>
                <a:extLst>
                  <a:ext uri="{0D108BD9-81ED-4DB2-BD59-A6C34878D82A}">
                    <a16:rowId xmlns:a16="http://schemas.microsoft.com/office/drawing/2014/main" val="377476156"/>
                  </a:ext>
                </a:extLst>
              </a:tr>
              <a:tr h="239976">
                <a:tc>
                  <a:txBody>
                    <a:bodyPr/>
                    <a:lstStyle/>
                    <a:p>
                      <a:pPr algn="r" fontAlgn="ctr"/>
                      <a:r>
                        <a:rPr lang="ru-RU" sz="1050" b="0" u="none" strike="noStrike" cap="none" dirty="0">
                          <a:solidFill>
                            <a:schemeClr val="dk1"/>
                          </a:solidFill>
                          <a:effectLst/>
                          <a:sym typeface="Arial"/>
                        </a:rPr>
                        <a:t>Жамбыл</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10 180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12 058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12 356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10 956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10 777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11 295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12 302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13 958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14 540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14 910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15 041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138 373</a:t>
                      </a:r>
                    </a:p>
                  </a:txBody>
                  <a:tcPr marL="9525" marR="9525" marT="9525" marB="0" anchor="ctr"/>
                </a:tc>
                <a:extLst>
                  <a:ext uri="{0D108BD9-81ED-4DB2-BD59-A6C34878D82A}">
                    <a16:rowId xmlns:a16="http://schemas.microsoft.com/office/drawing/2014/main" val="2857730136"/>
                  </a:ext>
                </a:extLst>
              </a:tr>
              <a:tr h="239976">
                <a:tc>
                  <a:txBody>
                    <a:bodyPr/>
                    <a:lstStyle/>
                    <a:p>
                      <a:pPr algn="r" fontAlgn="ctr"/>
                      <a:r>
                        <a:rPr lang="ru-RU" sz="1050" b="0" u="none" strike="noStrike" cap="none" dirty="0" err="1">
                          <a:solidFill>
                            <a:schemeClr val="dk1"/>
                          </a:solidFill>
                          <a:effectLst/>
                          <a:sym typeface="Arial"/>
                        </a:rPr>
                        <a:t>Жетісу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6 829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8 154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8 363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6 910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6 957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7 186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7 528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8 823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8 717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9 097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9 300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87 864</a:t>
                      </a:r>
                    </a:p>
                  </a:txBody>
                  <a:tcPr marL="9525" marR="9525" marT="9525" marB="0" anchor="ctr"/>
                </a:tc>
                <a:extLst>
                  <a:ext uri="{0D108BD9-81ED-4DB2-BD59-A6C34878D82A}">
                    <a16:rowId xmlns:a16="http://schemas.microsoft.com/office/drawing/2014/main" val="3424603289"/>
                  </a:ext>
                </a:extLst>
              </a:tr>
              <a:tr h="239976">
                <a:tc>
                  <a:txBody>
                    <a:bodyPr/>
                    <a:lstStyle/>
                    <a:p>
                      <a:pPr algn="r" fontAlgn="ctr"/>
                      <a:r>
                        <a:rPr lang="ru-RU" sz="1050" b="0" u="none" strike="noStrike" cap="none" dirty="0" err="1">
                          <a:solidFill>
                            <a:schemeClr val="dk1"/>
                          </a:solidFill>
                          <a:effectLst/>
                          <a:sym typeface="Arial"/>
                        </a:rPr>
                        <a:t>Қарағанды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15 968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17 683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17 585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15 320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15 107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16 008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16 192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18 569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19 275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19 788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20 168</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191 663</a:t>
                      </a:r>
                    </a:p>
                  </a:txBody>
                  <a:tcPr marL="9525" marR="9525" marT="9525" marB="0" anchor="ctr"/>
                </a:tc>
                <a:extLst>
                  <a:ext uri="{0D108BD9-81ED-4DB2-BD59-A6C34878D82A}">
                    <a16:rowId xmlns:a16="http://schemas.microsoft.com/office/drawing/2014/main" val="2544990456"/>
                  </a:ext>
                </a:extLst>
              </a:tr>
              <a:tr h="239976">
                <a:tc>
                  <a:txBody>
                    <a:bodyPr/>
                    <a:lstStyle/>
                    <a:p>
                      <a:pPr algn="r" fontAlgn="ctr"/>
                      <a:r>
                        <a:rPr lang="ru-RU" sz="1050" b="0" u="none" strike="noStrike" cap="none" dirty="0" err="1">
                          <a:solidFill>
                            <a:schemeClr val="dk1"/>
                          </a:solidFill>
                          <a:effectLst/>
                          <a:sym typeface="Arial"/>
                        </a:rPr>
                        <a:t>Қостанай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11 700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13 169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13 189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11 684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11 338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12 115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13 035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14 877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15 284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15 533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15 637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147 561</a:t>
                      </a:r>
                    </a:p>
                  </a:txBody>
                  <a:tcPr marL="9525" marR="9525" marT="9525" marB="0" anchor="ctr"/>
                </a:tc>
                <a:extLst>
                  <a:ext uri="{0D108BD9-81ED-4DB2-BD59-A6C34878D82A}">
                    <a16:rowId xmlns:a16="http://schemas.microsoft.com/office/drawing/2014/main" val="184666127"/>
                  </a:ext>
                </a:extLst>
              </a:tr>
              <a:tr h="239976">
                <a:tc>
                  <a:txBody>
                    <a:bodyPr/>
                    <a:lstStyle/>
                    <a:p>
                      <a:pPr algn="r" fontAlgn="ctr"/>
                      <a:r>
                        <a:rPr lang="ru-RU" sz="1050" b="0" u="none" strike="noStrike" cap="none" dirty="0" err="1">
                          <a:solidFill>
                            <a:schemeClr val="dk1"/>
                          </a:solidFill>
                          <a:effectLst/>
                          <a:sym typeface="Arial"/>
                        </a:rPr>
                        <a:t>Қызылорда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7 505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8 174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8 492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7 604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7 292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7 840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8 296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9 736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10 015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10 326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10 326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95 606</a:t>
                      </a:r>
                    </a:p>
                  </a:txBody>
                  <a:tcPr marL="9525" marR="9525" marT="9525" marB="0" anchor="ctr"/>
                </a:tc>
                <a:extLst>
                  <a:ext uri="{0D108BD9-81ED-4DB2-BD59-A6C34878D82A}">
                    <a16:rowId xmlns:a16="http://schemas.microsoft.com/office/drawing/2014/main" val="1095292420"/>
                  </a:ext>
                </a:extLst>
              </a:tr>
              <a:tr h="239976">
                <a:tc>
                  <a:txBody>
                    <a:bodyPr/>
                    <a:lstStyle/>
                    <a:p>
                      <a:pPr algn="r" fontAlgn="ctr"/>
                      <a:r>
                        <a:rPr lang="ru-RU" sz="1050" b="0" u="none" strike="noStrike" cap="none" dirty="0" err="1">
                          <a:solidFill>
                            <a:schemeClr val="dk1"/>
                          </a:solidFill>
                          <a:effectLst/>
                          <a:sym typeface="Arial"/>
                        </a:rPr>
                        <a:t>Маңғыстау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8 445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9 134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9 739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9 033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8 882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9 423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9 707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10 830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11 208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11 563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11 597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109 561</a:t>
                      </a:r>
                    </a:p>
                  </a:txBody>
                  <a:tcPr marL="9525" marR="9525" marT="9525" marB="0" anchor="ctr"/>
                </a:tc>
                <a:extLst>
                  <a:ext uri="{0D108BD9-81ED-4DB2-BD59-A6C34878D82A}">
                    <a16:rowId xmlns:a16="http://schemas.microsoft.com/office/drawing/2014/main" val="1624006720"/>
                  </a:ext>
                </a:extLst>
              </a:tr>
              <a:tr h="239976">
                <a:tc>
                  <a:txBody>
                    <a:bodyPr/>
                    <a:lstStyle/>
                    <a:p>
                      <a:pPr algn="r" fontAlgn="ctr"/>
                      <a:r>
                        <a:rPr lang="ru-RU" sz="1050" b="0" u="none" strike="noStrike" cap="none" dirty="0">
                          <a:solidFill>
                            <a:schemeClr val="dk1"/>
                          </a:solidFill>
                          <a:effectLst/>
                          <a:sym typeface="Arial"/>
                        </a:rPr>
                        <a:t>Павлодар</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11 366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12 939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12 598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11 182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10 966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11 382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11 945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13 656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14 099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14 385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14 449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138 967</a:t>
                      </a:r>
                    </a:p>
                  </a:txBody>
                  <a:tcPr marL="9525" marR="9525" marT="9525" marB="0" anchor="ctr"/>
                </a:tc>
                <a:extLst>
                  <a:ext uri="{0D108BD9-81ED-4DB2-BD59-A6C34878D82A}">
                    <a16:rowId xmlns:a16="http://schemas.microsoft.com/office/drawing/2014/main" val="771704854"/>
                  </a:ext>
                </a:extLst>
              </a:tr>
              <a:tr h="239976">
                <a:tc>
                  <a:txBody>
                    <a:bodyPr/>
                    <a:lstStyle/>
                    <a:p>
                      <a:pPr algn="r" fontAlgn="ctr"/>
                      <a:r>
                        <a:rPr lang="ru-RU" sz="1050" b="0" u="none" strike="noStrike" cap="none" dirty="0">
                          <a:solidFill>
                            <a:schemeClr val="dk1"/>
                          </a:solidFill>
                          <a:effectLst/>
                          <a:sym typeface="Arial"/>
                        </a:rPr>
                        <a:t>С.-</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7 838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8 709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8 840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7 571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7 691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7 886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8 613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9 589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9 936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10 131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10 112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96 916</a:t>
                      </a:r>
                    </a:p>
                  </a:txBody>
                  <a:tcPr marL="9525" marR="9525" marT="9525" marB="0" anchor="ctr"/>
                </a:tc>
                <a:extLst>
                  <a:ext uri="{0D108BD9-81ED-4DB2-BD59-A6C34878D82A}">
                    <a16:rowId xmlns:a16="http://schemas.microsoft.com/office/drawing/2014/main" val="1352891898"/>
                  </a:ext>
                </a:extLst>
              </a:tr>
              <a:tr h="239976">
                <a:tc>
                  <a:txBody>
                    <a:bodyPr/>
                    <a:lstStyle/>
                    <a:p>
                      <a:pPr algn="r" fontAlgn="ctr"/>
                      <a:r>
                        <a:rPr lang="ru-RU" sz="1050" b="0" u="none" strike="noStrike" cap="none" dirty="0" err="1">
                          <a:solidFill>
                            <a:schemeClr val="dk1"/>
                          </a:solidFill>
                          <a:effectLst/>
                          <a:sym typeface="Arial"/>
                        </a:rPr>
                        <a:t>Түркістан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12 278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13 587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15 296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13 122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13 192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13 921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15 803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18 244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18 847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19 538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19 812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173 640</a:t>
                      </a:r>
                    </a:p>
                  </a:txBody>
                  <a:tcPr marL="9525" marR="9525" marT="9525" marB="0" anchor="ctr"/>
                </a:tc>
                <a:extLst>
                  <a:ext uri="{0D108BD9-81ED-4DB2-BD59-A6C34878D82A}">
                    <a16:rowId xmlns:a16="http://schemas.microsoft.com/office/drawing/2014/main" val="3831812551"/>
                  </a:ext>
                </a:extLst>
              </a:tr>
              <a:tr h="239976">
                <a:tc>
                  <a:txBody>
                    <a:bodyPr/>
                    <a:lstStyle/>
                    <a:p>
                      <a:pPr algn="r" fontAlgn="ctr"/>
                      <a:r>
                        <a:rPr lang="ru-RU" sz="1050" b="0" u="none" strike="noStrike" cap="none" dirty="0" err="1">
                          <a:solidFill>
                            <a:schemeClr val="dk1"/>
                          </a:solidFill>
                          <a:effectLst/>
                          <a:sym typeface="Arial"/>
                        </a:rPr>
                        <a:t>Ұлытау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2 813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3 617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3 336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2 895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2 816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3 029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2 968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3 481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3 580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3 576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3 685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35 796</a:t>
                      </a:r>
                    </a:p>
                  </a:txBody>
                  <a:tcPr marL="9525" marR="9525" marT="9525" marB="0" anchor="ctr"/>
                </a:tc>
                <a:extLst>
                  <a:ext uri="{0D108BD9-81ED-4DB2-BD59-A6C34878D82A}">
                    <a16:rowId xmlns:a16="http://schemas.microsoft.com/office/drawing/2014/main" val="2769433229"/>
                  </a:ext>
                </a:extLst>
              </a:tr>
              <a:tr h="239976">
                <a:tc>
                  <a:txBody>
                    <a:bodyPr/>
                    <a:lstStyle/>
                    <a:p>
                      <a:pPr algn="r" fontAlgn="ctr"/>
                      <a:r>
                        <a:rPr lang="ru-RU" sz="1050" b="0" u="none" strike="noStrike" cap="none" dirty="0">
                          <a:solidFill>
                            <a:schemeClr val="dk1"/>
                          </a:solidFill>
                          <a:effectLst/>
                          <a:sym typeface="Arial"/>
                        </a:rPr>
                        <a:t>Ш.-</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11 683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12 703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12 392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10 784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10 689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10 989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11 279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13 003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13 156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13 730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13 860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134 268</a:t>
                      </a:r>
                    </a:p>
                  </a:txBody>
                  <a:tcPr marL="9525" marR="9525" marT="9525" marB="0" anchor="ctr"/>
                </a:tc>
                <a:extLst>
                  <a:ext uri="{0D108BD9-81ED-4DB2-BD59-A6C34878D82A}">
                    <a16:rowId xmlns:a16="http://schemas.microsoft.com/office/drawing/2014/main" val="2434409632"/>
                  </a:ext>
                </a:extLst>
              </a:tr>
              <a:tr h="239976">
                <a:tc>
                  <a:txBody>
                    <a:bodyPr/>
                    <a:lstStyle/>
                    <a:p>
                      <a:pPr algn="r" fontAlgn="ctr"/>
                      <a:r>
                        <a:rPr lang="ru-RU" sz="1050" b="0" u="none" strike="noStrike" cap="none" dirty="0">
                          <a:solidFill>
                            <a:schemeClr val="dk1"/>
                          </a:solidFill>
                          <a:effectLst/>
                          <a:sym typeface="Arial"/>
                        </a:rPr>
                        <a:t>Астана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22 292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23 131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23 380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22 046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20 877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22 359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22 569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25 543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26 375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27 132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27 680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263 384</a:t>
                      </a:r>
                    </a:p>
                  </a:txBody>
                  <a:tcPr marL="9525" marR="9525" marT="9525" marB="0" anchor="ctr"/>
                </a:tc>
                <a:extLst>
                  <a:ext uri="{0D108BD9-81ED-4DB2-BD59-A6C34878D82A}">
                    <a16:rowId xmlns:a16="http://schemas.microsoft.com/office/drawing/2014/main" val="1784393085"/>
                  </a:ext>
                </a:extLst>
              </a:tr>
              <a:tr h="239976">
                <a:tc>
                  <a:txBody>
                    <a:bodyPr/>
                    <a:lstStyle/>
                    <a:p>
                      <a:pPr algn="r" fontAlgn="ctr"/>
                      <a:r>
                        <a:rPr lang="ru-RU" sz="1050" b="0" u="none" strike="noStrike" cap="none" dirty="0">
                          <a:solidFill>
                            <a:schemeClr val="dk1"/>
                          </a:solidFill>
                          <a:effectLst/>
                          <a:sym typeface="Arial"/>
                        </a:rPr>
                        <a:t>Алматы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38 784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38 448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41 793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37 916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36 771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39 292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39 801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45 447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47 141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48 773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49 849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464 015</a:t>
                      </a:r>
                    </a:p>
                  </a:txBody>
                  <a:tcPr marL="9525" marR="9525" marT="9525" marB="0" anchor="ctr"/>
                </a:tc>
                <a:extLst>
                  <a:ext uri="{0D108BD9-81ED-4DB2-BD59-A6C34878D82A}">
                    <a16:rowId xmlns:a16="http://schemas.microsoft.com/office/drawing/2014/main" val="4051007158"/>
                  </a:ext>
                </a:extLst>
              </a:tr>
              <a:tr h="239976">
                <a:tc>
                  <a:txBody>
                    <a:bodyPr/>
                    <a:lstStyle/>
                    <a:p>
                      <a:pPr algn="r" fontAlgn="ctr"/>
                      <a:r>
                        <a:rPr lang="ru-RU" sz="1050" b="0" u="none" strike="noStrike" cap="none" dirty="0">
                          <a:solidFill>
                            <a:schemeClr val="dk1"/>
                          </a:solidFill>
                          <a:effectLst/>
                          <a:sym typeface="Arial"/>
                        </a:rPr>
                        <a:t>Шымкент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11 630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12 124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12 828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11 571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11 485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12 121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12 153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13 894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14 212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14 759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15 070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141 847</a:t>
                      </a:r>
                    </a:p>
                  </a:txBody>
                  <a:tcPr marL="9525" marR="9525" marT="9525" marB="0" anchor="ctr"/>
                </a:tc>
                <a:extLst>
                  <a:ext uri="{0D108BD9-81ED-4DB2-BD59-A6C34878D82A}">
                    <a16:rowId xmlns:a16="http://schemas.microsoft.com/office/drawing/2014/main" val="1101556306"/>
                  </a:ext>
                </a:extLst>
              </a:tr>
              <a:tr h="239976">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239 266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259 977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268 669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239 399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235 368</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248 616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259 111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294 536</a:t>
                      </a:r>
                    </a:p>
                  </a:txBody>
                  <a:tcPr marL="9525" marR="9525" marT="9525" marB="0" anchor="ctr"/>
                </a:tc>
                <a:tc>
                  <a:txBody>
                    <a:bodyPr/>
                    <a:lstStyle/>
                    <a:p>
                      <a:pPr algn="ctr" rtl="0" fontAlgn="ctr"/>
                      <a:r>
                        <a:rPr lang="ru-KZ" sz="1000" b="1" i="0" u="none" strike="noStrike" dirty="0">
                          <a:solidFill>
                            <a:srgbClr val="000000"/>
                          </a:solidFill>
                          <a:effectLst/>
                          <a:latin typeface="Arial" panose="020B0604020202020204" pitchFamily="34" charset="0"/>
                        </a:rPr>
                        <a:t>303 620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312 278</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316 438</a:t>
                      </a:r>
                    </a:p>
                  </a:txBody>
                  <a:tcPr marL="9525" marR="9525" marT="9525" marB="0" anchor="ctr"/>
                </a:tc>
                <a:tc>
                  <a:txBody>
                    <a:bodyPr/>
                    <a:lstStyle/>
                    <a:p>
                      <a:pPr algn="ctr" rtl="0" fontAlgn="ctr"/>
                      <a:r>
                        <a:rPr lang="ru-KZ" sz="1000" b="1" i="0" u="none" strike="noStrike" dirty="0">
                          <a:solidFill>
                            <a:srgbClr val="000000"/>
                          </a:solidFill>
                          <a:effectLst/>
                          <a:latin typeface="Arial" panose="020B0604020202020204" pitchFamily="34" charset="0"/>
                        </a:rPr>
                        <a:t>2 977 278</a:t>
                      </a:r>
                    </a:p>
                  </a:txBody>
                  <a:tcPr marL="9525" marR="9525" marT="9525"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63278535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684AD6-F30C-68CC-C559-C6BB4353BA05}"/>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F4E6EF0B-C99E-240B-7786-5779B112824D}"/>
              </a:ext>
            </a:extLst>
          </p:cNvPr>
          <p:cNvSpPr>
            <a:spLocks noGrp="1"/>
          </p:cNvSpPr>
          <p:nvPr>
            <p:ph type="title"/>
          </p:nvPr>
        </p:nvSpPr>
        <p:spPr/>
        <p:txBody>
          <a:bodyPr/>
          <a:lstStyle/>
          <a:p>
            <a:r>
              <a:rPr lang="ru-RU" dirty="0">
                <a:effectLst/>
              </a:rPr>
              <a:t>2025-2035 ж. </a:t>
            </a:r>
            <a:r>
              <a:rPr lang="ru-RU" dirty="0" err="1">
                <a:effectLst/>
              </a:rPr>
              <a:t>жылдар</a:t>
            </a:r>
            <a:r>
              <a:rPr lang="ru-RU" dirty="0">
                <a:effectLst/>
              </a:rPr>
              <a:t> мен </a:t>
            </a:r>
            <a:r>
              <a:rPr lang="ru-RU" dirty="0" err="1">
                <a:effectLst/>
              </a:rPr>
              <a:t>салалар</a:t>
            </a:r>
            <a:r>
              <a:rPr lang="ru-RU" dirty="0">
                <a:effectLst/>
              </a:rPr>
              <a:t> </a:t>
            </a:r>
            <a:r>
              <a:rPr lang="ru-RU" dirty="0" err="1">
                <a:effectLst/>
              </a:rPr>
              <a:t>бойынша</a:t>
            </a:r>
            <a:r>
              <a:rPr lang="ru-RU" dirty="0">
                <a:effectLst/>
              </a:rPr>
              <a:t> </a:t>
            </a:r>
            <a:r>
              <a:rPr lang="ru-RU" dirty="0" err="1">
                <a:effectLst/>
              </a:rPr>
              <a:t>жиынтық</a:t>
            </a:r>
            <a:r>
              <a:rPr lang="ru-RU" dirty="0">
                <a:effectLst/>
              </a:rPr>
              <a:t> </a:t>
            </a:r>
            <a:r>
              <a:rPr lang="ru-RU" dirty="0" err="1">
                <a:effectLst/>
              </a:rPr>
              <a:t>сұраныс</a:t>
            </a:r>
            <a:endParaRPr lang="ru-KZ" dirty="0"/>
          </a:p>
        </p:txBody>
      </p:sp>
      <p:sp>
        <p:nvSpPr>
          <p:cNvPr id="3" name="Номер слайда 2">
            <a:extLst>
              <a:ext uri="{FF2B5EF4-FFF2-40B4-BE49-F238E27FC236}">
                <a16:creationId xmlns:a16="http://schemas.microsoft.com/office/drawing/2014/main" id="{E6C1A5F5-1E24-A141-E756-D842F9186438}"/>
              </a:ext>
            </a:extLst>
          </p:cNvPr>
          <p:cNvSpPr>
            <a:spLocks noGrp="1"/>
          </p:cNvSpPr>
          <p:nvPr>
            <p:ph type="sldNum" sz="quarter" idx="12"/>
          </p:nvPr>
        </p:nvSpPr>
        <p:spPr/>
        <p:txBody>
          <a:bodyPr/>
          <a:lstStyle/>
          <a:p>
            <a:r>
              <a:rPr lang="kk-KZ" dirty="0"/>
              <a:t>78-ден</a:t>
            </a:r>
            <a:r>
              <a:rPr lang="en-US" dirty="0"/>
              <a:t> </a:t>
            </a:r>
            <a:r>
              <a:rPr lang="ru-RU" dirty="0"/>
              <a:t> 15</a:t>
            </a:r>
          </a:p>
        </p:txBody>
      </p:sp>
      <p:sp>
        <p:nvSpPr>
          <p:cNvPr id="5" name="Заголовок 1">
            <a:extLst>
              <a:ext uri="{FF2B5EF4-FFF2-40B4-BE49-F238E27FC236}">
                <a16:creationId xmlns:a16="http://schemas.microsoft.com/office/drawing/2014/main" id="{BBBF2929-7AC2-DC48-1F8F-C5B9C8B7C56A}"/>
              </a:ext>
            </a:extLst>
          </p:cNvPr>
          <p:cNvSpPr txBox="1">
            <a:spLocks/>
          </p:cNvSpPr>
          <p:nvPr/>
        </p:nvSpPr>
        <p:spPr>
          <a:xfrm>
            <a:off x="72000" y="700391"/>
            <a:ext cx="510960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41B578DC-E0D7-EB9F-7388-7A9EF83E6F15}"/>
              </a:ext>
            </a:extLst>
          </p:cNvPr>
          <p:cNvGraphicFramePr>
            <a:graphicFrameLocks noGrp="1"/>
          </p:cNvGraphicFramePr>
          <p:nvPr>
            <p:extLst>
              <p:ext uri="{D42A27DB-BD31-4B8C-83A1-F6EECF244321}">
                <p14:modId xmlns:p14="http://schemas.microsoft.com/office/powerpoint/2010/main" val="3595477263"/>
              </p:ext>
            </p:extLst>
          </p:nvPr>
        </p:nvGraphicFramePr>
        <p:xfrm>
          <a:off x="175097" y="1070044"/>
          <a:ext cx="11879995" cy="5399995"/>
        </p:xfrm>
        <a:graphic>
          <a:graphicData uri="http://schemas.openxmlformats.org/drawingml/2006/table">
            <a:tbl>
              <a:tblPr bandRow="1">
                <a:tableStyleId>{21E4AEA4-8DFA-4A89-87EB-49C32662AFE0}</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876615">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Услуги по проживанию и </a:t>
                      </a:r>
                      <a:endParaRPr lang="en-US" sz="900" b="0" u="none" strike="noStrike" dirty="0">
                        <a:solidFill>
                          <a:srgbClr val="000000"/>
                        </a:solidFill>
                        <a:effectLst/>
                      </a:endParaRPr>
                    </a:p>
                    <a:p>
                      <a:pPr algn="l" fontAlgn="ctr"/>
                      <a:r>
                        <a:rPr lang="ru-RU" sz="900" b="0" u="none" strike="noStrike" dirty="0">
                          <a:solidFill>
                            <a:srgbClr val="000000"/>
                          </a:solidFill>
                          <a:effectLst/>
                        </a:rPr>
                        <a:t>питанию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2025</a:t>
                      </a:r>
                    </a:p>
                  </a:txBody>
                  <a:tcPr marL="9525" marR="36000" marT="0" marB="0" anchor="ctr">
                    <a:solidFill>
                      <a:srgbClr val="002060"/>
                    </a:solidFill>
                  </a:tcPr>
                </a:tc>
                <a:tc>
                  <a:txBody>
                    <a:bodyPr/>
                    <a:lstStyle/>
                    <a:p>
                      <a:pPr algn="ctr" rtl="0" fontAlgn="ctr"/>
                      <a:r>
                        <a:rPr lang="ru-KZ" sz="1000" b="0" i="0" u="none" strike="noStrike" dirty="0">
                          <a:solidFill>
                            <a:srgbClr val="000000"/>
                          </a:solidFill>
                          <a:effectLst/>
                          <a:latin typeface="Arial" panose="020B0604020202020204" pitchFamily="34" charset="0"/>
                        </a:rPr>
                        <a:t>8 052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15 493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22 553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10 648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39 479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9 339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239 266</a:t>
                      </a:r>
                    </a:p>
                  </a:txBody>
                  <a:tcPr marL="9525" marR="9525" marT="0" marB="0" anchor="ctr"/>
                </a:tc>
                <a:extLst>
                  <a:ext uri="{0D108BD9-81ED-4DB2-BD59-A6C34878D82A}">
                    <a16:rowId xmlns:a16="http://schemas.microsoft.com/office/drawing/2014/main" val="1790749394"/>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2026</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11 181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28 172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15 666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23 363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38 763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24 716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9 528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259 977</a:t>
                      </a:r>
                    </a:p>
                  </a:txBody>
                  <a:tcPr marL="9525" marR="9525" marT="0" marB="0" anchor="ctr"/>
                </a:tc>
                <a:extLst>
                  <a:ext uri="{0D108BD9-81ED-4DB2-BD59-A6C34878D82A}">
                    <a16:rowId xmlns:a16="http://schemas.microsoft.com/office/drawing/2014/main" val="125471743"/>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2027</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13 444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21 125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15 540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23 532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10 842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17 025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18 782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48 751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25 014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9 611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268 669</a:t>
                      </a:r>
                    </a:p>
                  </a:txBody>
                  <a:tcPr marL="9525" marR="9525" marT="0" marB="0" anchor="ctr"/>
                </a:tc>
                <a:extLst>
                  <a:ext uri="{0D108BD9-81ED-4DB2-BD59-A6C34878D82A}">
                    <a16:rowId xmlns:a16="http://schemas.microsoft.com/office/drawing/2014/main" val="2043184468"/>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2028</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13 517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18 630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19 299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20 045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13 489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13 251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35 513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18 248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8 842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239 399</a:t>
                      </a:r>
                    </a:p>
                  </a:txBody>
                  <a:tcPr marL="9525" marR="9525" marT="0" marB="0" anchor="ctr"/>
                </a:tc>
                <a:extLst>
                  <a:ext uri="{0D108BD9-81ED-4DB2-BD59-A6C34878D82A}">
                    <a16:rowId xmlns:a16="http://schemas.microsoft.com/office/drawing/2014/main" val="298816785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2029</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15 333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18 687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20 745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20 209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8 856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14 037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33 645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18 024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9 167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235 368</a:t>
                      </a:r>
                    </a:p>
                  </a:txBody>
                  <a:tcPr marL="9525" marR="9525" marT="0" marB="0" anchor="ctr"/>
                </a:tc>
                <a:extLst>
                  <a:ext uri="{0D108BD9-81ED-4DB2-BD59-A6C34878D82A}">
                    <a16:rowId xmlns:a16="http://schemas.microsoft.com/office/drawing/2014/main" val="983086267"/>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2030</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17 043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19 220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21 182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20 614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9 072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15 414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8 303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17 129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14 504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34 307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18 617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9 398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248 616</a:t>
                      </a:r>
                    </a:p>
                  </a:txBody>
                  <a:tcPr marL="9525" marR="9525" marT="0" marB="0" anchor="ctr"/>
                </a:tc>
                <a:extLst>
                  <a:ext uri="{0D108BD9-81ED-4DB2-BD59-A6C34878D82A}">
                    <a16:rowId xmlns:a16="http://schemas.microsoft.com/office/drawing/2014/main" val="37747615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2031</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26 420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19 029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21 689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20 588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17 204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34 012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18 347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259 111</a:t>
                      </a:r>
                    </a:p>
                  </a:txBody>
                  <a:tcPr marL="9525" marR="9525" marT="0" marB="0" anchor="ctr"/>
                </a:tc>
                <a:extLst>
                  <a:ext uri="{0D108BD9-81ED-4DB2-BD59-A6C34878D82A}">
                    <a16:rowId xmlns:a16="http://schemas.microsoft.com/office/drawing/2014/main" val="285773013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2032</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27 808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24 312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10 730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17 342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18 725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44 143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23 495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10 565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294 536</a:t>
                      </a:r>
                    </a:p>
                  </a:txBody>
                  <a:tcPr marL="9525" marR="9525" marT="0" marB="0" anchor="ctr"/>
                </a:tc>
                <a:extLst>
                  <a:ext uri="{0D108BD9-81ED-4DB2-BD59-A6C34878D82A}">
                    <a16:rowId xmlns:a16="http://schemas.microsoft.com/office/drawing/2014/main" val="3424603289"/>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2033</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28 979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22 785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21 604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25 076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12 070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19 045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16 309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45 682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24 190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10 939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303 620</a:t>
                      </a:r>
                    </a:p>
                  </a:txBody>
                  <a:tcPr marL="9525" marR="9525" marT="0" marB="0" anchor="ctr"/>
                </a:tc>
                <a:extLst>
                  <a:ext uri="{0D108BD9-81ED-4DB2-BD59-A6C34878D82A}">
                    <a16:rowId xmlns:a16="http://schemas.microsoft.com/office/drawing/2014/main" val="254499045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2034</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29 737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25 893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12 510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19 501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19 686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46 717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24 668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11 430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312 278</a:t>
                      </a:r>
                    </a:p>
                  </a:txBody>
                  <a:tcPr marL="9525" marR="9525" marT="0" marB="0" anchor="ctr"/>
                </a:tc>
                <a:extLst>
                  <a:ext uri="{0D108BD9-81ED-4DB2-BD59-A6C34878D82A}">
                    <a16:rowId xmlns:a16="http://schemas.microsoft.com/office/drawing/2014/main" val="184666127"/>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2035</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30 602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23 791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22 120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12 041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11 883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20 861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15 366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19 915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16 591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46 759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24 629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11 601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316 438</a:t>
                      </a:r>
                    </a:p>
                  </a:txBody>
                  <a:tcPr marL="9525" marR="9525" marT="0" marB="0" anchor="ctr"/>
                </a:tc>
                <a:extLst>
                  <a:ext uri="{0D108BD9-81ED-4DB2-BD59-A6C34878D82A}">
                    <a16:rowId xmlns:a16="http://schemas.microsoft.com/office/drawing/2014/main" val="1095292420"/>
                  </a:ext>
                </a:extLst>
              </a:tr>
              <a:tr h="293615">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36000" marT="0" marB="0" anchor="ctr">
                    <a:solidFill>
                      <a:srgbClr val="002060"/>
                    </a:solidFill>
                  </a:tcPr>
                </a:tc>
                <a:tc>
                  <a:txBody>
                    <a:bodyPr/>
                    <a:lstStyle/>
                    <a:p>
                      <a:pPr algn="ctr" rtl="0" fontAlgn="ctr"/>
                      <a:r>
                        <a:rPr lang="ru-KZ" sz="1000" b="1" i="0" u="none" strike="noStrike">
                          <a:solidFill>
                            <a:srgbClr val="000000"/>
                          </a:solidFill>
                          <a:effectLst/>
                          <a:latin typeface="Arial" panose="020B0604020202020204" pitchFamily="34" charset="0"/>
                        </a:rPr>
                        <a:t>222 116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64 024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231 451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60 131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30 131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216 849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251 266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121 007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116 587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46 606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166 196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91 593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160 277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169 506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176 291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447 771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240 368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55 083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110 025</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2 977 278</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271731012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7C7E9B-0273-65CA-F24B-71741AF413D5}"/>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06C179AB-1C0C-3948-D6B9-36E2C1C26FA7}"/>
              </a:ext>
            </a:extLst>
          </p:cNvPr>
          <p:cNvSpPr>
            <a:spLocks noGrp="1"/>
          </p:cNvSpPr>
          <p:nvPr>
            <p:ph type="title"/>
          </p:nvPr>
        </p:nvSpPr>
        <p:spPr/>
        <p:txBody>
          <a:bodyPr/>
          <a:lstStyle/>
          <a:p>
            <a:r>
              <a:rPr lang="ru-RU" sz="2400" dirty="0"/>
              <a:t>2025-2035 ж. </a:t>
            </a:r>
            <a:r>
              <a:rPr lang="ru-RU" sz="2400" dirty="0" err="1"/>
              <a:t>жылдар</a:t>
            </a:r>
            <a:r>
              <a:rPr lang="ru-RU" sz="2400" dirty="0"/>
              <a:t> мен </a:t>
            </a:r>
            <a:r>
              <a:rPr lang="ru-RU" sz="2400" dirty="0" err="1"/>
              <a:t>мамандық</a:t>
            </a:r>
            <a:r>
              <a:rPr lang="ru-RU" sz="2400" dirty="0"/>
              <a:t> </a:t>
            </a:r>
            <a:r>
              <a:rPr lang="ru-RU" sz="2400" dirty="0" err="1"/>
              <a:t>топтары</a:t>
            </a:r>
            <a:r>
              <a:rPr lang="ru-RU" sz="2400" dirty="0"/>
              <a:t> </a:t>
            </a:r>
            <a:r>
              <a:rPr lang="ru-RU" sz="2400" dirty="0" err="1"/>
              <a:t>бойынша</a:t>
            </a:r>
            <a:r>
              <a:rPr lang="ru-RU" sz="2400" dirty="0"/>
              <a:t> </a:t>
            </a:r>
            <a:r>
              <a:rPr lang="ru-RU" sz="2400" dirty="0" err="1"/>
              <a:t>жиынтық</a:t>
            </a:r>
            <a:r>
              <a:rPr lang="ru-RU" sz="2400" dirty="0"/>
              <a:t> </a:t>
            </a:r>
            <a:r>
              <a:rPr lang="ru-RU" sz="2400" dirty="0" err="1"/>
              <a:t>сұраныс</a:t>
            </a:r>
            <a:endParaRPr lang="ru-KZ" sz="2400" dirty="0"/>
          </a:p>
        </p:txBody>
      </p:sp>
      <p:sp>
        <p:nvSpPr>
          <p:cNvPr id="3" name="Номер слайда 2">
            <a:extLst>
              <a:ext uri="{FF2B5EF4-FFF2-40B4-BE49-F238E27FC236}">
                <a16:creationId xmlns:a16="http://schemas.microsoft.com/office/drawing/2014/main" id="{769C1560-8797-377B-1EA0-2D64A816C290}"/>
              </a:ext>
            </a:extLst>
          </p:cNvPr>
          <p:cNvSpPr>
            <a:spLocks noGrp="1"/>
          </p:cNvSpPr>
          <p:nvPr>
            <p:ph type="sldNum" sz="quarter" idx="12"/>
          </p:nvPr>
        </p:nvSpPr>
        <p:spPr/>
        <p:txBody>
          <a:bodyPr/>
          <a:lstStyle/>
          <a:p>
            <a:r>
              <a:rPr lang="kk-KZ" dirty="0"/>
              <a:t>78-ден</a:t>
            </a:r>
            <a:r>
              <a:rPr lang="en-US" dirty="0"/>
              <a:t> </a:t>
            </a:r>
            <a:r>
              <a:rPr lang="ru-RU" dirty="0"/>
              <a:t> 16</a:t>
            </a:r>
          </a:p>
        </p:txBody>
      </p:sp>
      <p:sp>
        <p:nvSpPr>
          <p:cNvPr id="5" name="Заголовок 1">
            <a:extLst>
              <a:ext uri="{FF2B5EF4-FFF2-40B4-BE49-F238E27FC236}">
                <a16:creationId xmlns:a16="http://schemas.microsoft.com/office/drawing/2014/main" id="{672EFB31-5088-7E01-E322-EA575CE634AA}"/>
              </a:ext>
            </a:extLst>
          </p:cNvPr>
          <p:cNvSpPr txBox="1">
            <a:spLocks/>
          </p:cNvSpPr>
          <p:nvPr/>
        </p:nvSpPr>
        <p:spPr>
          <a:xfrm>
            <a:off x="72000" y="700391"/>
            <a:ext cx="482385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26D2932D-B042-CE33-74CC-25F7A3A370D9}"/>
              </a:ext>
            </a:extLst>
          </p:cNvPr>
          <p:cNvGraphicFramePr>
            <a:graphicFrameLocks noGrp="1"/>
          </p:cNvGraphicFramePr>
          <p:nvPr>
            <p:extLst>
              <p:ext uri="{D42A27DB-BD31-4B8C-83A1-F6EECF244321}">
                <p14:modId xmlns:p14="http://schemas.microsoft.com/office/powerpoint/2010/main" val="799118357"/>
              </p:ext>
            </p:extLst>
          </p:nvPr>
        </p:nvGraphicFramePr>
        <p:xfrm>
          <a:off x="175097" y="1070044"/>
          <a:ext cx="11880000" cy="5400000"/>
        </p:xfrm>
        <a:graphic>
          <a:graphicData uri="http://schemas.openxmlformats.org/drawingml/2006/table">
            <a:tbl>
              <a:tblPr bandRow="1">
                <a:tableStyleId>{21E4AEA4-8DFA-4A89-87EB-49C32662AFE0}</a:tableStyleId>
              </a:tblPr>
              <a:tblGrid>
                <a:gridCol w="2808000">
                  <a:extLst>
                    <a:ext uri="{9D8B030D-6E8A-4147-A177-3AD203B41FA5}">
                      <a16:colId xmlns:a16="http://schemas.microsoft.com/office/drawing/2014/main" val="857107640"/>
                    </a:ext>
                  </a:extLst>
                </a:gridCol>
                <a:gridCol w="756000">
                  <a:extLst>
                    <a:ext uri="{9D8B030D-6E8A-4147-A177-3AD203B41FA5}">
                      <a16:colId xmlns:a16="http://schemas.microsoft.com/office/drawing/2014/main" val="3570880301"/>
                    </a:ext>
                  </a:extLst>
                </a:gridCol>
                <a:gridCol w="756000">
                  <a:extLst>
                    <a:ext uri="{9D8B030D-6E8A-4147-A177-3AD203B41FA5}">
                      <a16:colId xmlns:a16="http://schemas.microsoft.com/office/drawing/2014/main" val="653208076"/>
                    </a:ext>
                  </a:extLst>
                </a:gridCol>
                <a:gridCol w="756000">
                  <a:extLst>
                    <a:ext uri="{9D8B030D-6E8A-4147-A177-3AD203B41FA5}">
                      <a16:colId xmlns:a16="http://schemas.microsoft.com/office/drawing/2014/main" val="2353179810"/>
                    </a:ext>
                  </a:extLst>
                </a:gridCol>
                <a:gridCol w="756000">
                  <a:extLst>
                    <a:ext uri="{9D8B030D-6E8A-4147-A177-3AD203B41FA5}">
                      <a16:colId xmlns:a16="http://schemas.microsoft.com/office/drawing/2014/main" val="3862630078"/>
                    </a:ext>
                  </a:extLst>
                </a:gridCol>
                <a:gridCol w="756000">
                  <a:extLst>
                    <a:ext uri="{9D8B030D-6E8A-4147-A177-3AD203B41FA5}">
                      <a16:colId xmlns:a16="http://schemas.microsoft.com/office/drawing/2014/main" val="4010029943"/>
                    </a:ext>
                  </a:extLst>
                </a:gridCol>
                <a:gridCol w="756000">
                  <a:extLst>
                    <a:ext uri="{9D8B030D-6E8A-4147-A177-3AD203B41FA5}">
                      <a16:colId xmlns:a16="http://schemas.microsoft.com/office/drawing/2014/main" val="702345676"/>
                    </a:ext>
                  </a:extLst>
                </a:gridCol>
                <a:gridCol w="756000">
                  <a:extLst>
                    <a:ext uri="{9D8B030D-6E8A-4147-A177-3AD203B41FA5}">
                      <a16:colId xmlns:a16="http://schemas.microsoft.com/office/drawing/2014/main" val="1264580491"/>
                    </a:ext>
                  </a:extLst>
                </a:gridCol>
                <a:gridCol w="756000">
                  <a:extLst>
                    <a:ext uri="{9D8B030D-6E8A-4147-A177-3AD203B41FA5}">
                      <a16:colId xmlns:a16="http://schemas.microsoft.com/office/drawing/2014/main" val="1685326651"/>
                    </a:ext>
                  </a:extLst>
                </a:gridCol>
                <a:gridCol w="756000">
                  <a:extLst>
                    <a:ext uri="{9D8B030D-6E8A-4147-A177-3AD203B41FA5}">
                      <a16:colId xmlns:a16="http://schemas.microsoft.com/office/drawing/2014/main" val="1682573322"/>
                    </a:ext>
                  </a:extLst>
                </a:gridCol>
                <a:gridCol w="756000">
                  <a:extLst>
                    <a:ext uri="{9D8B030D-6E8A-4147-A177-3AD203B41FA5}">
                      <a16:colId xmlns:a16="http://schemas.microsoft.com/office/drawing/2014/main" val="965713811"/>
                    </a:ext>
                  </a:extLst>
                </a:gridCol>
                <a:gridCol w="756000">
                  <a:extLst>
                    <a:ext uri="{9D8B030D-6E8A-4147-A177-3AD203B41FA5}">
                      <a16:colId xmlns:a16="http://schemas.microsoft.com/office/drawing/2014/main" val="3209965766"/>
                    </a:ext>
                  </a:extLst>
                </a:gridCol>
                <a:gridCol w="756000">
                  <a:extLst>
                    <a:ext uri="{9D8B030D-6E8A-4147-A177-3AD203B41FA5}">
                      <a16:colId xmlns:a16="http://schemas.microsoft.com/office/drawing/2014/main" val="581187171"/>
                    </a:ext>
                  </a:extLst>
                </a:gridCol>
              </a:tblGrid>
              <a:tr h="662280">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0" marB="0" anchor="ctr"/>
                </a:tc>
                <a:tc>
                  <a:txBody>
                    <a:bodyPr/>
                    <a:lstStyle/>
                    <a:p>
                      <a:pPr algn="ctr" fontAlgn="ctr"/>
                      <a:r>
                        <a:rPr lang="ru-RU" sz="1100" b="0" i="0" u="none" strike="noStrike" dirty="0">
                          <a:solidFill>
                            <a:schemeClr val="bg1"/>
                          </a:solidFill>
                          <a:effectLst/>
                          <a:latin typeface="+mn-lt"/>
                        </a:rPr>
                        <a:t>2025</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2026</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2027</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2028</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2029</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2030</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2031</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2032</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2033</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2034</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2035</a:t>
                      </a:r>
                    </a:p>
                  </a:txBody>
                  <a:tcPr marL="9525" marR="9525" marT="0" marB="0" anchor="ctr">
                    <a:solidFill>
                      <a:srgbClr val="002060"/>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rgbClr val="002060"/>
                    </a:solidFill>
                  </a:tcPr>
                </a:tc>
                <a:extLst>
                  <a:ext uri="{0D108BD9-81ED-4DB2-BD59-A6C34878D82A}">
                    <a16:rowId xmlns:a16="http://schemas.microsoft.com/office/drawing/2014/main" val="2246136800"/>
                  </a:ext>
                </a:extLst>
              </a:tr>
              <a:tr h="473772">
                <a:tc>
                  <a:txBody>
                    <a:bodyPr/>
                    <a:lstStyle/>
                    <a:p>
                      <a:pPr algn="r" fontAlgn="b"/>
                      <a:r>
                        <a:rPr lang="ru-RU" sz="1050" u="none" strike="noStrike" dirty="0" err="1">
                          <a:solidFill>
                            <a:schemeClr val="tx1"/>
                          </a:solidFill>
                          <a:effectLst/>
                        </a:rPr>
                        <a:t>Басшылар</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мемлекеттік</a:t>
                      </a:r>
                      <a:r>
                        <a:rPr lang="ru-RU" sz="1050" u="none" strike="noStrike" dirty="0">
                          <a:solidFill>
                            <a:schemeClr val="tx1"/>
                          </a:solidFill>
                          <a:effectLst/>
                        </a:rPr>
                        <a:t> </a:t>
                      </a:r>
                      <a:r>
                        <a:rPr lang="ru-RU" sz="1050" u="none" strike="noStrike" dirty="0" err="1">
                          <a:solidFill>
                            <a:schemeClr val="tx1"/>
                          </a:solidFill>
                          <a:effectLst/>
                        </a:rPr>
                        <a:t>қызметшілер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32 024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36 862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36 563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34 020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33 277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35 153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36 610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40 331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41 640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42 767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43 835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413 082</a:t>
                      </a:r>
                    </a:p>
                  </a:txBody>
                  <a:tcPr marL="9525" marR="9525" marT="0" marB="0" anchor="ctr"/>
                </a:tc>
                <a:extLst>
                  <a:ext uri="{0D108BD9-81ED-4DB2-BD59-A6C34878D82A}">
                    <a16:rowId xmlns:a16="http://schemas.microsoft.com/office/drawing/2014/main" val="1790749394"/>
                  </a:ext>
                </a:extLst>
              </a:tr>
              <a:tr h="473772">
                <a:tc>
                  <a:txBody>
                    <a:bodyPr/>
                    <a:lstStyle/>
                    <a:p>
                      <a:pPr algn="r" fontAlgn="b"/>
                      <a:r>
                        <a:rPr lang="ru-RU" sz="1050" u="none" strike="noStrike" dirty="0" err="1">
                          <a:solidFill>
                            <a:schemeClr val="tx1"/>
                          </a:solidFill>
                          <a:effectLst/>
                        </a:rPr>
                        <a:t>Кәсіби</a:t>
                      </a:r>
                      <a:r>
                        <a:rPr lang="ru-RU" sz="1050" u="none" strike="noStrike" dirty="0">
                          <a:solidFill>
                            <a:schemeClr val="tx1"/>
                          </a:solidFill>
                          <a:effectLst/>
                        </a:rPr>
                        <a:t> </a:t>
                      </a:r>
                      <a:r>
                        <a:rPr lang="ru-RU" sz="1050" u="none" strike="noStrike" dirty="0" err="1">
                          <a:solidFill>
                            <a:schemeClr val="tx1"/>
                          </a:solidFill>
                          <a:effectLst/>
                        </a:rPr>
                        <a:t>мамандар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49 027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50 288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58 150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47 450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46 079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47 766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48 825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58 286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60 576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62 200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63 358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592 005</a:t>
                      </a:r>
                    </a:p>
                  </a:txBody>
                  <a:tcPr marL="9525" marR="9525" marT="0" marB="0" anchor="ctr"/>
                </a:tc>
                <a:extLst>
                  <a:ext uri="{0D108BD9-81ED-4DB2-BD59-A6C34878D82A}">
                    <a16:rowId xmlns:a16="http://schemas.microsoft.com/office/drawing/2014/main" val="125471743"/>
                  </a:ext>
                </a:extLst>
              </a:tr>
              <a:tr h="473772">
                <a:tc>
                  <a:txBody>
                    <a:bodyPr/>
                    <a:lstStyle/>
                    <a:p>
                      <a:pPr algn="r" fontAlgn="b"/>
                      <a:r>
                        <a:rPr lang="ru-RU" sz="1050" u="none" strike="noStrike" dirty="0">
                          <a:solidFill>
                            <a:schemeClr val="tx1"/>
                          </a:solidFill>
                          <a:effectLst/>
                        </a:rPr>
                        <a:t>Техник </a:t>
                      </a:r>
                      <a:r>
                        <a:rPr lang="ru-RU" sz="1050" u="none" strike="noStrike" dirty="0" err="1">
                          <a:solidFill>
                            <a:schemeClr val="tx1"/>
                          </a:solidFill>
                          <a:effectLst/>
                        </a:rPr>
                        <a:t>мамандар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27 384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31 220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26 390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25 680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27 003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27 369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31 698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32 872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33 789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34 252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327 661</a:t>
                      </a:r>
                    </a:p>
                  </a:txBody>
                  <a:tcPr marL="9525" marR="9525" marT="0" marB="0" anchor="ctr"/>
                </a:tc>
                <a:extLst>
                  <a:ext uri="{0D108BD9-81ED-4DB2-BD59-A6C34878D82A}">
                    <a16:rowId xmlns:a16="http://schemas.microsoft.com/office/drawing/2014/main" val="2043184468"/>
                  </a:ext>
                </a:extLst>
              </a:tr>
              <a:tr h="473772">
                <a:tc>
                  <a:txBody>
                    <a:bodyPr/>
                    <a:lstStyle/>
                    <a:p>
                      <a:pPr algn="r" fontAlgn="b"/>
                      <a:r>
                        <a:rPr lang="ru-RU" sz="1050" u="none" strike="noStrike" dirty="0" err="1">
                          <a:solidFill>
                            <a:schemeClr val="tx1"/>
                          </a:solidFill>
                          <a:effectLst/>
                        </a:rPr>
                        <a:t>Әкімшілендіру</a:t>
                      </a:r>
                      <a:r>
                        <a:rPr lang="ru-RU" sz="1050" u="none" strike="noStrike" dirty="0">
                          <a:solidFill>
                            <a:schemeClr val="tx1"/>
                          </a:solidFill>
                          <a:effectLst/>
                        </a:rPr>
                        <a:t> </a:t>
                      </a:r>
                      <a:r>
                        <a:rPr lang="ru-RU" sz="1050" u="none" strike="noStrike" dirty="0" err="1">
                          <a:solidFill>
                            <a:schemeClr val="tx1"/>
                          </a:solidFill>
                          <a:effectLst/>
                        </a:rPr>
                        <a:t>саласындағы</a:t>
                      </a:r>
                      <a:r>
                        <a:rPr lang="ru-RU" sz="1050" u="none" strike="noStrike" dirty="0">
                          <a:solidFill>
                            <a:schemeClr val="tx1"/>
                          </a:solidFill>
                          <a:effectLst/>
                        </a:rPr>
                        <a:t> </a:t>
                      </a:r>
                      <a:r>
                        <a:rPr lang="ru-RU" sz="1050" u="none" strike="noStrike" dirty="0" err="1">
                          <a:solidFill>
                            <a:schemeClr val="tx1"/>
                          </a:solidFill>
                          <a:effectLst/>
                        </a:rPr>
                        <a:t>қызметшілер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9 038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12 866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10 875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12 111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13 559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14 010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15 118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134 542</a:t>
                      </a:r>
                    </a:p>
                  </a:txBody>
                  <a:tcPr marL="9525" marR="9525" marT="0" marB="0" anchor="ctr"/>
                </a:tc>
                <a:extLst>
                  <a:ext uri="{0D108BD9-81ED-4DB2-BD59-A6C34878D82A}">
                    <a16:rowId xmlns:a16="http://schemas.microsoft.com/office/drawing/2014/main" val="2988167856"/>
                  </a:ext>
                </a:extLst>
              </a:tr>
              <a:tr h="473772">
                <a:tc>
                  <a:txBody>
                    <a:bodyPr/>
                    <a:lstStyle/>
                    <a:p>
                      <a:pPr algn="r" fontAlgn="b"/>
                      <a:r>
                        <a:rPr lang="ru-RU" sz="1050" u="none" strike="noStrike" dirty="0" err="1">
                          <a:solidFill>
                            <a:schemeClr val="tx1"/>
                          </a:solidFill>
                          <a:effectLst/>
                        </a:rPr>
                        <a:t>Қызмет</a:t>
                      </a:r>
                      <a:r>
                        <a:rPr lang="ru-RU" sz="1050" u="none" strike="noStrike" dirty="0">
                          <a:solidFill>
                            <a:schemeClr val="tx1"/>
                          </a:solidFill>
                          <a:effectLst/>
                        </a:rPr>
                        <a:t> </a:t>
                      </a:r>
                      <a:r>
                        <a:rPr lang="ru-RU" sz="1050" u="none" strike="noStrike" dirty="0" err="1">
                          <a:solidFill>
                            <a:schemeClr val="tx1"/>
                          </a:solidFill>
                          <a:effectLst/>
                        </a:rPr>
                        <a:t>көрсету</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сауда</a:t>
                      </a:r>
                      <a:r>
                        <a:rPr lang="ru-RU" sz="1050" u="none" strike="noStrike" dirty="0">
                          <a:solidFill>
                            <a:schemeClr val="tx1"/>
                          </a:solidFill>
                          <a:effectLst/>
                        </a:rPr>
                        <a:t> </a:t>
                      </a:r>
                      <a:r>
                        <a:rPr lang="ru-RU" sz="1050" u="none" strike="noStrike" dirty="0" err="1">
                          <a:solidFill>
                            <a:schemeClr val="tx1"/>
                          </a:solidFill>
                          <a:effectLst/>
                        </a:rPr>
                        <a:t>саласының</a:t>
                      </a:r>
                      <a:r>
                        <a:rPr lang="ru-RU" sz="1050" u="none" strike="noStrike" dirty="0">
                          <a:solidFill>
                            <a:schemeClr val="tx1"/>
                          </a:solidFill>
                          <a:effectLst/>
                        </a:rPr>
                        <a:t> </a:t>
                      </a:r>
                      <a:r>
                        <a:rPr lang="ru-RU" sz="1050" u="none" strike="noStrike" dirty="0" err="1">
                          <a:solidFill>
                            <a:schemeClr val="tx1"/>
                          </a:solidFill>
                          <a:effectLst/>
                        </a:rPr>
                        <a:t>жұмыскерлері</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31 082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31 365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32 015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27 493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26 839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30 169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30 824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36 303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37 422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38 651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39 191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361 354</a:t>
                      </a:r>
                    </a:p>
                  </a:txBody>
                  <a:tcPr marL="9525" marR="9525" marT="0" marB="0" anchor="ctr"/>
                </a:tc>
                <a:extLst>
                  <a:ext uri="{0D108BD9-81ED-4DB2-BD59-A6C34878D82A}">
                    <a16:rowId xmlns:a16="http://schemas.microsoft.com/office/drawing/2014/main" val="983086267"/>
                  </a:ext>
                </a:extLst>
              </a:tr>
              <a:tr h="473772">
                <a:tc>
                  <a:txBody>
                    <a:bodyPr/>
                    <a:lstStyle/>
                    <a:p>
                      <a:pPr algn="r" fontAlgn="b"/>
                      <a:r>
                        <a:rPr lang="ru-RU" sz="1050" u="none" strike="noStrike" dirty="0" err="1">
                          <a:solidFill>
                            <a:schemeClr val="tx1"/>
                          </a:solidFill>
                          <a:effectLst/>
                        </a:rPr>
                        <a:t>Фермерлер</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ауыл</a:t>
                      </a:r>
                      <a:r>
                        <a:rPr lang="ru-RU" sz="1050" u="none" strike="noStrike" dirty="0">
                          <a:solidFill>
                            <a:schemeClr val="tx1"/>
                          </a:solidFill>
                          <a:effectLst/>
                        </a:rPr>
                        <a:t> </a:t>
                      </a:r>
                      <a:r>
                        <a:rPr lang="ru-RU" sz="1050" u="none" strike="noStrike" dirty="0" err="1">
                          <a:solidFill>
                            <a:schemeClr val="tx1"/>
                          </a:solidFill>
                          <a:effectLst/>
                        </a:rPr>
                        <a:t>шаруашылығының</a:t>
                      </a:r>
                      <a:r>
                        <a:rPr lang="ru-RU" sz="1050" u="none" strike="noStrike" dirty="0">
                          <a:solidFill>
                            <a:schemeClr val="tx1"/>
                          </a:solidFill>
                          <a:effectLst/>
                        </a:rPr>
                        <a:t> </a:t>
                      </a:r>
                      <a:r>
                        <a:rPr lang="ru-RU" sz="1050" u="none" strike="noStrike" dirty="0" err="1">
                          <a:solidFill>
                            <a:schemeClr val="tx1"/>
                          </a:solidFill>
                          <a:effectLst/>
                        </a:rPr>
                        <a:t>жұмысшылары</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1 774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5 036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38 358</a:t>
                      </a:r>
                    </a:p>
                  </a:txBody>
                  <a:tcPr marL="9525" marR="9525" marT="0" marB="0" anchor="ctr"/>
                </a:tc>
                <a:extLst>
                  <a:ext uri="{0D108BD9-81ED-4DB2-BD59-A6C34878D82A}">
                    <a16:rowId xmlns:a16="http://schemas.microsoft.com/office/drawing/2014/main" val="377476156"/>
                  </a:ext>
                </a:extLst>
              </a:tr>
              <a:tr h="473772">
                <a:tc>
                  <a:txBody>
                    <a:bodyPr/>
                    <a:lstStyle/>
                    <a:p>
                      <a:pPr algn="r" fontAlgn="b"/>
                      <a:r>
                        <a:rPr lang="ru-RU" sz="1050" u="none" strike="noStrike" dirty="0" err="1">
                          <a:solidFill>
                            <a:schemeClr val="tx1"/>
                          </a:solidFill>
                          <a:effectLst/>
                        </a:rPr>
                        <a:t>Өнеркәсіп</a:t>
                      </a:r>
                      <a:r>
                        <a:rPr lang="ru-RU" sz="1050" u="none" strike="noStrike" dirty="0">
                          <a:solidFill>
                            <a:schemeClr val="tx1"/>
                          </a:solidFill>
                          <a:effectLst/>
                        </a:rPr>
                        <a:t>, </a:t>
                      </a:r>
                      <a:r>
                        <a:rPr lang="ru-RU" sz="1050" u="none" strike="noStrike" dirty="0" err="1">
                          <a:solidFill>
                            <a:schemeClr val="tx1"/>
                          </a:solidFill>
                          <a:effectLst/>
                        </a:rPr>
                        <a:t>құрылыс</a:t>
                      </a:r>
                      <a:r>
                        <a:rPr lang="ru-RU" sz="1050" u="none" strike="noStrike" dirty="0">
                          <a:solidFill>
                            <a:schemeClr val="tx1"/>
                          </a:solidFill>
                          <a:effectLst/>
                        </a:rPr>
                        <a:t>, </a:t>
                      </a:r>
                      <a:r>
                        <a:rPr lang="ru-RU" sz="1050" u="none" strike="noStrike" dirty="0" err="1">
                          <a:solidFill>
                            <a:schemeClr val="tx1"/>
                          </a:solidFill>
                          <a:effectLst/>
                        </a:rPr>
                        <a:t>көлік</a:t>
                      </a:r>
                      <a:r>
                        <a:rPr lang="ru-RU" sz="1050" u="none" strike="noStrike" dirty="0">
                          <a:solidFill>
                            <a:schemeClr val="tx1"/>
                          </a:solidFill>
                          <a:effectLst/>
                        </a:rPr>
                        <a:t> </a:t>
                      </a:r>
                      <a:r>
                        <a:rPr lang="ru-RU" sz="1050" u="none" strike="noStrike" dirty="0" err="1">
                          <a:solidFill>
                            <a:schemeClr val="tx1"/>
                          </a:solidFill>
                          <a:effectLst/>
                        </a:rPr>
                        <a:t>қызметтердің</a:t>
                      </a:r>
                      <a:r>
                        <a:rPr lang="ru-RU" sz="1050" u="none" strike="noStrike" dirty="0">
                          <a:solidFill>
                            <a:schemeClr val="tx1"/>
                          </a:solidFill>
                          <a:effectLst/>
                        </a:rPr>
                        <a:t> </a:t>
                      </a:r>
                      <a:r>
                        <a:rPr lang="ru-RU" sz="1050" u="none" strike="noStrike" dirty="0" err="1">
                          <a:solidFill>
                            <a:schemeClr val="tx1"/>
                          </a:solidFill>
                          <a:effectLst/>
                        </a:rPr>
                        <a:t>жұмысшылары</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22 102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25 546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23 419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23 419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23 412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24 210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24 801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26 849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27 787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28 682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29 105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279 332</a:t>
                      </a:r>
                    </a:p>
                  </a:txBody>
                  <a:tcPr marL="9525" marR="9525" marT="0" marB="0" anchor="ctr"/>
                </a:tc>
                <a:extLst>
                  <a:ext uri="{0D108BD9-81ED-4DB2-BD59-A6C34878D82A}">
                    <a16:rowId xmlns:a16="http://schemas.microsoft.com/office/drawing/2014/main" val="2857730136"/>
                  </a:ext>
                </a:extLst>
              </a:tr>
              <a:tr h="473772">
                <a:tc>
                  <a:txBody>
                    <a:bodyPr/>
                    <a:lstStyle/>
                    <a:p>
                      <a:pPr algn="r" fontAlgn="b"/>
                      <a:r>
                        <a:rPr lang="ru-RU" sz="1050" b="0" i="0" u="none" strike="noStrike" cap="none" dirty="0" err="1">
                          <a:solidFill>
                            <a:schemeClr val="tx1"/>
                          </a:solidFill>
                          <a:effectLst/>
                          <a:latin typeface="+mn-lt"/>
                          <a:ea typeface="+mn-ea"/>
                          <a:cs typeface="+mn-cs"/>
                          <a:sym typeface="Arial"/>
                        </a:rPr>
                        <a:t>Өндірістік</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жабдық</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операторлары</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құрастырушылары</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және</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жүргізушілері</a:t>
                      </a:r>
                      <a:endParaRPr lang="ru-RU" sz="1050" b="0" i="0" u="none" strike="noStrike" cap="none" dirty="0">
                        <a:solidFill>
                          <a:schemeClr val="tx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28 860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32 209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30 531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30 522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30 982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32 084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33 795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35 135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36 429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37 252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36 908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364 707</a:t>
                      </a:r>
                    </a:p>
                  </a:txBody>
                  <a:tcPr marL="9525" marR="9525" marT="0" marB="0" anchor="ctr"/>
                </a:tc>
                <a:extLst>
                  <a:ext uri="{0D108BD9-81ED-4DB2-BD59-A6C34878D82A}">
                    <a16:rowId xmlns:a16="http://schemas.microsoft.com/office/drawing/2014/main" val="3424603289"/>
                  </a:ext>
                </a:extLst>
              </a:tr>
              <a:tr h="473772">
                <a:tc>
                  <a:txBody>
                    <a:bodyPr/>
                    <a:lstStyle/>
                    <a:p>
                      <a:pPr algn="r" fontAlgn="b"/>
                      <a:r>
                        <a:rPr lang="ru-RU" sz="1050" b="0" i="0" u="none" strike="noStrike" cap="none" dirty="0" err="1">
                          <a:solidFill>
                            <a:schemeClr val="tx1"/>
                          </a:solidFill>
                          <a:effectLst/>
                          <a:latin typeface="+mn-lt"/>
                          <a:ea typeface="+mn-ea"/>
                          <a:cs typeface="+mn-cs"/>
                          <a:sym typeface="Arial"/>
                        </a:rPr>
                        <a:t>Біліктілігі</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жоқ</a:t>
                      </a:r>
                      <a:r>
                        <a:rPr lang="ru-RU" sz="1050" b="0" i="0" u="none" strike="noStrike" cap="none" dirty="0">
                          <a:solidFill>
                            <a:schemeClr val="tx1"/>
                          </a:solidFill>
                          <a:effectLst/>
                          <a:latin typeface="+mn-lt"/>
                          <a:ea typeface="+mn-ea"/>
                          <a:cs typeface="+mn-cs"/>
                          <a:sym typeface="Arial"/>
                        </a:rPr>
                        <a:t> </a:t>
                      </a:r>
                      <a:r>
                        <a:rPr lang="ru-RU" sz="1050" b="0" i="0" u="none" strike="noStrike" cap="none" dirty="0" err="1">
                          <a:solidFill>
                            <a:schemeClr val="tx1"/>
                          </a:solidFill>
                          <a:effectLst/>
                          <a:latin typeface="+mn-lt"/>
                          <a:ea typeface="+mn-ea"/>
                          <a:cs typeface="+mn-cs"/>
                          <a:sym typeface="Arial"/>
                        </a:rPr>
                        <a:t>жұмысшылар</a:t>
                      </a:r>
                      <a:endParaRPr lang="ru-RU" sz="1050" b="0" i="0" u="none" strike="noStrike" cap="none" dirty="0">
                        <a:solidFill>
                          <a:schemeClr val="tx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37 975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41 440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41 287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36 670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35 576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37 771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40 471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47 760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48 169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49 483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49 635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466 237</a:t>
                      </a:r>
                    </a:p>
                  </a:txBody>
                  <a:tcPr marL="9525" marR="9525" marT="0" marB="0" anchor="ctr"/>
                </a:tc>
                <a:extLst>
                  <a:ext uri="{0D108BD9-81ED-4DB2-BD59-A6C34878D82A}">
                    <a16:rowId xmlns:a16="http://schemas.microsoft.com/office/drawing/2014/main" val="2544990456"/>
                  </a:ext>
                </a:extLst>
              </a:tr>
              <a:tr h="473772">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239 266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259 977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268 669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239 399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235 368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248 616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259 111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294 536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303 620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312 278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316 438</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2 977 278</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218586603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A8DAD0-9CE2-8A62-212B-885866D03488}"/>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ADFEC564-25A3-298A-BE54-1E05BB58408F}"/>
              </a:ext>
            </a:extLst>
          </p:cNvPr>
          <p:cNvSpPr>
            <a:spLocks noGrp="1"/>
          </p:cNvSpPr>
          <p:nvPr>
            <p:ph type="title"/>
          </p:nvPr>
        </p:nvSpPr>
        <p:spPr/>
        <p:txBody>
          <a:bodyPr/>
          <a:lstStyle/>
          <a:p>
            <a:r>
              <a:rPr lang="ru-RU" dirty="0"/>
              <a:t>2025-2035 ж. </a:t>
            </a:r>
            <a:r>
              <a:rPr lang="ru-RU" dirty="0" err="1"/>
              <a:t>өңірлер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DFE2FF1A-84C1-2E08-AAE8-5504493E3897}"/>
              </a:ext>
            </a:extLst>
          </p:cNvPr>
          <p:cNvSpPr>
            <a:spLocks noGrp="1"/>
          </p:cNvSpPr>
          <p:nvPr>
            <p:ph type="sldNum" sz="quarter" idx="12"/>
          </p:nvPr>
        </p:nvSpPr>
        <p:spPr/>
        <p:txBody>
          <a:bodyPr/>
          <a:lstStyle/>
          <a:p>
            <a:r>
              <a:rPr lang="kk-KZ" dirty="0"/>
              <a:t>78-ден</a:t>
            </a:r>
            <a:r>
              <a:rPr lang="en-US" dirty="0"/>
              <a:t> </a:t>
            </a:r>
            <a:r>
              <a:rPr lang="ru-RU" dirty="0"/>
              <a:t> 17</a:t>
            </a:r>
          </a:p>
        </p:txBody>
      </p:sp>
      <p:sp>
        <p:nvSpPr>
          <p:cNvPr id="5" name="Заголовок 1">
            <a:extLst>
              <a:ext uri="{FF2B5EF4-FFF2-40B4-BE49-F238E27FC236}">
                <a16:creationId xmlns:a16="http://schemas.microsoft.com/office/drawing/2014/main" id="{97162A84-242F-C39B-1B87-04EB10829B42}"/>
              </a:ext>
            </a:extLst>
          </p:cNvPr>
          <p:cNvSpPr txBox="1">
            <a:spLocks/>
          </p:cNvSpPr>
          <p:nvPr/>
        </p:nvSpPr>
        <p:spPr>
          <a:xfrm>
            <a:off x="72000" y="700391"/>
            <a:ext cx="5433855"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solidFill>
                <a:srgbClr val="56A972"/>
              </a:solidFill>
            </a:endParaRPr>
          </a:p>
        </p:txBody>
      </p:sp>
      <p:graphicFrame>
        <p:nvGraphicFramePr>
          <p:cNvPr id="9" name="Таблица 8">
            <a:extLst>
              <a:ext uri="{FF2B5EF4-FFF2-40B4-BE49-F238E27FC236}">
                <a16:creationId xmlns:a16="http://schemas.microsoft.com/office/drawing/2014/main" id="{5B1618DF-00B7-7508-EBC3-6B108ADF7604}"/>
              </a:ext>
            </a:extLst>
          </p:cNvPr>
          <p:cNvGraphicFramePr>
            <a:graphicFrameLocks noGrp="1"/>
          </p:cNvGraphicFramePr>
          <p:nvPr>
            <p:extLst>
              <p:ext uri="{D42A27DB-BD31-4B8C-83A1-F6EECF244321}">
                <p14:modId xmlns:p14="http://schemas.microsoft.com/office/powerpoint/2010/main" val="4105443804"/>
              </p:ext>
            </p:extLst>
          </p:nvPr>
        </p:nvGraphicFramePr>
        <p:xfrm>
          <a:off x="175097" y="1070044"/>
          <a:ext cx="11879995" cy="5399996"/>
        </p:xfrm>
        <a:graphic>
          <a:graphicData uri="http://schemas.openxmlformats.org/drawingml/2006/table">
            <a:tbl>
              <a:tblPr bandRow="1">
                <a:tableStyleId>{F5AB1C69-6EDB-4FF4-983F-18BD219EF322}</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260014">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Тұру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тамақтану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197142">
                <a:tc>
                  <a:txBody>
                    <a:bodyPr/>
                    <a:lstStyle/>
                    <a:p>
                      <a:pPr algn="r" fontAlgn="ctr"/>
                      <a:r>
                        <a:rPr lang="ru-RU" sz="900" b="0" u="none" strike="noStrike" cap="none" dirty="0">
                          <a:solidFill>
                            <a:schemeClr val="dk1"/>
                          </a:solidFill>
                          <a:effectLst/>
                          <a:sym typeface="Arial"/>
                        </a:rPr>
                        <a:t>Абай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dirty="0">
                          <a:solidFill>
                            <a:srgbClr val="000000"/>
                          </a:solidFill>
                          <a:effectLst/>
                          <a:latin typeface="Arial" panose="020B0604020202020204" pitchFamily="34" charset="0"/>
                        </a:rPr>
                        <a:t>11 578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9 425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7 435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10 631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15 653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2 163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107 769</a:t>
                      </a:r>
                    </a:p>
                  </a:txBody>
                  <a:tcPr marL="9525" marR="9525" marT="0" marB="0" anchor="ctr"/>
                </a:tc>
                <a:extLst>
                  <a:ext uri="{0D108BD9-81ED-4DB2-BD59-A6C34878D82A}">
                    <a16:rowId xmlns:a16="http://schemas.microsoft.com/office/drawing/2014/main" val="1790749394"/>
                  </a:ext>
                </a:extLst>
              </a:tr>
              <a:tr h="197142">
                <a:tc>
                  <a:txBody>
                    <a:bodyPr/>
                    <a:lstStyle/>
                    <a:p>
                      <a:pPr algn="r" fontAlgn="ctr"/>
                      <a:r>
                        <a:rPr lang="ru-RU" sz="900" b="0" u="none" strike="noStrike" cap="none" dirty="0" err="1">
                          <a:solidFill>
                            <a:schemeClr val="dk1"/>
                          </a:solidFill>
                          <a:effectLst/>
                          <a:sym typeface="Arial"/>
                        </a:rPr>
                        <a:t>Ақмола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36 043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13 052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3844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12 503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11 299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11 600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21 477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11 480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4 827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165 011</a:t>
                      </a:r>
                    </a:p>
                  </a:txBody>
                  <a:tcPr marL="9525" marR="9525" marT="0" marB="0" anchor="ctr"/>
                </a:tc>
                <a:extLst>
                  <a:ext uri="{0D108BD9-81ED-4DB2-BD59-A6C34878D82A}">
                    <a16:rowId xmlns:a16="http://schemas.microsoft.com/office/drawing/2014/main" val="125471743"/>
                  </a:ext>
                </a:extLst>
              </a:tr>
              <a:tr h="197142">
                <a:tc>
                  <a:txBody>
                    <a:bodyPr/>
                    <a:lstStyle/>
                    <a:p>
                      <a:pPr algn="r" fontAlgn="ctr"/>
                      <a:r>
                        <a:rPr lang="ru-RU" sz="900" b="0" u="none" strike="noStrike" cap="none" dirty="0" err="1">
                          <a:solidFill>
                            <a:schemeClr val="dk1"/>
                          </a:solidFill>
                          <a:effectLst/>
                          <a:sym typeface="Arial"/>
                        </a:rPr>
                        <a:t>Ақтөбе</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11 562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14 549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23 183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15 934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9 254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8 410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10 161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10 039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7 818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22 693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11 093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7 246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185 713</a:t>
                      </a:r>
                    </a:p>
                  </a:txBody>
                  <a:tcPr marL="9525" marR="9525" marT="0" marB="0" anchor="ctr"/>
                </a:tc>
                <a:extLst>
                  <a:ext uri="{0D108BD9-81ED-4DB2-BD59-A6C34878D82A}">
                    <a16:rowId xmlns:a16="http://schemas.microsoft.com/office/drawing/2014/main" val="2043184468"/>
                  </a:ext>
                </a:extLst>
              </a:tr>
              <a:tr h="197142">
                <a:tc>
                  <a:txBody>
                    <a:bodyPr/>
                    <a:lstStyle/>
                    <a:p>
                      <a:pPr algn="r" fontAlgn="ctr"/>
                      <a:r>
                        <a:rPr lang="ru-RU" sz="900" b="0" u="none" strike="noStrike" cap="none" dirty="0">
                          <a:solidFill>
                            <a:schemeClr val="dk1"/>
                          </a:solidFill>
                          <a:effectLst/>
                          <a:sym typeface="Arial"/>
                        </a:rPr>
                        <a:t>Алматы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46 539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14 077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22 875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15 908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21 709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7 639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14 680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27 635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14 436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22 528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245 466</a:t>
                      </a:r>
                    </a:p>
                  </a:txBody>
                  <a:tcPr marL="9525" marR="9525" marT="0" marB="0" anchor="ctr"/>
                </a:tc>
                <a:extLst>
                  <a:ext uri="{0D108BD9-81ED-4DB2-BD59-A6C34878D82A}">
                    <a16:rowId xmlns:a16="http://schemas.microsoft.com/office/drawing/2014/main" val="2988167856"/>
                  </a:ext>
                </a:extLst>
              </a:tr>
              <a:tr h="197142">
                <a:tc>
                  <a:txBody>
                    <a:bodyPr/>
                    <a:lstStyle/>
                    <a:p>
                      <a:pPr algn="r" fontAlgn="ctr"/>
                      <a:r>
                        <a:rPr lang="ru-RU" sz="900" b="0" u="none" strike="noStrike" cap="none" dirty="0">
                          <a:solidFill>
                            <a:schemeClr val="dk1"/>
                          </a:solidFill>
                          <a:effectLst/>
                          <a:sym typeface="Arial"/>
                        </a:rPr>
                        <a:t>Атырау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4 915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42 373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6 469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11 716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8 400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18 886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16 420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5 153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162 289</a:t>
                      </a:r>
                    </a:p>
                  </a:txBody>
                  <a:tcPr marL="9525" marR="9525" marT="0" marB="0" anchor="ctr"/>
                </a:tc>
                <a:extLst>
                  <a:ext uri="{0D108BD9-81ED-4DB2-BD59-A6C34878D82A}">
                    <a16:rowId xmlns:a16="http://schemas.microsoft.com/office/drawing/2014/main" val="983086267"/>
                  </a:ext>
                </a:extLst>
              </a:tr>
              <a:tr h="197142">
                <a:tc>
                  <a:txBody>
                    <a:bodyPr/>
                    <a:lstStyle/>
                    <a:p>
                      <a:pPr algn="r" fontAlgn="ctr"/>
                      <a:r>
                        <a:rPr lang="ru-RU" sz="900" b="0" u="none" strike="noStrike" cap="none" dirty="0">
                          <a:solidFill>
                            <a:schemeClr val="dk1"/>
                          </a:solidFill>
                          <a:effectLst/>
                          <a:sym typeface="Arial"/>
                        </a:rPr>
                        <a:t>Б.-</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13 661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17 909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11 814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8 336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9 263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21 322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10 280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5 692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144 814</a:t>
                      </a:r>
                    </a:p>
                  </a:txBody>
                  <a:tcPr marL="9525" marR="9525" marT="0" marB="0" anchor="ctr"/>
                </a:tc>
                <a:extLst>
                  <a:ext uri="{0D108BD9-81ED-4DB2-BD59-A6C34878D82A}">
                    <a16:rowId xmlns:a16="http://schemas.microsoft.com/office/drawing/2014/main" val="377476156"/>
                  </a:ext>
                </a:extLst>
              </a:tr>
              <a:tr h="197142">
                <a:tc>
                  <a:txBody>
                    <a:bodyPr/>
                    <a:lstStyle/>
                    <a:p>
                      <a:pPr algn="r" fontAlgn="ctr"/>
                      <a:r>
                        <a:rPr lang="ru-RU" sz="900" b="0" u="none" strike="noStrike" cap="none" dirty="0">
                          <a:solidFill>
                            <a:schemeClr val="dk1"/>
                          </a:solidFill>
                          <a:effectLst/>
                          <a:sym typeface="Arial"/>
                        </a:rPr>
                        <a:t>Жамбыл</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33 724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10 258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17 797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10 147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17 194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32 364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14 573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7 880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183 774</a:t>
                      </a:r>
                    </a:p>
                  </a:txBody>
                  <a:tcPr marL="9525" marR="9525" marT="0" marB="0" anchor="ctr"/>
                </a:tc>
                <a:extLst>
                  <a:ext uri="{0D108BD9-81ED-4DB2-BD59-A6C34878D82A}">
                    <a16:rowId xmlns:a16="http://schemas.microsoft.com/office/drawing/2014/main" val="2857730136"/>
                  </a:ext>
                </a:extLst>
              </a:tr>
              <a:tr h="197142">
                <a:tc>
                  <a:txBody>
                    <a:bodyPr/>
                    <a:lstStyle/>
                    <a:p>
                      <a:pPr algn="r" fontAlgn="ctr"/>
                      <a:r>
                        <a:rPr lang="ru-RU" sz="900" b="0" u="none" strike="noStrike" cap="none" dirty="0" err="1">
                          <a:solidFill>
                            <a:schemeClr val="dk1"/>
                          </a:solidFill>
                          <a:effectLst/>
                          <a:sym typeface="Arial"/>
                        </a:rPr>
                        <a:t>Жетісу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16 406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9 126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13 245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19 283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3 780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111 269</a:t>
                      </a:r>
                    </a:p>
                  </a:txBody>
                  <a:tcPr marL="9525" marR="9525" marT="0" marB="0" anchor="ctr"/>
                </a:tc>
                <a:extLst>
                  <a:ext uri="{0D108BD9-81ED-4DB2-BD59-A6C34878D82A}">
                    <a16:rowId xmlns:a16="http://schemas.microsoft.com/office/drawing/2014/main" val="3424603289"/>
                  </a:ext>
                </a:extLst>
              </a:tr>
              <a:tr h="197142">
                <a:tc>
                  <a:txBody>
                    <a:bodyPr/>
                    <a:lstStyle/>
                    <a:p>
                      <a:pPr algn="r" fontAlgn="ctr"/>
                      <a:r>
                        <a:rPr lang="ru-RU" sz="900" b="0" u="none" strike="noStrike" cap="none" dirty="0" err="1">
                          <a:solidFill>
                            <a:schemeClr val="dk1"/>
                          </a:solidFill>
                          <a:effectLst/>
                          <a:sym typeface="Arial"/>
                        </a:rPr>
                        <a:t>Қарағанды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12 402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9 164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37 408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24 740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22 536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9 316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7 970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14 584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12 128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26 228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16 093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6 555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240 642</a:t>
                      </a:r>
                    </a:p>
                  </a:txBody>
                  <a:tcPr marL="9525" marR="9525" marT="0" marB="0" anchor="ctr"/>
                </a:tc>
                <a:extLst>
                  <a:ext uri="{0D108BD9-81ED-4DB2-BD59-A6C34878D82A}">
                    <a16:rowId xmlns:a16="http://schemas.microsoft.com/office/drawing/2014/main" val="2544990456"/>
                  </a:ext>
                </a:extLst>
              </a:tr>
              <a:tr h="197142">
                <a:tc>
                  <a:txBody>
                    <a:bodyPr/>
                    <a:lstStyle/>
                    <a:p>
                      <a:pPr algn="r" fontAlgn="ctr"/>
                      <a:r>
                        <a:rPr lang="ru-RU" sz="900" b="0" u="none" strike="noStrike" cap="none" dirty="0" err="1">
                          <a:solidFill>
                            <a:schemeClr val="dk1"/>
                          </a:solidFill>
                          <a:effectLst/>
                          <a:sym typeface="Arial"/>
                        </a:rPr>
                        <a:t>Қостанай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45 963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14 849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13 754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19 765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10 506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19 898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11 789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4 406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191 880</a:t>
                      </a:r>
                    </a:p>
                  </a:txBody>
                  <a:tcPr marL="9525" marR="9525" marT="0" marB="0" anchor="ctr"/>
                </a:tc>
                <a:extLst>
                  <a:ext uri="{0D108BD9-81ED-4DB2-BD59-A6C34878D82A}">
                    <a16:rowId xmlns:a16="http://schemas.microsoft.com/office/drawing/2014/main" val="184666127"/>
                  </a:ext>
                </a:extLst>
              </a:tr>
              <a:tr h="197142">
                <a:tc>
                  <a:txBody>
                    <a:bodyPr/>
                    <a:lstStyle/>
                    <a:p>
                      <a:pPr algn="r" fontAlgn="ctr"/>
                      <a:r>
                        <a:rPr lang="ru-RU" sz="900" b="0" u="none" strike="noStrike" cap="none" dirty="0" err="1">
                          <a:solidFill>
                            <a:schemeClr val="dk1"/>
                          </a:solidFill>
                          <a:effectLst/>
                          <a:sym typeface="Arial"/>
                        </a:rPr>
                        <a:t>Қызылорда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15 884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11 780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24 903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11 895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2 951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120 462</a:t>
                      </a:r>
                    </a:p>
                  </a:txBody>
                  <a:tcPr marL="9525" marR="9525" marT="0" marB="0" anchor="ctr"/>
                </a:tc>
                <a:extLst>
                  <a:ext uri="{0D108BD9-81ED-4DB2-BD59-A6C34878D82A}">
                    <a16:rowId xmlns:a16="http://schemas.microsoft.com/office/drawing/2014/main" val="1095292420"/>
                  </a:ext>
                </a:extLst>
              </a:tr>
              <a:tr h="197142">
                <a:tc>
                  <a:txBody>
                    <a:bodyPr/>
                    <a:lstStyle/>
                    <a:p>
                      <a:pPr algn="r" fontAlgn="ctr"/>
                      <a:r>
                        <a:rPr lang="ru-RU" sz="900" b="0" u="none" strike="noStrike" cap="none" dirty="0" err="1">
                          <a:solidFill>
                            <a:schemeClr val="dk1"/>
                          </a:solidFill>
                          <a:effectLst/>
                          <a:sym typeface="Arial"/>
                        </a:rPr>
                        <a:t>Маңғыстау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1993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13 672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17 654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15 326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14 990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7 910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8 274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144 867</a:t>
                      </a:r>
                    </a:p>
                  </a:txBody>
                  <a:tcPr marL="9525" marR="9525" marT="0" marB="0" anchor="ctr"/>
                </a:tc>
                <a:extLst>
                  <a:ext uri="{0D108BD9-81ED-4DB2-BD59-A6C34878D82A}">
                    <a16:rowId xmlns:a16="http://schemas.microsoft.com/office/drawing/2014/main" val="1624006720"/>
                  </a:ext>
                </a:extLst>
              </a:tr>
              <a:tr h="197142">
                <a:tc>
                  <a:txBody>
                    <a:bodyPr/>
                    <a:lstStyle/>
                    <a:p>
                      <a:pPr algn="r" fontAlgn="ctr"/>
                      <a:r>
                        <a:rPr lang="ru-RU" sz="900" b="0" u="none" strike="noStrike" cap="none" dirty="0">
                          <a:solidFill>
                            <a:schemeClr val="dk1"/>
                          </a:solidFill>
                          <a:effectLst/>
                          <a:sym typeface="Arial"/>
                        </a:rPr>
                        <a:t>Павлодар</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20 137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25 728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13 584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15 680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9 427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18 542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11 268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6 846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177 277</a:t>
                      </a:r>
                    </a:p>
                  </a:txBody>
                  <a:tcPr marL="9525" marR="9525" marT="0" marB="0" anchor="ctr"/>
                </a:tc>
                <a:extLst>
                  <a:ext uri="{0D108BD9-81ED-4DB2-BD59-A6C34878D82A}">
                    <a16:rowId xmlns:a16="http://schemas.microsoft.com/office/drawing/2014/main" val="771704854"/>
                  </a:ext>
                </a:extLst>
              </a:tr>
              <a:tr h="197142">
                <a:tc>
                  <a:txBody>
                    <a:bodyPr/>
                    <a:lstStyle/>
                    <a:p>
                      <a:pPr algn="r" fontAlgn="ctr"/>
                      <a:r>
                        <a:rPr lang="ru-RU" sz="900" b="0" u="none" strike="noStrike" cap="none" dirty="0">
                          <a:solidFill>
                            <a:schemeClr val="dk1"/>
                          </a:solidFill>
                          <a:effectLst/>
                          <a:sym typeface="Arial"/>
                        </a:rPr>
                        <a:t>С.-</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33 623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7 918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10 874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8 797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16 523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4 350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126 328</a:t>
                      </a:r>
                    </a:p>
                  </a:txBody>
                  <a:tcPr marL="9525" marR="9525" marT="0" marB="0" anchor="ctr"/>
                </a:tc>
                <a:extLst>
                  <a:ext uri="{0D108BD9-81ED-4DB2-BD59-A6C34878D82A}">
                    <a16:rowId xmlns:a16="http://schemas.microsoft.com/office/drawing/2014/main" val="1352891898"/>
                  </a:ext>
                </a:extLst>
              </a:tr>
              <a:tr h="197142">
                <a:tc>
                  <a:txBody>
                    <a:bodyPr/>
                    <a:lstStyle/>
                    <a:p>
                      <a:pPr algn="r" fontAlgn="ctr"/>
                      <a:r>
                        <a:rPr lang="ru-RU" sz="900" b="0" u="none" strike="noStrike" cap="none" dirty="0" err="1">
                          <a:solidFill>
                            <a:schemeClr val="dk1"/>
                          </a:solidFill>
                          <a:effectLst/>
                          <a:sym typeface="Arial"/>
                        </a:rPr>
                        <a:t>Түркістан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69 955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12 507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13 215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12 221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58 402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17 672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4 379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234 584</a:t>
                      </a:r>
                    </a:p>
                  </a:txBody>
                  <a:tcPr marL="9525" marR="9525" marT="0" marB="0" anchor="ctr"/>
                </a:tc>
                <a:extLst>
                  <a:ext uri="{0D108BD9-81ED-4DB2-BD59-A6C34878D82A}">
                    <a16:rowId xmlns:a16="http://schemas.microsoft.com/office/drawing/2014/main" val="3831812551"/>
                  </a:ext>
                </a:extLst>
              </a:tr>
              <a:tr h="197142">
                <a:tc>
                  <a:txBody>
                    <a:bodyPr/>
                    <a:lstStyle/>
                    <a:p>
                      <a:pPr algn="r" fontAlgn="ctr"/>
                      <a:r>
                        <a:rPr lang="ru-RU" sz="900" b="0" u="none" strike="noStrike" cap="none" dirty="0" err="1">
                          <a:solidFill>
                            <a:schemeClr val="dk1"/>
                          </a:solidFill>
                          <a:effectLst/>
                          <a:sym typeface="Arial"/>
                        </a:rPr>
                        <a:t>Ұлытау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763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11 246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1 629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43 421</a:t>
                      </a:r>
                    </a:p>
                  </a:txBody>
                  <a:tcPr marL="9525" marR="9525" marT="0" marB="0" anchor="ctr"/>
                </a:tc>
                <a:extLst>
                  <a:ext uri="{0D108BD9-81ED-4DB2-BD59-A6C34878D82A}">
                    <a16:rowId xmlns:a16="http://schemas.microsoft.com/office/drawing/2014/main" val="2769433229"/>
                  </a:ext>
                </a:extLst>
              </a:tr>
              <a:tr h="197142">
                <a:tc>
                  <a:txBody>
                    <a:bodyPr/>
                    <a:lstStyle/>
                    <a:p>
                      <a:pPr algn="r" fontAlgn="ctr"/>
                      <a:r>
                        <a:rPr lang="ru-RU" sz="900" b="0" u="none" strike="noStrike" cap="none" dirty="0">
                          <a:solidFill>
                            <a:schemeClr val="dk1"/>
                          </a:solidFill>
                          <a:effectLst/>
                          <a:sym typeface="Arial"/>
                        </a:rPr>
                        <a:t>Ш.-</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15 460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21 090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4555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17 027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15 042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6 416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9 458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17 996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12 416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6 882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169 230</a:t>
                      </a:r>
                    </a:p>
                  </a:txBody>
                  <a:tcPr marL="9525" marR="9525" marT="0" marB="0" anchor="ctr"/>
                </a:tc>
                <a:extLst>
                  <a:ext uri="{0D108BD9-81ED-4DB2-BD59-A6C34878D82A}">
                    <a16:rowId xmlns:a16="http://schemas.microsoft.com/office/drawing/2014/main" val="2434409632"/>
                  </a:ext>
                </a:extLst>
              </a:tr>
              <a:tr h="197142">
                <a:tc>
                  <a:txBody>
                    <a:bodyPr/>
                    <a:lstStyle/>
                    <a:p>
                      <a:pPr algn="r" fontAlgn="ctr"/>
                      <a:r>
                        <a:rPr lang="ru-RU" sz="900" b="0" u="none" strike="noStrike" cap="none" dirty="0">
                          <a:solidFill>
                            <a:schemeClr val="dk1"/>
                          </a:solidFill>
                          <a:effectLst/>
                          <a:sym typeface="Arial"/>
                        </a:rPr>
                        <a:t>Астана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3 740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14 633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60 588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31 007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16 158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16 231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14 800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19 845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19 990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30 557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26 072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15 864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24 113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20 657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13 595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342 880</a:t>
                      </a:r>
                    </a:p>
                  </a:txBody>
                  <a:tcPr marL="9525" marR="9525" marT="0" marB="0" anchor="ctr"/>
                </a:tc>
                <a:extLst>
                  <a:ext uri="{0D108BD9-81ED-4DB2-BD59-A6C34878D82A}">
                    <a16:rowId xmlns:a16="http://schemas.microsoft.com/office/drawing/2014/main" val="1784393085"/>
                  </a:ext>
                </a:extLst>
              </a:tr>
              <a:tr h="197142">
                <a:tc>
                  <a:txBody>
                    <a:bodyPr/>
                    <a:lstStyle/>
                    <a:p>
                      <a:pPr algn="r" fontAlgn="ctr"/>
                      <a:r>
                        <a:rPr lang="ru-RU" sz="900" b="0" u="none" strike="noStrike" cap="none" dirty="0">
                          <a:solidFill>
                            <a:schemeClr val="dk1"/>
                          </a:solidFill>
                          <a:effectLst/>
                          <a:sym typeface="Arial"/>
                        </a:rPr>
                        <a:t>Алматы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3 399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32 789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56 805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78 185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25 213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24 403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22 296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72 890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28 968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59 475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44 220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9 311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42 960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31 104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30 608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583 123</a:t>
                      </a:r>
                    </a:p>
                  </a:txBody>
                  <a:tcPr marL="9525" marR="9525" marT="0" marB="0" anchor="ctr"/>
                </a:tc>
                <a:extLst>
                  <a:ext uri="{0D108BD9-81ED-4DB2-BD59-A6C34878D82A}">
                    <a16:rowId xmlns:a16="http://schemas.microsoft.com/office/drawing/2014/main" val="4051007158"/>
                  </a:ext>
                </a:extLst>
              </a:tr>
              <a:tr h="197142">
                <a:tc>
                  <a:txBody>
                    <a:bodyPr/>
                    <a:lstStyle/>
                    <a:p>
                      <a:pPr algn="r" fontAlgn="ctr"/>
                      <a:r>
                        <a:rPr lang="ru-RU" sz="900" b="0" u="none" strike="noStrike" cap="none" dirty="0">
                          <a:solidFill>
                            <a:schemeClr val="dk1"/>
                          </a:solidFill>
                          <a:effectLst/>
                          <a:sym typeface="Arial"/>
                        </a:rPr>
                        <a:t>Шымкент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4 349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12 759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19 058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13 497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11 720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24 841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14 123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28 967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183 606</a:t>
                      </a:r>
                    </a:p>
                  </a:txBody>
                  <a:tcPr marL="9525" marR="9525" marT="0" marB="0" anchor="ctr"/>
                </a:tc>
                <a:extLst>
                  <a:ext uri="{0D108BD9-81ED-4DB2-BD59-A6C34878D82A}">
                    <a16:rowId xmlns:a16="http://schemas.microsoft.com/office/drawing/2014/main" val="1101556306"/>
                  </a:ext>
                </a:extLst>
              </a:tr>
              <a:tr h="197142">
                <a:tc>
                  <a:txBody>
                    <a:bodyPr/>
                    <a:lstStyle/>
                    <a:p>
                      <a:pPr algn="r" fontAlgn="b"/>
                      <a:r>
                        <a:rPr lang="ru-RU" sz="900" b="1" u="none" strike="noStrike" cap="none" dirty="0" err="1">
                          <a:solidFill>
                            <a:schemeClr val="dk1"/>
                          </a:solidFill>
                          <a:effectLst/>
                          <a:sym typeface="Arial"/>
                        </a:rPr>
                        <a:t>Қазақстан</a:t>
                      </a:r>
                      <a:endParaRPr lang="ru-KZ" sz="900" b="1" i="0" u="none" strike="noStrike" cap="none" dirty="0">
                        <a:solidFill>
                          <a:schemeClr val="dk1"/>
                        </a:solidFill>
                        <a:effectLst/>
                        <a:latin typeface="+mn-lt"/>
                        <a:ea typeface="+mn-ea"/>
                        <a:cs typeface="+mn-cs"/>
                        <a:sym typeface="Arial"/>
                      </a:endParaRPr>
                    </a:p>
                  </a:txBody>
                  <a:tcPr marL="6259" marR="36000" marT="0" marB="0" anchor="ctr"/>
                </a:tc>
                <a:tc>
                  <a:txBody>
                    <a:bodyPr/>
                    <a:lstStyle/>
                    <a:p>
                      <a:pPr algn="ctr" rtl="0" fontAlgn="ctr"/>
                      <a:r>
                        <a:rPr lang="ru-KZ" sz="800" b="1" i="0" u="none" strike="noStrike">
                          <a:solidFill>
                            <a:srgbClr val="000000"/>
                          </a:solidFill>
                          <a:effectLst/>
                          <a:latin typeface="Arial" panose="020B0604020202020204" pitchFamily="34" charset="0"/>
                        </a:rPr>
                        <a:t>402 096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75 384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273 805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71 053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34 392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413 675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307 839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140 928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142 927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67 629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228 948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112 287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206 843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207 272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200 808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471 402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253 417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74 989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178 711</a:t>
                      </a:r>
                    </a:p>
                  </a:txBody>
                  <a:tcPr marL="9525" marR="9525" marT="0" marB="0" anchor="ctr"/>
                </a:tc>
                <a:tc>
                  <a:txBody>
                    <a:bodyPr/>
                    <a:lstStyle/>
                    <a:p>
                      <a:pPr algn="ctr" rtl="0" fontAlgn="ctr"/>
                      <a:r>
                        <a:rPr lang="ru-KZ" sz="800" b="1" i="0" u="none" strike="noStrike" dirty="0">
                          <a:solidFill>
                            <a:srgbClr val="000000"/>
                          </a:solidFill>
                          <a:effectLst/>
                          <a:latin typeface="Arial" panose="020B0604020202020204" pitchFamily="34" charset="0"/>
                        </a:rPr>
                        <a:t>3 864 405</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17315871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89648C-AEAC-A4A7-3411-674F753AC5C4}"/>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CD67AA41-0D8D-E5BA-3F57-A8A49B46A2D1}"/>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өңірлер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948884C2-9287-D90A-B80C-7E108C48D97E}"/>
              </a:ext>
            </a:extLst>
          </p:cNvPr>
          <p:cNvSpPr>
            <a:spLocks noGrp="1"/>
          </p:cNvSpPr>
          <p:nvPr>
            <p:ph type="sldNum" sz="quarter" idx="12"/>
          </p:nvPr>
        </p:nvSpPr>
        <p:spPr/>
        <p:txBody>
          <a:bodyPr/>
          <a:lstStyle/>
          <a:p>
            <a:r>
              <a:rPr lang="kk-KZ" dirty="0"/>
              <a:t>78-ден</a:t>
            </a:r>
            <a:r>
              <a:rPr lang="en-US" dirty="0"/>
              <a:t> </a:t>
            </a:r>
            <a:r>
              <a:rPr lang="ru-RU" dirty="0"/>
              <a:t> 18</a:t>
            </a:r>
          </a:p>
        </p:txBody>
      </p:sp>
      <p:graphicFrame>
        <p:nvGraphicFramePr>
          <p:cNvPr id="9" name="Таблица 8">
            <a:extLst>
              <a:ext uri="{FF2B5EF4-FFF2-40B4-BE49-F238E27FC236}">
                <a16:creationId xmlns:a16="http://schemas.microsoft.com/office/drawing/2014/main" id="{1B412B86-91AC-8E07-9611-16450E2354B9}"/>
              </a:ext>
            </a:extLst>
          </p:cNvPr>
          <p:cNvGraphicFramePr>
            <a:graphicFrameLocks noGrp="1"/>
          </p:cNvGraphicFramePr>
          <p:nvPr>
            <p:extLst>
              <p:ext uri="{D42A27DB-BD31-4B8C-83A1-F6EECF244321}">
                <p14:modId xmlns:p14="http://schemas.microsoft.com/office/powerpoint/2010/main" val="2598106941"/>
              </p:ext>
            </p:extLst>
          </p:nvPr>
        </p:nvGraphicFramePr>
        <p:xfrm>
          <a:off x="175097" y="1070044"/>
          <a:ext cx="11879999" cy="5400003"/>
        </p:xfrm>
        <a:graphic>
          <a:graphicData uri="http://schemas.openxmlformats.org/drawingml/2006/table">
            <a:tbl>
              <a:tblPr bandRow="1">
                <a:tableStyleId>{F5AB1C69-6EDB-4FF4-983F-18BD219EF322}</a:tableStyleId>
              </a:tblPr>
              <a:tblGrid>
                <a:gridCol w="1643975">
                  <a:extLst>
                    <a:ext uri="{9D8B030D-6E8A-4147-A177-3AD203B41FA5}">
                      <a16:colId xmlns:a16="http://schemas.microsoft.com/office/drawing/2014/main" val="857107640"/>
                    </a:ext>
                  </a:extLst>
                </a:gridCol>
                <a:gridCol w="853002">
                  <a:extLst>
                    <a:ext uri="{9D8B030D-6E8A-4147-A177-3AD203B41FA5}">
                      <a16:colId xmlns:a16="http://schemas.microsoft.com/office/drawing/2014/main" val="3570880301"/>
                    </a:ext>
                  </a:extLst>
                </a:gridCol>
                <a:gridCol w="853002">
                  <a:extLst>
                    <a:ext uri="{9D8B030D-6E8A-4147-A177-3AD203B41FA5}">
                      <a16:colId xmlns:a16="http://schemas.microsoft.com/office/drawing/2014/main" val="653208076"/>
                    </a:ext>
                  </a:extLst>
                </a:gridCol>
                <a:gridCol w="853002">
                  <a:extLst>
                    <a:ext uri="{9D8B030D-6E8A-4147-A177-3AD203B41FA5}">
                      <a16:colId xmlns:a16="http://schemas.microsoft.com/office/drawing/2014/main" val="2353179810"/>
                    </a:ext>
                  </a:extLst>
                </a:gridCol>
                <a:gridCol w="853002">
                  <a:extLst>
                    <a:ext uri="{9D8B030D-6E8A-4147-A177-3AD203B41FA5}">
                      <a16:colId xmlns:a16="http://schemas.microsoft.com/office/drawing/2014/main" val="3862630078"/>
                    </a:ext>
                  </a:extLst>
                </a:gridCol>
                <a:gridCol w="853002">
                  <a:extLst>
                    <a:ext uri="{9D8B030D-6E8A-4147-A177-3AD203B41FA5}">
                      <a16:colId xmlns:a16="http://schemas.microsoft.com/office/drawing/2014/main" val="4010029943"/>
                    </a:ext>
                  </a:extLst>
                </a:gridCol>
                <a:gridCol w="853002">
                  <a:extLst>
                    <a:ext uri="{9D8B030D-6E8A-4147-A177-3AD203B41FA5}">
                      <a16:colId xmlns:a16="http://schemas.microsoft.com/office/drawing/2014/main" val="702345676"/>
                    </a:ext>
                  </a:extLst>
                </a:gridCol>
                <a:gridCol w="853002">
                  <a:extLst>
                    <a:ext uri="{9D8B030D-6E8A-4147-A177-3AD203B41FA5}">
                      <a16:colId xmlns:a16="http://schemas.microsoft.com/office/drawing/2014/main" val="1264580491"/>
                    </a:ext>
                  </a:extLst>
                </a:gridCol>
                <a:gridCol w="853002">
                  <a:extLst>
                    <a:ext uri="{9D8B030D-6E8A-4147-A177-3AD203B41FA5}">
                      <a16:colId xmlns:a16="http://schemas.microsoft.com/office/drawing/2014/main" val="1685326651"/>
                    </a:ext>
                  </a:extLst>
                </a:gridCol>
                <a:gridCol w="853002">
                  <a:extLst>
                    <a:ext uri="{9D8B030D-6E8A-4147-A177-3AD203B41FA5}">
                      <a16:colId xmlns:a16="http://schemas.microsoft.com/office/drawing/2014/main" val="1682573322"/>
                    </a:ext>
                  </a:extLst>
                </a:gridCol>
                <a:gridCol w="853002">
                  <a:extLst>
                    <a:ext uri="{9D8B030D-6E8A-4147-A177-3AD203B41FA5}">
                      <a16:colId xmlns:a16="http://schemas.microsoft.com/office/drawing/2014/main" val="965713811"/>
                    </a:ext>
                  </a:extLst>
                </a:gridCol>
                <a:gridCol w="853002">
                  <a:extLst>
                    <a:ext uri="{9D8B030D-6E8A-4147-A177-3AD203B41FA5}">
                      <a16:colId xmlns:a16="http://schemas.microsoft.com/office/drawing/2014/main" val="3209965766"/>
                    </a:ext>
                  </a:extLst>
                </a:gridCol>
                <a:gridCol w="853002">
                  <a:extLst>
                    <a:ext uri="{9D8B030D-6E8A-4147-A177-3AD203B41FA5}">
                      <a16:colId xmlns:a16="http://schemas.microsoft.com/office/drawing/2014/main" val="581187171"/>
                    </a:ext>
                  </a:extLst>
                </a:gridCol>
              </a:tblGrid>
              <a:tr h="360507">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ctr" fontAlgn="ctr"/>
                      <a:r>
                        <a:rPr lang="ru-RU" sz="1100" b="0" u="none" strike="noStrike" dirty="0">
                          <a:solidFill>
                            <a:schemeClr val="bg1"/>
                          </a:solidFill>
                          <a:effectLst/>
                        </a:rPr>
                        <a:t>2025</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2026</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2027</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2028</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2029</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2030</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2031</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2032</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2033</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2034</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2035</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chemeClr val="accent3">
                        <a:lumMod val="50000"/>
                      </a:schemeClr>
                    </a:solidFill>
                  </a:tcPr>
                </a:tc>
                <a:extLst>
                  <a:ext uri="{0D108BD9-81ED-4DB2-BD59-A6C34878D82A}">
                    <a16:rowId xmlns:a16="http://schemas.microsoft.com/office/drawing/2014/main" val="2246136800"/>
                  </a:ext>
                </a:extLst>
              </a:tr>
              <a:tr h="239976">
                <a:tc>
                  <a:txBody>
                    <a:bodyPr/>
                    <a:lstStyle/>
                    <a:p>
                      <a:pPr algn="r" fontAlgn="ctr"/>
                      <a:r>
                        <a:rPr lang="ru-RU" sz="1050" b="0" u="none" strike="noStrike" cap="none" dirty="0">
                          <a:solidFill>
                            <a:schemeClr val="dk1"/>
                          </a:solidFill>
                          <a:effectLst/>
                          <a:sym typeface="Arial"/>
                        </a:rPr>
                        <a:t>Абай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7 989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9 733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8 827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11 663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107 769</a:t>
                      </a:r>
                    </a:p>
                  </a:txBody>
                  <a:tcPr marL="9525" marR="9525" marT="0" marB="0" anchor="ctr"/>
                </a:tc>
                <a:extLst>
                  <a:ext uri="{0D108BD9-81ED-4DB2-BD59-A6C34878D82A}">
                    <a16:rowId xmlns:a16="http://schemas.microsoft.com/office/drawing/2014/main" val="1790749394"/>
                  </a:ext>
                </a:extLst>
              </a:tr>
              <a:tr h="239976">
                <a:tc>
                  <a:txBody>
                    <a:bodyPr/>
                    <a:lstStyle/>
                    <a:p>
                      <a:pPr algn="r" fontAlgn="ctr"/>
                      <a:r>
                        <a:rPr lang="ru-RU" sz="1050" b="0" u="none" strike="noStrike" cap="none" dirty="0" err="1">
                          <a:solidFill>
                            <a:schemeClr val="dk1"/>
                          </a:solidFill>
                          <a:effectLst/>
                          <a:sym typeface="Arial"/>
                        </a:rPr>
                        <a:t>Ақмола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11 394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13 451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13 644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13 496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14 507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17 238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17 614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18 433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165 011</a:t>
                      </a:r>
                    </a:p>
                  </a:txBody>
                  <a:tcPr marL="9525" marR="9525" marT="0" marB="0" anchor="ctr"/>
                </a:tc>
                <a:extLst>
                  <a:ext uri="{0D108BD9-81ED-4DB2-BD59-A6C34878D82A}">
                    <a16:rowId xmlns:a16="http://schemas.microsoft.com/office/drawing/2014/main" val="125471743"/>
                  </a:ext>
                </a:extLst>
              </a:tr>
              <a:tr h="239976">
                <a:tc>
                  <a:txBody>
                    <a:bodyPr/>
                    <a:lstStyle/>
                    <a:p>
                      <a:pPr algn="r" fontAlgn="ctr"/>
                      <a:r>
                        <a:rPr lang="ru-RU" sz="1050" b="0" u="none" strike="noStrike" cap="none" dirty="0" err="1">
                          <a:solidFill>
                            <a:schemeClr val="dk1"/>
                          </a:solidFill>
                          <a:effectLst/>
                          <a:sym typeface="Arial"/>
                        </a:rPr>
                        <a:t>Ақтөбе</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14 303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14 539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16 239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16 319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18 104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18 814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19 508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19 801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185 713</a:t>
                      </a:r>
                    </a:p>
                  </a:txBody>
                  <a:tcPr marL="9525" marR="9525" marT="0" marB="0" anchor="ctr"/>
                </a:tc>
                <a:extLst>
                  <a:ext uri="{0D108BD9-81ED-4DB2-BD59-A6C34878D82A}">
                    <a16:rowId xmlns:a16="http://schemas.microsoft.com/office/drawing/2014/main" val="2043184468"/>
                  </a:ext>
                </a:extLst>
              </a:tr>
              <a:tr h="239976">
                <a:tc>
                  <a:txBody>
                    <a:bodyPr/>
                    <a:lstStyle/>
                    <a:p>
                      <a:pPr algn="r" fontAlgn="ctr"/>
                      <a:r>
                        <a:rPr lang="ru-RU" sz="1050" b="0" u="none" strike="noStrike" cap="none" dirty="0">
                          <a:solidFill>
                            <a:schemeClr val="dk1"/>
                          </a:solidFill>
                          <a:effectLst/>
                          <a:sym typeface="Arial"/>
                        </a:rPr>
                        <a:t>Алматы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15 583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19 429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19 379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19 976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20 883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21 969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22 846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24 781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25 868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26 910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27 842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245 466</a:t>
                      </a:r>
                    </a:p>
                  </a:txBody>
                  <a:tcPr marL="9525" marR="9525" marT="0" marB="0" anchor="ctr"/>
                </a:tc>
                <a:extLst>
                  <a:ext uri="{0D108BD9-81ED-4DB2-BD59-A6C34878D82A}">
                    <a16:rowId xmlns:a16="http://schemas.microsoft.com/office/drawing/2014/main" val="2988167856"/>
                  </a:ext>
                </a:extLst>
              </a:tr>
              <a:tr h="239976">
                <a:tc>
                  <a:txBody>
                    <a:bodyPr/>
                    <a:lstStyle/>
                    <a:p>
                      <a:pPr algn="r" fontAlgn="ctr"/>
                      <a:r>
                        <a:rPr lang="ru-RU" sz="1050" b="0" u="none" strike="noStrike" cap="none" dirty="0">
                          <a:solidFill>
                            <a:schemeClr val="dk1"/>
                          </a:solidFill>
                          <a:effectLst/>
                          <a:sym typeface="Arial"/>
                        </a:rPr>
                        <a:t>Атырау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11 845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14 772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12 168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12 757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14 332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14 746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15 929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17 104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17 312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162 289</a:t>
                      </a:r>
                    </a:p>
                  </a:txBody>
                  <a:tcPr marL="9525" marR="9525" marT="0" marB="0" anchor="ctr"/>
                </a:tc>
                <a:extLst>
                  <a:ext uri="{0D108BD9-81ED-4DB2-BD59-A6C34878D82A}">
                    <a16:rowId xmlns:a16="http://schemas.microsoft.com/office/drawing/2014/main" val="983086267"/>
                  </a:ext>
                </a:extLst>
              </a:tr>
              <a:tr h="239976">
                <a:tc>
                  <a:txBody>
                    <a:bodyPr/>
                    <a:lstStyle/>
                    <a:p>
                      <a:pPr algn="r" fontAlgn="ctr"/>
                      <a:r>
                        <a:rPr lang="ru-RU" sz="1050" b="0" u="none" strike="noStrike" cap="none" dirty="0">
                          <a:solidFill>
                            <a:schemeClr val="dk1"/>
                          </a:solidFill>
                          <a:effectLst/>
                          <a:sym typeface="Arial"/>
                        </a:rPr>
                        <a:t>Б.-</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10 926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12 799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12 971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11 869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12 553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12 886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14 339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15 331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144 814</a:t>
                      </a:r>
                    </a:p>
                  </a:txBody>
                  <a:tcPr marL="9525" marR="9525" marT="0" marB="0" anchor="ctr"/>
                </a:tc>
                <a:extLst>
                  <a:ext uri="{0D108BD9-81ED-4DB2-BD59-A6C34878D82A}">
                    <a16:rowId xmlns:a16="http://schemas.microsoft.com/office/drawing/2014/main" val="377476156"/>
                  </a:ext>
                </a:extLst>
              </a:tr>
              <a:tr h="239976">
                <a:tc>
                  <a:txBody>
                    <a:bodyPr/>
                    <a:lstStyle/>
                    <a:p>
                      <a:pPr algn="r" fontAlgn="ctr"/>
                      <a:r>
                        <a:rPr lang="ru-RU" sz="1050" b="0" u="none" strike="noStrike" cap="none" dirty="0">
                          <a:solidFill>
                            <a:schemeClr val="dk1"/>
                          </a:solidFill>
                          <a:effectLst/>
                          <a:sym typeface="Arial"/>
                        </a:rPr>
                        <a:t>Жамбыл</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11 993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15 110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15 207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15 437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18 507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19 460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20 058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20 591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183 774</a:t>
                      </a:r>
                    </a:p>
                  </a:txBody>
                  <a:tcPr marL="9525" marR="9525" marT="0" marB="0" anchor="ctr"/>
                </a:tc>
                <a:extLst>
                  <a:ext uri="{0D108BD9-81ED-4DB2-BD59-A6C34878D82A}">
                    <a16:rowId xmlns:a16="http://schemas.microsoft.com/office/drawing/2014/main" val="2857730136"/>
                  </a:ext>
                </a:extLst>
              </a:tr>
              <a:tr h="239976">
                <a:tc>
                  <a:txBody>
                    <a:bodyPr/>
                    <a:lstStyle/>
                    <a:p>
                      <a:pPr algn="r" fontAlgn="ctr"/>
                      <a:r>
                        <a:rPr lang="ru-RU" sz="1050" b="0" u="none" strike="noStrike" cap="none" dirty="0" err="1">
                          <a:solidFill>
                            <a:schemeClr val="dk1"/>
                          </a:solidFill>
                          <a:effectLst/>
                          <a:sym typeface="Arial"/>
                        </a:rPr>
                        <a:t>Жетісу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7 763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9 758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9 229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12 136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111 269</a:t>
                      </a:r>
                    </a:p>
                  </a:txBody>
                  <a:tcPr marL="9525" marR="9525" marT="0" marB="0" anchor="ctr"/>
                </a:tc>
                <a:extLst>
                  <a:ext uri="{0D108BD9-81ED-4DB2-BD59-A6C34878D82A}">
                    <a16:rowId xmlns:a16="http://schemas.microsoft.com/office/drawing/2014/main" val="3424603289"/>
                  </a:ext>
                </a:extLst>
              </a:tr>
              <a:tr h="239976">
                <a:tc>
                  <a:txBody>
                    <a:bodyPr/>
                    <a:lstStyle/>
                    <a:p>
                      <a:pPr algn="r" fontAlgn="ctr"/>
                      <a:r>
                        <a:rPr lang="ru-RU" sz="1050" b="0" u="none" strike="noStrike" cap="none" dirty="0" err="1">
                          <a:solidFill>
                            <a:schemeClr val="dk1"/>
                          </a:solidFill>
                          <a:effectLst/>
                          <a:sym typeface="Arial"/>
                        </a:rPr>
                        <a:t>Қарағанды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18 428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21 475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21 843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18 821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19 302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20 737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20 924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23 486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24 416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25 292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25 918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240 642</a:t>
                      </a:r>
                    </a:p>
                  </a:txBody>
                  <a:tcPr marL="9525" marR="9525" marT="0" marB="0" anchor="ctr"/>
                </a:tc>
                <a:extLst>
                  <a:ext uri="{0D108BD9-81ED-4DB2-BD59-A6C34878D82A}">
                    <a16:rowId xmlns:a16="http://schemas.microsoft.com/office/drawing/2014/main" val="2544990456"/>
                  </a:ext>
                </a:extLst>
              </a:tr>
              <a:tr h="239976">
                <a:tc>
                  <a:txBody>
                    <a:bodyPr/>
                    <a:lstStyle/>
                    <a:p>
                      <a:pPr algn="r" fontAlgn="ctr"/>
                      <a:r>
                        <a:rPr lang="ru-RU" sz="1050" b="0" u="none" strike="noStrike" cap="none" dirty="0" err="1">
                          <a:solidFill>
                            <a:schemeClr val="dk1"/>
                          </a:solidFill>
                          <a:effectLst/>
                          <a:sym typeface="Arial"/>
                        </a:rPr>
                        <a:t>Қостанай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13 432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14 978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15 332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15 619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17 100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17 434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19 508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20 245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20 859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21 312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191 880</a:t>
                      </a:r>
                    </a:p>
                  </a:txBody>
                  <a:tcPr marL="9525" marR="9525" marT="0" marB="0" anchor="ctr"/>
                </a:tc>
                <a:extLst>
                  <a:ext uri="{0D108BD9-81ED-4DB2-BD59-A6C34878D82A}">
                    <a16:rowId xmlns:a16="http://schemas.microsoft.com/office/drawing/2014/main" val="184666127"/>
                  </a:ext>
                </a:extLst>
              </a:tr>
              <a:tr h="239976">
                <a:tc>
                  <a:txBody>
                    <a:bodyPr/>
                    <a:lstStyle/>
                    <a:p>
                      <a:pPr algn="r" fontAlgn="ctr"/>
                      <a:r>
                        <a:rPr lang="ru-RU" sz="1050" b="0" u="none" strike="noStrike" cap="none" dirty="0" err="1">
                          <a:solidFill>
                            <a:schemeClr val="dk1"/>
                          </a:solidFill>
                          <a:effectLst/>
                          <a:sym typeface="Arial"/>
                        </a:rPr>
                        <a:t>Қызылорда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8 505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10 686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12 218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12 741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13 167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13 331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120 462</a:t>
                      </a:r>
                    </a:p>
                  </a:txBody>
                  <a:tcPr marL="9525" marR="9525" marT="0" marB="0" anchor="ctr"/>
                </a:tc>
                <a:extLst>
                  <a:ext uri="{0D108BD9-81ED-4DB2-BD59-A6C34878D82A}">
                    <a16:rowId xmlns:a16="http://schemas.microsoft.com/office/drawing/2014/main" val="1095292420"/>
                  </a:ext>
                </a:extLst>
              </a:tr>
              <a:tr h="239976">
                <a:tc>
                  <a:txBody>
                    <a:bodyPr/>
                    <a:lstStyle/>
                    <a:p>
                      <a:pPr algn="r" fontAlgn="ctr"/>
                      <a:r>
                        <a:rPr lang="ru-RU" sz="1050" b="0" u="none" strike="noStrike" cap="none" dirty="0" err="1">
                          <a:solidFill>
                            <a:schemeClr val="dk1"/>
                          </a:solidFill>
                          <a:effectLst/>
                          <a:sym typeface="Arial"/>
                        </a:rPr>
                        <a:t>Маңғыстау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10 539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11 615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12 596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15 463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15 755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144 867</a:t>
                      </a:r>
                    </a:p>
                  </a:txBody>
                  <a:tcPr marL="9525" marR="9525" marT="0" marB="0" anchor="ctr"/>
                </a:tc>
                <a:extLst>
                  <a:ext uri="{0D108BD9-81ED-4DB2-BD59-A6C34878D82A}">
                    <a16:rowId xmlns:a16="http://schemas.microsoft.com/office/drawing/2014/main" val="1624006720"/>
                  </a:ext>
                </a:extLst>
              </a:tr>
              <a:tr h="239976">
                <a:tc>
                  <a:txBody>
                    <a:bodyPr/>
                    <a:lstStyle/>
                    <a:p>
                      <a:pPr algn="r" fontAlgn="ctr"/>
                      <a:r>
                        <a:rPr lang="ru-RU" sz="1050" b="0" u="none" strike="noStrike" cap="none" dirty="0">
                          <a:solidFill>
                            <a:schemeClr val="dk1"/>
                          </a:solidFill>
                          <a:effectLst/>
                          <a:sym typeface="Arial"/>
                        </a:rPr>
                        <a:t>Павлодар</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12 971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15 124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15 166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14 120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15 447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15 749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17 653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18 334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18 858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19 213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177 277</a:t>
                      </a:r>
                    </a:p>
                  </a:txBody>
                  <a:tcPr marL="9525" marR="9525" marT="0" marB="0" anchor="ctr"/>
                </a:tc>
                <a:extLst>
                  <a:ext uri="{0D108BD9-81ED-4DB2-BD59-A6C34878D82A}">
                    <a16:rowId xmlns:a16="http://schemas.microsoft.com/office/drawing/2014/main" val="771704854"/>
                  </a:ext>
                </a:extLst>
              </a:tr>
              <a:tr h="239976">
                <a:tc>
                  <a:txBody>
                    <a:bodyPr/>
                    <a:lstStyle/>
                    <a:p>
                      <a:pPr algn="r" fontAlgn="ctr"/>
                      <a:r>
                        <a:rPr lang="ru-RU" sz="1050" b="0" u="none" strike="noStrike" cap="none" dirty="0">
                          <a:solidFill>
                            <a:schemeClr val="dk1"/>
                          </a:solidFill>
                          <a:effectLst/>
                          <a:sym typeface="Arial"/>
                        </a:rPr>
                        <a:t>С.-</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8 949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10 870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13 282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13 567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13 799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126 328</a:t>
                      </a:r>
                    </a:p>
                  </a:txBody>
                  <a:tcPr marL="9525" marR="9525" marT="0" marB="0" anchor="ctr"/>
                </a:tc>
                <a:extLst>
                  <a:ext uri="{0D108BD9-81ED-4DB2-BD59-A6C34878D82A}">
                    <a16:rowId xmlns:a16="http://schemas.microsoft.com/office/drawing/2014/main" val="1352891898"/>
                  </a:ext>
                </a:extLst>
              </a:tr>
              <a:tr h="239976">
                <a:tc>
                  <a:txBody>
                    <a:bodyPr/>
                    <a:lstStyle/>
                    <a:p>
                      <a:pPr algn="r" fontAlgn="ctr"/>
                      <a:r>
                        <a:rPr lang="ru-RU" sz="1050" b="0" u="none" strike="noStrike" cap="none" dirty="0" err="1">
                          <a:solidFill>
                            <a:schemeClr val="dk1"/>
                          </a:solidFill>
                          <a:effectLst/>
                          <a:sym typeface="Arial"/>
                        </a:rPr>
                        <a:t>Түркістан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13 828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15 847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16 967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19 688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20 246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20 986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21 832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24 640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25 793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26 923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27 834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234 584</a:t>
                      </a:r>
                    </a:p>
                  </a:txBody>
                  <a:tcPr marL="9525" marR="9525" marT="0" marB="0" anchor="ctr"/>
                </a:tc>
                <a:extLst>
                  <a:ext uri="{0D108BD9-81ED-4DB2-BD59-A6C34878D82A}">
                    <a16:rowId xmlns:a16="http://schemas.microsoft.com/office/drawing/2014/main" val="3831812551"/>
                  </a:ext>
                </a:extLst>
              </a:tr>
              <a:tr h="239976">
                <a:tc>
                  <a:txBody>
                    <a:bodyPr/>
                    <a:lstStyle/>
                    <a:p>
                      <a:pPr algn="r" fontAlgn="ctr"/>
                      <a:r>
                        <a:rPr lang="ru-RU" sz="1050" b="0" u="none" strike="noStrike" cap="none" dirty="0" err="1">
                          <a:solidFill>
                            <a:schemeClr val="dk1"/>
                          </a:solidFill>
                          <a:effectLst/>
                          <a:sym typeface="Arial"/>
                        </a:rPr>
                        <a:t>Ұлытау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3 143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4 602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43 421</a:t>
                      </a:r>
                    </a:p>
                  </a:txBody>
                  <a:tcPr marL="9525" marR="9525" marT="0" marB="0" anchor="ctr"/>
                </a:tc>
                <a:extLst>
                  <a:ext uri="{0D108BD9-81ED-4DB2-BD59-A6C34878D82A}">
                    <a16:rowId xmlns:a16="http://schemas.microsoft.com/office/drawing/2014/main" val="2769433229"/>
                  </a:ext>
                </a:extLst>
              </a:tr>
              <a:tr h="239976">
                <a:tc>
                  <a:txBody>
                    <a:bodyPr/>
                    <a:lstStyle/>
                    <a:p>
                      <a:pPr algn="r" fontAlgn="ctr"/>
                      <a:r>
                        <a:rPr lang="ru-RU" sz="1050" b="0" u="none" strike="noStrike" cap="none" dirty="0">
                          <a:solidFill>
                            <a:schemeClr val="dk1"/>
                          </a:solidFill>
                          <a:effectLst/>
                          <a:sym typeface="Arial"/>
                        </a:rPr>
                        <a:t>Ш.-</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13 295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15 350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15 200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13 521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13 884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16 881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17 590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17 979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169 230</a:t>
                      </a:r>
                    </a:p>
                  </a:txBody>
                  <a:tcPr marL="9525" marR="9525" marT="0" marB="0" anchor="ctr"/>
                </a:tc>
                <a:extLst>
                  <a:ext uri="{0D108BD9-81ED-4DB2-BD59-A6C34878D82A}">
                    <a16:rowId xmlns:a16="http://schemas.microsoft.com/office/drawing/2014/main" val="2434409632"/>
                  </a:ext>
                </a:extLst>
              </a:tr>
              <a:tr h="239976">
                <a:tc>
                  <a:txBody>
                    <a:bodyPr/>
                    <a:lstStyle/>
                    <a:p>
                      <a:pPr algn="r" fontAlgn="ctr"/>
                      <a:r>
                        <a:rPr lang="ru-RU" sz="1050" b="0" u="none" strike="noStrike" cap="none" dirty="0">
                          <a:solidFill>
                            <a:schemeClr val="dk1"/>
                          </a:solidFill>
                          <a:effectLst/>
                          <a:sym typeface="Arial"/>
                        </a:rPr>
                        <a:t>Астана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26 776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31 182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31 476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25 766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26 902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29 599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30 086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33 399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34 689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35 954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37 051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342 880</a:t>
                      </a:r>
                    </a:p>
                  </a:txBody>
                  <a:tcPr marL="9525" marR="9525" marT="0" marB="0" anchor="ctr"/>
                </a:tc>
                <a:extLst>
                  <a:ext uri="{0D108BD9-81ED-4DB2-BD59-A6C34878D82A}">
                    <a16:rowId xmlns:a16="http://schemas.microsoft.com/office/drawing/2014/main" val="1784393085"/>
                  </a:ext>
                </a:extLst>
              </a:tr>
              <a:tr h="239976">
                <a:tc>
                  <a:txBody>
                    <a:bodyPr/>
                    <a:lstStyle/>
                    <a:p>
                      <a:pPr algn="r" fontAlgn="ctr"/>
                      <a:r>
                        <a:rPr lang="ru-RU" sz="1050" b="0" u="none" strike="noStrike" cap="none" dirty="0">
                          <a:solidFill>
                            <a:schemeClr val="dk1"/>
                          </a:solidFill>
                          <a:effectLst/>
                          <a:sym typeface="Arial"/>
                        </a:rPr>
                        <a:t>Алматы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45 758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50 983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50 838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43 692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45 894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50 192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51 211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57 426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60 058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62 370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64 701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583 123</a:t>
                      </a:r>
                    </a:p>
                  </a:txBody>
                  <a:tcPr marL="9525" marR="9525" marT="0" marB="0" anchor="ctr"/>
                </a:tc>
                <a:extLst>
                  <a:ext uri="{0D108BD9-81ED-4DB2-BD59-A6C34878D82A}">
                    <a16:rowId xmlns:a16="http://schemas.microsoft.com/office/drawing/2014/main" val="4051007158"/>
                  </a:ext>
                </a:extLst>
              </a:tr>
              <a:tr h="239976">
                <a:tc>
                  <a:txBody>
                    <a:bodyPr/>
                    <a:lstStyle/>
                    <a:p>
                      <a:pPr algn="r" fontAlgn="ctr"/>
                      <a:r>
                        <a:rPr lang="ru-RU" sz="1050" b="0" u="none" strike="noStrike" cap="none" dirty="0">
                          <a:solidFill>
                            <a:schemeClr val="dk1"/>
                          </a:solidFill>
                          <a:effectLst/>
                          <a:sym typeface="Arial"/>
                        </a:rPr>
                        <a:t>Шымкент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13 963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16 281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18 094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18 587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19 315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20 020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183 606</a:t>
                      </a:r>
                    </a:p>
                  </a:txBody>
                  <a:tcPr marL="9525" marR="9525" marT="0" marB="0" anchor="ctr"/>
                </a:tc>
                <a:extLst>
                  <a:ext uri="{0D108BD9-81ED-4DB2-BD59-A6C34878D82A}">
                    <a16:rowId xmlns:a16="http://schemas.microsoft.com/office/drawing/2014/main" val="1101556306"/>
                  </a:ext>
                </a:extLst>
              </a:tr>
              <a:tr h="239976">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281 383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329 060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332 360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304 443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315 571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336 745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344 419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383 744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398 931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413 125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424 624</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3 864 405</a:t>
                      </a:r>
                    </a:p>
                  </a:txBody>
                  <a:tcPr marL="9525" marR="9525" marT="0" marB="0" anchor="ctr"/>
                </a:tc>
                <a:extLst>
                  <a:ext uri="{0D108BD9-81ED-4DB2-BD59-A6C34878D82A}">
                    <a16:rowId xmlns:a16="http://schemas.microsoft.com/office/drawing/2014/main" val="3396242681"/>
                  </a:ext>
                </a:extLst>
              </a:tr>
            </a:tbl>
          </a:graphicData>
        </a:graphic>
      </p:graphicFrame>
      <p:sp>
        <p:nvSpPr>
          <p:cNvPr id="4" name="Заголовок 1">
            <a:extLst>
              <a:ext uri="{FF2B5EF4-FFF2-40B4-BE49-F238E27FC236}">
                <a16:creationId xmlns:a16="http://schemas.microsoft.com/office/drawing/2014/main" id="{95479482-2639-6EFC-8E97-DCC0AA15A541}"/>
              </a:ext>
            </a:extLst>
          </p:cNvPr>
          <p:cNvSpPr txBox="1">
            <a:spLocks/>
          </p:cNvSpPr>
          <p:nvPr/>
        </p:nvSpPr>
        <p:spPr>
          <a:xfrm>
            <a:off x="72000" y="700391"/>
            <a:ext cx="5433855"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solidFill>
                <a:srgbClr val="56A972"/>
              </a:solidFill>
            </a:endParaRPr>
          </a:p>
        </p:txBody>
      </p:sp>
    </p:spTree>
    <p:extLst>
      <p:ext uri="{BB962C8B-B14F-4D97-AF65-F5344CB8AC3E}">
        <p14:creationId xmlns:p14="http://schemas.microsoft.com/office/powerpoint/2010/main" val="426306018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E00C47-3CB8-057F-E071-B038A29F2E86}"/>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D53FE6C9-E7EA-C59C-F97C-B0D6D942DBC9}"/>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5C30FF72-88E5-53C8-17F1-8FC1EFB24D94}"/>
              </a:ext>
            </a:extLst>
          </p:cNvPr>
          <p:cNvSpPr>
            <a:spLocks noGrp="1"/>
          </p:cNvSpPr>
          <p:nvPr>
            <p:ph type="sldNum" sz="quarter" idx="12"/>
          </p:nvPr>
        </p:nvSpPr>
        <p:spPr/>
        <p:txBody>
          <a:bodyPr/>
          <a:lstStyle/>
          <a:p>
            <a:r>
              <a:rPr lang="kk-KZ" dirty="0"/>
              <a:t>78-ден</a:t>
            </a:r>
            <a:r>
              <a:rPr lang="en-US" dirty="0"/>
              <a:t> </a:t>
            </a:r>
            <a:r>
              <a:rPr lang="ru-RU" dirty="0"/>
              <a:t> 19</a:t>
            </a:r>
          </a:p>
        </p:txBody>
      </p:sp>
      <p:graphicFrame>
        <p:nvGraphicFramePr>
          <p:cNvPr id="9" name="Таблица 8">
            <a:extLst>
              <a:ext uri="{FF2B5EF4-FFF2-40B4-BE49-F238E27FC236}">
                <a16:creationId xmlns:a16="http://schemas.microsoft.com/office/drawing/2014/main" id="{F8B8C652-4868-795D-A14E-8C56713F9795}"/>
              </a:ext>
            </a:extLst>
          </p:cNvPr>
          <p:cNvGraphicFramePr>
            <a:graphicFrameLocks noGrp="1"/>
          </p:cNvGraphicFramePr>
          <p:nvPr>
            <p:extLst>
              <p:ext uri="{D42A27DB-BD31-4B8C-83A1-F6EECF244321}">
                <p14:modId xmlns:p14="http://schemas.microsoft.com/office/powerpoint/2010/main" val="1931863945"/>
              </p:ext>
            </p:extLst>
          </p:nvPr>
        </p:nvGraphicFramePr>
        <p:xfrm>
          <a:off x="175097" y="1070044"/>
          <a:ext cx="11879995" cy="5399995"/>
        </p:xfrm>
        <a:graphic>
          <a:graphicData uri="http://schemas.openxmlformats.org/drawingml/2006/table">
            <a:tbl>
              <a:tblPr bandRow="1">
                <a:tableStyleId>{F5AB1C69-6EDB-4FF4-983F-18BD219EF322}</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876615">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Услуги по проживанию и </a:t>
                      </a:r>
                      <a:endParaRPr lang="en-US" sz="900" b="0" u="none" strike="noStrike" dirty="0">
                        <a:solidFill>
                          <a:srgbClr val="000000"/>
                        </a:solidFill>
                        <a:effectLst/>
                      </a:endParaRPr>
                    </a:p>
                    <a:p>
                      <a:pPr algn="l" fontAlgn="ctr"/>
                      <a:r>
                        <a:rPr lang="ru-RU" sz="900" b="0" u="none" strike="noStrike" dirty="0">
                          <a:solidFill>
                            <a:srgbClr val="000000"/>
                          </a:solidFill>
                          <a:effectLst/>
                        </a:rPr>
                        <a:t>питанию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293615">
                <a:tc>
                  <a:txBody>
                    <a:bodyPr/>
                    <a:lstStyle/>
                    <a:p>
                      <a:pPr algn="ctr" fontAlgn="ctr"/>
                      <a:r>
                        <a:rPr lang="ru-RU" sz="1100" b="0" u="none" strike="noStrike" cap="none" dirty="0">
                          <a:solidFill>
                            <a:schemeClr val="bg1"/>
                          </a:solidFill>
                          <a:effectLst/>
                          <a:sym typeface="Arial"/>
                        </a:rPr>
                        <a:t>2025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dirty="0">
                          <a:solidFill>
                            <a:srgbClr val="000000"/>
                          </a:solidFill>
                          <a:effectLst/>
                          <a:latin typeface="Arial" panose="020B0604020202020204" pitchFamily="34" charset="0"/>
                        </a:rPr>
                        <a:t>10 556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28 858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12 418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39 479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14 673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281 383</a:t>
                      </a:r>
                    </a:p>
                  </a:txBody>
                  <a:tcPr marL="9525" marR="9525" marT="0" marB="0" anchor="ctr"/>
                </a:tc>
                <a:extLst>
                  <a:ext uri="{0D108BD9-81ED-4DB2-BD59-A6C34878D82A}">
                    <a16:rowId xmlns:a16="http://schemas.microsoft.com/office/drawing/2014/main" val="1790749394"/>
                  </a:ext>
                </a:extLst>
              </a:tr>
              <a:tr h="293615">
                <a:tc>
                  <a:txBody>
                    <a:bodyPr/>
                    <a:lstStyle/>
                    <a:p>
                      <a:pPr algn="ctr" fontAlgn="ctr"/>
                      <a:r>
                        <a:rPr lang="ru-RU" sz="1100" b="0" u="none" strike="noStrike" cap="none" dirty="0">
                          <a:solidFill>
                            <a:schemeClr val="bg1"/>
                          </a:solidFill>
                          <a:effectLst/>
                          <a:sym typeface="Arial"/>
                        </a:rPr>
                        <a:t>2026</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10 462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27 041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10 123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48 598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21 912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12 765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22 457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20 012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22 701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39 008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23 920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6 830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15 060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329 060</a:t>
                      </a:r>
                    </a:p>
                  </a:txBody>
                  <a:tcPr marL="9525" marR="9525" marT="0" marB="0" anchor="ctr"/>
                </a:tc>
                <a:extLst>
                  <a:ext uri="{0D108BD9-81ED-4DB2-BD59-A6C34878D82A}">
                    <a16:rowId xmlns:a16="http://schemas.microsoft.com/office/drawing/2014/main" val="125471743"/>
                  </a:ext>
                </a:extLst>
              </a:tr>
              <a:tr h="293615">
                <a:tc>
                  <a:txBody>
                    <a:bodyPr/>
                    <a:lstStyle/>
                    <a:p>
                      <a:pPr algn="ctr" fontAlgn="ctr"/>
                      <a:r>
                        <a:rPr lang="ru-RU" sz="1100" b="0" u="none" strike="noStrike" cap="none" dirty="0">
                          <a:solidFill>
                            <a:schemeClr val="bg1"/>
                          </a:solidFill>
                          <a:effectLst/>
                          <a:sym typeface="Arial"/>
                        </a:rPr>
                        <a:t>2027</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10 242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26 263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44 229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29 302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11 617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13 814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16 104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24 164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48 891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28 144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15 282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332 360</a:t>
                      </a:r>
                    </a:p>
                  </a:txBody>
                  <a:tcPr marL="9525" marR="9525" marT="0" marB="0" anchor="ctr"/>
                </a:tc>
                <a:extLst>
                  <a:ext uri="{0D108BD9-81ED-4DB2-BD59-A6C34878D82A}">
                    <a16:rowId xmlns:a16="http://schemas.microsoft.com/office/drawing/2014/main" val="2043184468"/>
                  </a:ext>
                </a:extLst>
              </a:tr>
              <a:tr h="293615">
                <a:tc>
                  <a:txBody>
                    <a:bodyPr/>
                    <a:lstStyle/>
                    <a:p>
                      <a:pPr algn="ctr" fontAlgn="ctr"/>
                      <a:r>
                        <a:rPr lang="ru-RU" sz="1100" b="0" u="none" strike="noStrike" cap="none" dirty="0">
                          <a:solidFill>
                            <a:schemeClr val="bg1"/>
                          </a:solidFill>
                          <a:effectLst/>
                          <a:sym typeface="Arial"/>
                        </a:rPr>
                        <a:t>2028</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37 064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22 964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30 667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24 910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16 296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16 545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39 729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19 423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14 686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304 443</a:t>
                      </a:r>
                    </a:p>
                  </a:txBody>
                  <a:tcPr marL="9525" marR="9525" marT="0" marB="0" anchor="ctr"/>
                </a:tc>
                <a:extLst>
                  <a:ext uri="{0D108BD9-81ED-4DB2-BD59-A6C34878D82A}">
                    <a16:rowId xmlns:a16="http://schemas.microsoft.com/office/drawing/2014/main" val="2988167856"/>
                  </a:ext>
                </a:extLst>
              </a:tr>
              <a:tr h="293615">
                <a:tc>
                  <a:txBody>
                    <a:bodyPr/>
                    <a:lstStyle/>
                    <a:p>
                      <a:pPr algn="ctr" fontAlgn="ctr"/>
                      <a:r>
                        <a:rPr lang="ru-RU" sz="1100" b="0" u="none" strike="noStrike" cap="none" dirty="0">
                          <a:solidFill>
                            <a:schemeClr val="bg1"/>
                          </a:solidFill>
                          <a:effectLst/>
                          <a:sym typeface="Arial"/>
                        </a:rPr>
                        <a:t>2029</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40 329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23 112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33 871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25 893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18 506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17 689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16 252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36 472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19 283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15 197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315 571</a:t>
                      </a:r>
                    </a:p>
                  </a:txBody>
                  <a:tcPr marL="9525" marR="9525" marT="0" marB="0" anchor="ctr"/>
                </a:tc>
                <a:extLst>
                  <a:ext uri="{0D108BD9-81ED-4DB2-BD59-A6C34878D82A}">
                    <a16:rowId xmlns:a16="http://schemas.microsoft.com/office/drawing/2014/main" val="983086267"/>
                  </a:ext>
                </a:extLst>
              </a:tr>
              <a:tr h="293615">
                <a:tc>
                  <a:txBody>
                    <a:bodyPr/>
                    <a:lstStyle/>
                    <a:p>
                      <a:pPr algn="ctr" fontAlgn="ctr"/>
                      <a:r>
                        <a:rPr lang="ru-RU" sz="1100" b="0" u="none" strike="noStrike" cap="none" dirty="0">
                          <a:solidFill>
                            <a:schemeClr val="bg1"/>
                          </a:solidFill>
                          <a:effectLst/>
                          <a:sym typeface="Arial"/>
                        </a:rPr>
                        <a:t>2030</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41 523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23 853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35 564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25 948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19 409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16 813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22 171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16 871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36 503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19 878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15 632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336 745</a:t>
                      </a:r>
                    </a:p>
                  </a:txBody>
                  <a:tcPr marL="9525" marR="9525" marT="0" marB="0" anchor="ctr"/>
                </a:tc>
                <a:extLst>
                  <a:ext uri="{0D108BD9-81ED-4DB2-BD59-A6C34878D82A}">
                    <a16:rowId xmlns:a16="http://schemas.microsoft.com/office/drawing/2014/main" val="377476156"/>
                  </a:ext>
                </a:extLst>
              </a:tr>
              <a:tr h="293615">
                <a:tc>
                  <a:txBody>
                    <a:bodyPr/>
                    <a:lstStyle/>
                    <a:p>
                      <a:pPr algn="ctr" fontAlgn="ctr"/>
                      <a:r>
                        <a:rPr lang="ru-RU" sz="1100" b="0" u="none" strike="noStrike" cap="none" dirty="0">
                          <a:solidFill>
                            <a:schemeClr val="bg1"/>
                          </a:solidFill>
                          <a:effectLst/>
                          <a:sym typeface="Arial"/>
                        </a:rPr>
                        <a:t>2031</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44 673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23 767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37 275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26 078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12 145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11 872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21 416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17 631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22 682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16 819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36 852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19 679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16 015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344 419</a:t>
                      </a:r>
                    </a:p>
                  </a:txBody>
                  <a:tcPr marL="9525" marR="9525" marT="0" marB="0" anchor="ctr"/>
                </a:tc>
                <a:extLst>
                  <a:ext uri="{0D108BD9-81ED-4DB2-BD59-A6C34878D82A}">
                    <a16:rowId xmlns:a16="http://schemas.microsoft.com/office/drawing/2014/main" val="2857730136"/>
                  </a:ext>
                </a:extLst>
              </a:tr>
              <a:tr h="293615">
                <a:tc>
                  <a:txBody>
                    <a:bodyPr/>
                    <a:lstStyle/>
                    <a:p>
                      <a:pPr algn="ctr" fontAlgn="ctr"/>
                      <a:r>
                        <a:rPr lang="ru-RU" sz="1100" b="0" u="none" strike="noStrike" cap="none" dirty="0">
                          <a:solidFill>
                            <a:schemeClr val="bg1"/>
                          </a:solidFill>
                          <a:effectLst/>
                          <a:sym typeface="Arial"/>
                        </a:rPr>
                        <a:t>2032</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47 319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6 847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26 687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37 482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29 504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13 292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13 340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22 891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13 363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18 724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24 692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18 550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46 686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24 830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17 156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383 744</a:t>
                      </a:r>
                    </a:p>
                  </a:txBody>
                  <a:tcPr marL="9525" marR="9525" marT="0" marB="0" anchor="ctr"/>
                </a:tc>
                <a:extLst>
                  <a:ext uri="{0D108BD9-81ED-4DB2-BD59-A6C34878D82A}">
                    <a16:rowId xmlns:a16="http://schemas.microsoft.com/office/drawing/2014/main" val="3424603289"/>
                  </a:ext>
                </a:extLst>
              </a:tr>
              <a:tr h="293615">
                <a:tc>
                  <a:txBody>
                    <a:bodyPr/>
                    <a:lstStyle/>
                    <a:p>
                      <a:pPr algn="ctr" fontAlgn="ctr"/>
                      <a:r>
                        <a:rPr lang="ru-RU" sz="1100" b="0" u="none" strike="noStrike" cap="none" dirty="0">
                          <a:solidFill>
                            <a:schemeClr val="bg1"/>
                          </a:solidFill>
                          <a:effectLst/>
                          <a:sym typeface="Arial"/>
                        </a:rPr>
                        <a:t>2033</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50 645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27 835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37 861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30 495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13 898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25 471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13 361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19 662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25 496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18 881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48 555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25 598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17 727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398 931</a:t>
                      </a:r>
                    </a:p>
                  </a:txBody>
                  <a:tcPr marL="9525" marR="9525" marT="0" marB="0" anchor="ctr"/>
                </a:tc>
                <a:extLst>
                  <a:ext uri="{0D108BD9-81ED-4DB2-BD59-A6C34878D82A}">
                    <a16:rowId xmlns:a16="http://schemas.microsoft.com/office/drawing/2014/main" val="2544990456"/>
                  </a:ext>
                </a:extLst>
              </a:tr>
              <a:tr h="293615">
                <a:tc>
                  <a:txBody>
                    <a:bodyPr/>
                    <a:lstStyle/>
                    <a:p>
                      <a:pPr algn="ctr" fontAlgn="ctr"/>
                      <a:r>
                        <a:rPr lang="ru-RU" sz="1100" b="0" u="none" strike="noStrike" cap="none" dirty="0">
                          <a:solidFill>
                            <a:schemeClr val="bg1"/>
                          </a:solidFill>
                          <a:effectLst/>
                          <a:sym typeface="Arial"/>
                        </a:rPr>
                        <a:t>2034</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53 029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28 829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38 890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31 360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14 352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27 089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14 547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26 834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19 183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49 478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26 107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18 459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413 125</a:t>
                      </a:r>
                    </a:p>
                  </a:txBody>
                  <a:tcPr marL="9525" marR="9525" marT="0" marB="0" anchor="ctr"/>
                </a:tc>
                <a:extLst>
                  <a:ext uri="{0D108BD9-81ED-4DB2-BD59-A6C34878D82A}">
                    <a16:rowId xmlns:a16="http://schemas.microsoft.com/office/drawing/2014/main" val="184666127"/>
                  </a:ext>
                </a:extLst>
              </a:tr>
              <a:tr h="293615">
                <a:tc>
                  <a:txBody>
                    <a:bodyPr/>
                    <a:lstStyle/>
                    <a:p>
                      <a:pPr algn="ctr" fontAlgn="ctr"/>
                      <a:r>
                        <a:rPr lang="ru-RU" sz="1100" b="0" u="none" strike="noStrike" cap="none" dirty="0">
                          <a:solidFill>
                            <a:schemeClr val="bg1"/>
                          </a:solidFill>
                          <a:effectLst/>
                          <a:sym typeface="Arial"/>
                        </a:rPr>
                        <a:t>2035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56 254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29 169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40 380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32 120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29 806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14 900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21 392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27 595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19 339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49 749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26 135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18 824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424 624</a:t>
                      </a:r>
                    </a:p>
                  </a:txBody>
                  <a:tcPr marL="9525" marR="9525" marT="0" marB="0" anchor="ctr"/>
                </a:tc>
                <a:extLst>
                  <a:ext uri="{0D108BD9-81ED-4DB2-BD59-A6C34878D82A}">
                    <a16:rowId xmlns:a16="http://schemas.microsoft.com/office/drawing/2014/main" val="1095292420"/>
                  </a:ext>
                </a:extLst>
              </a:tr>
              <a:tr h="293615">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36000" marT="0" marB="0" anchor="ctr">
                    <a:solidFill>
                      <a:schemeClr val="accent3">
                        <a:lumMod val="50000"/>
                      </a:schemeClr>
                    </a:solidFill>
                  </a:tcPr>
                </a:tc>
                <a:tc>
                  <a:txBody>
                    <a:bodyPr/>
                    <a:lstStyle/>
                    <a:p>
                      <a:pPr algn="ctr" rtl="0" fontAlgn="ctr"/>
                      <a:r>
                        <a:rPr lang="ru-KZ" sz="1000" b="1" i="0" u="none" strike="noStrike">
                          <a:solidFill>
                            <a:srgbClr val="000000"/>
                          </a:solidFill>
                          <a:effectLst/>
                          <a:latin typeface="Arial" panose="020B0604020202020204" pitchFamily="34" charset="0"/>
                        </a:rPr>
                        <a:t>402 096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75 384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273 805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71 053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34 392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413 675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307 839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140 928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142 927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67 629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228 948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112 287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206 843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207 272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200 808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471 402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253 417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74 989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178 711</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3 864 405</a:t>
                      </a:r>
                    </a:p>
                  </a:txBody>
                  <a:tcPr marL="9525" marR="9525" marT="0" marB="0" anchor="ctr"/>
                </a:tc>
                <a:extLst>
                  <a:ext uri="{0D108BD9-81ED-4DB2-BD59-A6C34878D82A}">
                    <a16:rowId xmlns:a16="http://schemas.microsoft.com/office/drawing/2014/main" val="3396242681"/>
                  </a:ext>
                </a:extLst>
              </a:tr>
            </a:tbl>
          </a:graphicData>
        </a:graphic>
      </p:graphicFrame>
      <p:sp>
        <p:nvSpPr>
          <p:cNvPr id="4" name="Заголовок 1">
            <a:extLst>
              <a:ext uri="{FF2B5EF4-FFF2-40B4-BE49-F238E27FC236}">
                <a16:creationId xmlns:a16="http://schemas.microsoft.com/office/drawing/2014/main" id="{5749B0FB-6D24-2607-953A-B18F12C735CC}"/>
              </a:ext>
            </a:extLst>
          </p:cNvPr>
          <p:cNvSpPr txBox="1">
            <a:spLocks/>
          </p:cNvSpPr>
          <p:nvPr/>
        </p:nvSpPr>
        <p:spPr>
          <a:xfrm>
            <a:off x="72000" y="700391"/>
            <a:ext cx="5433855"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solidFill>
                <a:srgbClr val="56A972"/>
              </a:solidFill>
            </a:endParaRPr>
          </a:p>
        </p:txBody>
      </p:sp>
    </p:spTree>
    <p:extLst>
      <p:ext uri="{BB962C8B-B14F-4D97-AF65-F5344CB8AC3E}">
        <p14:creationId xmlns:p14="http://schemas.microsoft.com/office/powerpoint/2010/main" val="5692922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B1A626-047E-A125-4463-C42523100FF9}"/>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4A6A992A-441F-2FCE-4FEF-AB831EB5B99B}"/>
              </a:ext>
            </a:extLst>
          </p:cNvPr>
          <p:cNvSpPr>
            <a:spLocks noGrp="1"/>
          </p:cNvSpPr>
          <p:nvPr>
            <p:ph type="title"/>
          </p:nvPr>
        </p:nvSpPr>
        <p:spPr/>
        <p:txBody>
          <a:bodyPr/>
          <a:lstStyle/>
          <a:p>
            <a:r>
              <a:rPr lang="ru-RU" dirty="0"/>
              <a:t>Маз</a:t>
            </a:r>
            <a:r>
              <a:rPr lang="kk-KZ" dirty="0"/>
              <a:t>мұны</a:t>
            </a:r>
            <a:endParaRPr lang="ru-KZ" dirty="0"/>
          </a:p>
        </p:txBody>
      </p:sp>
      <p:sp>
        <p:nvSpPr>
          <p:cNvPr id="3" name="Номер слайда 2">
            <a:extLst>
              <a:ext uri="{FF2B5EF4-FFF2-40B4-BE49-F238E27FC236}">
                <a16:creationId xmlns:a16="http://schemas.microsoft.com/office/drawing/2014/main" id="{EAA7C4D1-AE2D-477B-83AB-17F5F8A426CE}"/>
              </a:ext>
            </a:extLst>
          </p:cNvPr>
          <p:cNvSpPr>
            <a:spLocks noGrp="1"/>
          </p:cNvSpPr>
          <p:nvPr>
            <p:ph type="sldNum" sz="quarter" idx="12"/>
          </p:nvPr>
        </p:nvSpPr>
        <p:spPr/>
        <p:txBody>
          <a:bodyPr/>
          <a:lstStyle/>
          <a:p>
            <a:r>
              <a:rPr lang="kk-KZ" dirty="0"/>
              <a:t>78-ден</a:t>
            </a:r>
            <a:r>
              <a:rPr lang="en-US" dirty="0"/>
              <a:t> </a:t>
            </a:r>
            <a:r>
              <a:rPr lang="ru-RU" dirty="0"/>
              <a:t> 2</a:t>
            </a:r>
          </a:p>
        </p:txBody>
      </p:sp>
      <p:graphicFrame>
        <p:nvGraphicFramePr>
          <p:cNvPr id="5" name="Таблица 4">
            <a:extLst>
              <a:ext uri="{FF2B5EF4-FFF2-40B4-BE49-F238E27FC236}">
                <a16:creationId xmlns:a16="http://schemas.microsoft.com/office/drawing/2014/main" id="{922B6919-9A9D-EA48-2D81-68DD482E4960}"/>
              </a:ext>
            </a:extLst>
          </p:cNvPr>
          <p:cNvGraphicFramePr>
            <a:graphicFrameLocks noGrp="1"/>
          </p:cNvGraphicFramePr>
          <p:nvPr>
            <p:extLst>
              <p:ext uri="{D42A27DB-BD31-4B8C-83A1-F6EECF244321}">
                <p14:modId xmlns:p14="http://schemas.microsoft.com/office/powerpoint/2010/main" val="3204541957"/>
              </p:ext>
            </p:extLst>
          </p:nvPr>
        </p:nvGraphicFramePr>
        <p:xfrm>
          <a:off x="161211" y="661661"/>
          <a:ext cx="11744277" cy="5643889"/>
        </p:xfrm>
        <a:graphic>
          <a:graphicData uri="http://schemas.openxmlformats.org/drawingml/2006/table">
            <a:tbl>
              <a:tblPr bandRow="1">
                <a:tableStyleId>{5C22544A-7EE6-4342-B048-85BDC9FD1C3A}</a:tableStyleId>
              </a:tblPr>
              <a:tblGrid>
                <a:gridCol w="10110778">
                  <a:extLst>
                    <a:ext uri="{9D8B030D-6E8A-4147-A177-3AD203B41FA5}">
                      <a16:colId xmlns:a16="http://schemas.microsoft.com/office/drawing/2014/main" val="2661863727"/>
                    </a:ext>
                  </a:extLst>
                </a:gridCol>
                <a:gridCol w="1633499">
                  <a:extLst>
                    <a:ext uri="{9D8B030D-6E8A-4147-A177-3AD203B41FA5}">
                      <a16:colId xmlns:a16="http://schemas.microsoft.com/office/drawing/2014/main" val="969258094"/>
                    </a:ext>
                  </a:extLst>
                </a:gridCol>
              </a:tblGrid>
              <a:tr h="2903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ru-RU" sz="1600" b="1" i="0" u="none" strike="noStrike" kern="1200" cap="none" dirty="0">
                          <a:solidFill>
                            <a:schemeClr val="bg1"/>
                          </a:solidFill>
                          <a:effectLst/>
                          <a:latin typeface="Arial" panose="020B0604020202020204" pitchFamily="34" charset="0"/>
                          <a:ea typeface="Calibri" panose="020F0502020204030204" pitchFamily="34" charset="0"/>
                          <a:cs typeface="Arial" panose="020B0604020202020204" pitchFamily="34" charset="0"/>
                          <a:sym typeface="Arial"/>
                        </a:rPr>
                        <a:t>БӨЛІМНІҢ АТАУЫ</a:t>
                      </a:r>
                      <a:endParaRPr lang="ru-RU" sz="1600" b="1" kern="12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T="18000" marB="1800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A1121"/>
                    </a:solidFill>
                  </a:tcPr>
                </a:tc>
                <a:tc>
                  <a:txBody>
                    <a:bodyPr/>
                    <a:lstStyle/>
                    <a:p>
                      <a:pPr algn="ctr"/>
                      <a:r>
                        <a:rPr lang="ru-RU" sz="1600" b="1" i="0" u="none" strike="noStrike" cap="none" dirty="0">
                          <a:solidFill>
                            <a:schemeClr val="bg1"/>
                          </a:solidFill>
                          <a:latin typeface="+mn-lt"/>
                          <a:ea typeface="+mn-ea"/>
                          <a:cs typeface="+mn-cs"/>
                          <a:sym typeface="Arial"/>
                        </a:rPr>
                        <a:t>БЕТТЕР</a:t>
                      </a:r>
                    </a:p>
                  </a:txBody>
                  <a:tcPr marT="18000" marB="1800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A1121"/>
                    </a:solidFill>
                  </a:tcPr>
                </a:tc>
                <a:extLst>
                  <a:ext uri="{0D108BD9-81ED-4DB2-BD59-A6C34878D82A}">
                    <a16:rowId xmlns:a16="http://schemas.microsoft.com/office/drawing/2014/main" val="1097341470"/>
                  </a:ext>
                </a:extLst>
              </a:tr>
              <a:tr h="290375">
                <a:tc>
                  <a:txBody>
                    <a:bodyPr/>
                    <a:lstStyle/>
                    <a:p>
                      <a:r>
                        <a:rPr lang="ru-RU" sz="1600" dirty="0" err="1">
                          <a:solidFill>
                            <a:srgbClr val="0A1121"/>
                          </a:solidFill>
                        </a:rPr>
                        <a:t>Негізгі</a:t>
                      </a:r>
                      <a:r>
                        <a:rPr lang="ru-RU" sz="1600" dirty="0">
                          <a:solidFill>
                            <a:srgbClr val="0A1121"/>
                          </a:solidFill>
                        </a:rPr>
                        <a:t> </a:t>
                      </a:r>
                      <a:r>
                        <a:rPr lang="ru-RU" sz="1600" dirty="0" err="1">
                          <a:solidFill>
                            <a:srgbClr val="0A1121"/>
                          </a:solidFill>
                        </a:rPr>
                        <a:t>қорытындылар</a:t>
                      </a:r>
                      <a:endParaRPr lang="ru-RU" sz="1600"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txBody>
                  <a:tcPr marT="18000" marB="18000" anchor="ctr">
                    <a:lnL w="12700"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2">
                        <a:lumMod val="20000"/>
                        <a:lumOff val="80000"/>
                        <a:alpha val="62000"/>
                      </a:schemeClr>
                    </a:solidFill>
                  </a:tcPr>
                </a:tc>
                <a:tc>
                  <a:txBody>
                    <a:bodyPr/>
                    <a:lstStyle/>
                    <a:p>
                      <a:pPr algn="ctr"/>
                      <a:r>
                        <a:rPr lang="en-US" sz="1600" b="0" i="0" u="none" strike="noStrike" cap="none" dirty="0">
                          <a:solidFill>
                            <a:srgbClr val="0A1121"/>
                          </a:solidFill>
                          <a:latin typeface="+mn-lt"/>
                          <a:ea typeface="+mn-ea"/>
                          <a:cs typeface="+mn-cs"/>
                          <a:sym typeface="Arial"/>
                        </a:rPr>
                        <a:t>... </a:t>
                      </a:r>
                      <a:r>
                        <a:rPr lang="ru-RU" sz="1600" b="0" i="0" u="none" strike="noStrike" cap="none" dirty="0">
                          <a:solidFill>
                            <a:srgbClr val="0A1121"/>
                          </a:solidFill>
                          <a:latin typeface="+mn-lt"/>
                          <a:ea typeface="+mn-ea"/>
                          <a:cs typeface="+mn-cs"/>
                          <a:sym typeface="Arial"/>
                        </a:rPr>
                        <a:t>3-5</a:t>
                      </a:r>
                      <a:r>
                        <a:rPr lang="en-US" sz="1600" b="0" i="0" u="none" strike="noStrike" cap="none" dirty="0">
                          <a:solidFill>
                            <a:srgbClr val="0A1121"/>
                          </a:solidFill>
                          <a:latin typeface="+mn-lt"/>
                          <a:ea typeface="+mn-ea"/>
                          <a:cs typeface="+mn-cs"/>
                          <a:sym typeface="Arial"/>
                        </a:rPr>
                        <a:t> ...</a:t>
                      </a:r>
                      <a:endParaRPr lang="ru-RU" sz="1600" b="0" i="0" u="none" strike="noStrike" cap="none" dirty="0">
                        <a:solidFill>
                          <a:srgbClr val="0A1121"/>
                        </a:solidFill>
                        <a:latin typeface="+mn-lt"/>
                        <a:ea typeface="+mn-ea"/>
                        <a:cs typeface="+mn-cs"/>
                        <a:sym typeface="Arial"/>
                      </a:endParaRPr>
                    </a:p>
                  </a:txBody>
                  <a:tcPr marT="18000" marB="18000" anchor="ctr">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2">
                        <a:lumMod val="20000"/>
                        <a:lumOff val="80000"/>
                        <a:alpha val="62000"/>
                      </a:schemeClr>
                    </a:solidFill>
                  </a:tcPr>
                </a:tc>
                <a:extLst>
                  <a:ext uri="{0D108BD9-81ED-4DB2-BD59-A6C34878D82A}">
                    <a16:rowId xmlns:a16="http://schemas.microsoft.com/office/drawing/2014/main" val="453001645"/>
                  </a:ext>
                </a:extLst>
              </a:tr>
              <a:tr h="290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ru-RU" sz="1600" dirty="0" err="1">
                          <a:effectLst/>
                        </a:rPr>
                        <a:t>Еңбек</a:t>
                      </a:r>
                      <a:r>
                        <a:rPr lang="ru-RU" sz="1600" dirty="0">
                          <a:effectLst/>
                        </a:rPr>
                        <a:t> </a:t>
                      </a:r>
                      <a:r>
                        <a:rPr lang="ru-RU" sz="1600" dirty="0" err="1">
                          <a:effectLst/>
                        </a:rPr>
                        <a:t>нарығының</a:t>
                      </a:r>
                      <a:r>
                        <a:rPr lang="ru-RU" sz="1600" dirty="0">
                          <a:effectLst/>
                        </a:rPr>
                        <a:t> </a:t>
                      </a:r>
                      <a:r>
                        <a:rPr lang="ru-RU" sz="1600" dirty="0" err="1">
                          <a:effectLst/>
                        </a:rPr>
                        <a:t>параметрлерін</a:t>
                      </a:r>
                      <a:r>
                        <a:rPr lang="ru-RU" sz="1600" dirty="0">
                          <a:effectLst/>
                        </a:rPr>
                        <a:t> </a:t>
                      </a:r>
                      <a:r>
                        <a:rPr lang="ru-RU" sz="1600" dirty="0" err="1">
                          <a:effectLst/>
                        </a:rPr>
                        <a:t>болжау</a:t>
                      </a:r>
                      <a:endParaRPr lang="ru-RU" sz="1600"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txBody>
                  <a:tcPr marT="18000" marB="18000" anchor="ctr">
                    <a:lnL w="12700" cap="flat" cmpd="sng" algn="ctr">
                      <a:solidFill>
                        <a:schemeClr val="bg1"/>
                      </a:solidFill>
                      <a:prstDash val="solid"/>
                      <a:round/>
                      <a:headEnd type="none" w="med" len="med"/>
                      <a:tailEnd type="none" w="med" len="med"/>
                    </a:lnL>
                    <a:noFill/>
                  </a:tcPr>
                </a:tc>
                <a:tc>
                  <a:txBody>
                    <a:bodyPr/>
                    <a:lstStyle/>
                    <a:p>
                      <a:pPr algn="ctr"/>
                      <a:r>
                        <a:rPr lang="en-US" sz="1600" b="0" i="0" u="none" strike="noStrike" cap="none" dirty="0">
                          <a:solidFill>
                            <a:srgbClr val="0A1121"/>
                          </a:solidFill>
                          <a:latin typeface="+mn-lt"/>
                          <a:ea typeface="+mn-ea"/>
                          <a:cs typeface="+mn-cs"/>
                          <a:sym typeface="Arial"/>
                        </a:rPr>
                        <a:t>... </a:t>
                      </a:r>
                      <a:r>
                        <a:rPr lang="ru-RU" sz="1600" b="0" i="0" u="none" strike="noStrike" cap="none" dirty="0">
                          <a:solidFill>
                            <a:srgbClr val="0A1121"/>
                          </a:solidFill>
                          <a:latin typeface="+mn-lt"/>
                          <a:ea typeface="+mn-ea"/>
                          <a:cs typeface="+mn-cs"/>
                          <a:sym typeface="Arial"/>
                        </a:rPr>
                        <a:t>6 </a:t>
                      </a:r>
                      <a:r>
                        <a:rPr lang="en-US" sz="1600" b="0" i="0" u="none" strike="noStrike" cap="none" dirty="0">
                          <a:solidFill>
                            <a:srgbClr val="0A1121"/>
                          </a:solidFill>
                          <a:latin typeface="+mn-lt"/>
                          <a:ea typeface="+mn-ea"/>
                          <a:cs typeface="+mn-cs"/>
                          <a:sym typeface="Arial"/>
                        </a:rPr>
                        <a:t>...</a:t>
                      </a:r>
                      <a:endParaRPr lang="ru-RU" sz="1600" b="0" i="0" u="none" strike="noStrike" cap="none" dirty="0">
                        <a:solidFill>
                          <a:srgbClr val="0A1121"/>
                        </a:solidFill>
                        <a:latin typeface="+mn-lt"/>
                        <a:ea typeface="+mn-ea"/>
                        <a:cs typeface="+mn-cs"/>
                        <a:sym typeface="Arial"/>
                      </a:endParaRPr>
                    </a:p>
                  </a:txBody>
                  <a:tcPr marT="18000" marB="18000" anchor="ctr">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271831712"/>
                  </a:ext>
                </a:extLst>
              </a:tr>
              <a:tr h="1397338">
                <a:tc>
                  <a:txBody>
                    <a:bodyPr/>
                    <a:lstStyle/>
                    <a:p>
                      <a:r>
                        <a:rPr lang="ru-RU" sz="1400" dirty="0">
                          <a:solidFill>
                            <a:srgbClr val="0A1121"/>
                          </a:solidFill>
                        </a:rPr>
                        <a:t>1 БӨЛІМ. </a:t>
                      </a:r>
                      <a:r>
                        <a:rPr lang="ru-RU" sz="1400" dirty="0">
                          <a:effectLst/>
                        </a:rPr>
                        <a:t>БАРЛЫҚ СҰРАНЫС</a:t>
                      </a:r>
                      <a:endParaRPr lang="ru-RU" sz="1400" dirty="0">
                        <a:solidFill>
                          <a:srgbClr val="0A1121"/>
                        </a:solidFill>
                      </a:endParaRPr>
                    </a:p>
                    <a:p>
                      <a:pPr marL="171450" indent="-171450">
                        <a:buFont typeface="Arial" panose="020B0604020202020204" pitchFamily="34" charset="0"/>
                        <a:buChar char="•"/>
                      </a:pPr>
                      <a:r>
                        <a:rPr lang="ru-RU" sz="1200" dirty="0">
                          <a:effectLst/>
                        </a:rPr>
                        <a:t>2025-2035 </a:t>
                      </a:r>
                      <a:r>
                        <a:rPr lang="ru-RU" sz="1200" dirty="0" err="1">
                          <a:effectLst/>
                        </a:rPr>
                        <a:t>жылдары</a:t>
                      </a:r>
                      <a:r>
                        <a:rPr lang="ru-RU" sz="1200" dirty="0">
                          <a:effectLst/>
                        </a:rPr>
                        <a:t> </a:t>
                      </a:r>
                      <a:r>
                        <a:rPr lang="ru-RU" sz="1200" dirty="0" err="1">
                          <a:effectLst/>
                        </a:rPr>
                        <a:t>салалар</a:t>
                      </a:r>
                      <a:r>
                        <a:rPr lang="ru-RU" sz="1200" dirty="0">
                          <a:effectLst/>
                        </a:rPr>
                        <a:t>, </a:t>
                      </a:r>
                      <a:r>
                        <a:rPr lang="ru-RU" sz="1200" dirty="0" err="1">
                          <a:effectLst/>
                        </a:rPr>
                        <a:t>өңірлер</a:t>
                      </a:r>
                      <a:r>
                        <a:rPr lang="ru-RU" sz="1200" dirty="0">
                          <a:effectLst/>
                        </a:rPr>
                        <a:t>, </a:t>
                      </a:r>
                      <a:r>
                        <a:rPr lang="ru-RU" sz="1200" dirty="0" err="1">
                          <a:effectLst/>
                        </a:rPr>
                        <a:t>жылдар</a:t>
                      </a:r>
                      <a:r>
                        <a:rPr lang="ru-RU" sz="1200" dirty="0">
                          <a:effectLst/>
                        </a:rPr>
                        <a:t>, </a:t>
                      </a:r>
                      <a:r>
                        <a:rPr lang="ru-RU" sz="1200" dirty="0" err="1">
                          <a:effectLst/>
                        </a:rPr>
                        <a:t>кәсіптер</a:t>
                      </a:r>
                      <a:r>
                        <a:rPr lang="ru-RU" sz="1200" dirty="0">
                          <a:effectLst/>
                        </a:rPr>
                        <a:t> </a:t>
                      </a:r>
                      <a:r>
                        <a:rPr lang="ru-RU" sz="1200" dirty="0" err="1">
                          <a:effectLst/>
                        </a:rPr>
                        <a:t>топтары</a:t>
                      </a:r>
                      <a:r>
                        <a:rPr lang="ru-RU" sz="1200" dirty="0">
                          <a:effectLst/>
                        </a:rPr>
                        <a:t> </a:t>
                      </a:r>
                      <a:r>
                        <a:rPr lang="ru-RU" sz="1200" dirty="0" err="1">
                          <a:effectLst/>
                        </a:rPr>
                        <a:t>бойынша</a:t>
                      </a:r>
                      <a:r>
                        <a:rPr lang="ru-RU" sz="1200" dirty="0">
                          <a:effectLst/>
                        </a:rPr>
                        <a:t> </a:t>
                      </a:r>
                      <a:r>
                        <a:rPr lang="ru-RU" sz="1200" dirty="0" err="1">
                          <a:effectLst/>
                        </a:rPr>
                        <a:t>кадрларға</a:t>
                      </a:r>
                      <a:r>
                        <a:rPr lang="ru-RU" sz="1200" dirty="0">
                          <a:effectLst/>
                        </a:rPr>
                        <a:t> </a:t>
                      </a:r>
                      <a:r>
                        <a:rPr lang="ru-RU" sz="1200" dirty="0" err="1">
                          <a:effectLst/>
                        </a:rPr>
                        <a:t>жиынтық</a:t>
                      </a:r>
                      <a:r>
                        <a:rPr lang="ru-RU" sz="1200" dirty="0">
                          <a:effectLst/>
                        </a:rPr>
                        <a:t> </a:t>
                      </a:r>
                      <a:r>
                        <a:rPr lang="ru-RU" sz="1200" dirty="0" err="1">
                          <a:effectLst/>
                        </a:rPr>
                        <a:t>сұраныс</a:t>
                      </a:r>
                      <a:endPar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p>
                      <a:pPr marL="171450" indent="-171450">
                        <a:buFont typeface="Arial" panose="020B0604020202020204" pitchFamily="34" charset="0"/>
                        <a:buChar char="•"/>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Ауыстыру</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a:t>
                      </a: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сұраныс</a:t>
                      </a:r>
                      <a:endPar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p>
                      <a:pPr marL="171450" indent="-171450">
                        <a:buFont typeface="Arial" panose="020B0604020202020204" pitchFamily="34" charset="0"/>
                        <a:buChar char="•"/>
                      </a:pPr>
                      <a:r>
                        <a:rPr lang="ru-RU" sz="1200" dirty="0">
                          <a:effectLst/>
                        </a:rPr>
                        <a:t>2025-2035 </a:t>
                      </a:r>
                      <a:r>
                        <a:rPr lang="ru-RU" sz="1200" dirty="0" err="1">
                          <a:effectLst/>
                        </a:rPr>
                        <a:t>жылдары</a:t>
                      </a:r>
                      <a:r>
                        <a:rPr lang="ru-RU" sz="1200" dirty="0">
                          <a:effectLst/>
                        </a:rPr>
                        <a:t> </a:t>
                      </a:r>
                      <a:r>
                        <a:rPr lang="ru-RU" sz="1200" dirty="0" err="1">
                          <a:effectLst/>
                        </a:rPr>
                        <a:t>өңірлер</a:t>
                      </a:r>
                      <a:r>
                        <a:rPr lang="ru-RU" sz="1200" dirty="0">
                          <a:effectLst/>
                        </a:rPr>
                        <a:t> мен </a:t>
                      </a:r>
                      <a:r>
                        <a:rPr lang="ru-RU" sz="1200" dirty="0" err="1">
                          <a:effectLst/>
                        </a:rPr>
                        <a:t>салалар</a:t>
                      </a:r>
                      <a:r>
                        <a:rPr lang="ru-RU" sz="1200" dirty="0">
                          <a:effectLst/>
                        </a:rPr>
                        <a:t>, </a:t>
                      </a:r>
                      <a:r>
                        <a:rPr lang="ru-RU" sz="1200" dirty="0" err="1">
                          <a:effectLst/>
                        </a:rPr>
                        <a:t>жылдар</a:t>
                      </a:r>
                      <a:r>
                        <a:rPr lang="ru-RU" sz="1200" dirty="0">
                          <a:effectLst/>
                        </a:rPr>
                        <a:t> мен </a:t>
                      </a:r>
                      <a:r>
                        <a:rPr lang="ru-RU" sz="1200" dirty="0" err="1">
                          <a:effectLst/>
                        </a:rPr>
                        <a:t>өңірлер</a:t>
                      </a:r>
                      <a:r>
                        <a:rPr lang="ru-RU" sz="1200" dirty="0">
                          <a:effectLst/>
                        </a:rPr>
                        <a:t>, </a:t>
                      </a:r>
                      <a:r>
                        <a:rPr lang="ru-RU" sz="1200" dirty="0" err="1">
                          <a:effectLst/>
                        </a:rPr>
                        <a:t>салалар</a:t>
                      </a:r>
                      <a:r>
                        <a:rPr lang="ru-RU" sz="1200" dirty="0">
                          <a:effectLst/>
                        </a:rPr>
                        <a:t>, </a:t>
                      </a:r>
                      <a:r>
                        <a:rPr lang="ru-RU" sz="1200" dirty="0" err="1">
                          <a:effectLst/>
                        </a:rPr>
                        <a:t>кәсіптер</a:t>
                      </a:r>
                      <a:r>
                        <a:rPr lang="ru-RU" sz="1200" dirty="0">
                          <a:effectLst/>
                        </a:rPr>
                        <a:t> </a:t>
                      </a:r>
                      <a:r>
                        <a:rPr lang="ru-RU" sz="1200" dirty="0" err="1">
                          <a:effectLst/>
                        </a:rPr>
                        <a:t>топтары</a:t>
                      </a:r>
                      <a:r>
                        <a:rPr lang="ru-RU" sz="1200" dirty="0">
                          <a:effectLst/>
                        </a:rPr>
                        <a:t> </a:t>
                      </a:r>
                      <a:r>
                        <a:rPr lang="ru-RU" sz="1200" dirty="0" err="1">
                          <a:effectLst/>
                        </a:rPr>
                        <a:t>бойынша</a:t>
                      </a:r>
                      <a:r>
                        <a:rPr lang="ru-RU" sz="1200" dirty="0">
                          <a:effectLst/>
                        </a:rPr>
                        <a:t> </a:t>
                      </a:r>
                      <a:r>
                        <a:rPr lang="ru-RU" sz="1200" dirty="0" err="1">
                          <a:effectLst/>
                        </a:rPr>
                        <a:t>жиынтық</a:t>
                      </a:r>
                      <a:r>
                        <a:rPr lang="ru-RU" sz="1200" dirty="0">
                          <a:effectLst/>
                        </a:rPr>
                        <a:t> </a:t>
                      </a:r>
                      <a:r>
                        <a:rPr lang="ru-RU" sz="1200" dirty="0" err="1">
                          <a:effectLst/>
                        </a:rPr>
                        <a:t>сұраныс</a:t>
                      </a:r>
                      <a:r>
                        <a:rPr lang="ru-RU" sz="1200" dirty="0">
                          <a:effectLst/>
                        </a:rPr>
                        <a:t>:</a:t>
                      </a:r>
                      <a:endParaRPr lang="ru-RU" sz="1200" i="0"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p>
                      <a:pPr marL="357188" indent="-177800">
                        <a:buFontTx/>
                        <a:buChar char="-"/>
                        <a:tabLst>
                          <a:tab pos="536575" algn="l"/>
                        </a:tabLst>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Базалық</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сценарий</a:t>
                      </a:r>
                    </a:p>
                    <a:p>
                      <a:pPr marL="357188" indent="-177800">
                        <a:buFontTx/>
                        <a:buChar char="-"/>
                        <a:tabLst>
                          <a:tab pos="536575" algn="l"/>
                        </a:tabLst>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Оптимистік</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сценарий</a:t>
                      </a:r>
                    </a:p>
                    <a:p>
                      <a:pPr marL="357188" indent="-177800">
                        <a:buFontTx/>
                        <a:buChar char="-"/>
                        <a:tabLst>
                          <a:tab pos="536575" algn="l"/>
                        </a:tabLst>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Пессимистік</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сценарий</a:t>
                      </a:r>
                    </a:p>
                  </a:txBody>
                  <a:tcPr marT="18000" marB="18000" anchor="ctr">
                    <a:lnL w="12700" cap="flat" cmpd="sng" algn="ctr">
                      <a:solidFill>
                        <a:schemeClr val="bg1"/>
                      </a:solidFill>
                      <a:prstDash val="solid"/>
                      <a:round/>
                      <a:headEnd type="none" w="med" len="med"/>
                      <a:tailEnd type="none" w="med" len="med"/>
                    </a:lnL>
                    <a:solidFill>
                      <a:schemeClr val="accent2">
                        <a:lumMod val="20000"/>
                        <a:lumOff val="80000"/>
                        <a:alpha val="62000"/>
                      </a:schemeClr>
                    </a:solidFill>
                  </a:tcPr>
                </a:tc>
                <a:tc>
                  <a:txBody>
                    <a:bodyPr/>
                    <a:lstStyle/>
                    <a:p>
                      <a:pPr algn="ctr"/>
                      <a:r>
                        <a:rPr lang="en-US" sz="1400" b="0" i="0" u="none" strike="noStrike" cap="none" dirty="0">
                          <a:solidFill>
                            <a:srgbClr val="0A1121"/>
                          </a:solidFill>
                          <a:latin typeface="+mn-lt"/>
                          <a:ea typeface="+mn-ea"/>
                          <a:cs typeface="+mn-cs"/>
                          <a:sym typeface="Arial"/>
                        </a:rPr>
                        <a:t>... </a:t>
                      </a:r>
                      <a:r>
                        <a:rPr lang="ru-RU" sz="1400" b="0" i="0" u="none" strike="noStrike" cap="none" dirty="0">
                          <a:solidFill>
                            <a:srgbClr val="0A1121"/>
                          </a:solidFill>
                          <a:latin typeface="+mn-lt"/>
                          <a:ea typeface="+mn-ea"/>
                          <a:cs typeface="+mn-cs"/>
                          <a:sym typeface="Arial"/>
                        </a:rPr>
                        <a:t>7-24 </a:t>
                      </a:r>
                      <a:r>
                        <a:rPr lang="en-US" sz="1400" b="0" i="0" u="none" strike="noStrike" cap="none" dirty="0">
                          <a:solidFill>
                            <a:srgbClr val="0A1121"/>
                          </a:solidFill>
                          <a:latin typeface="+mn-lt"/>
                          <a:ea typeface="+mn-ea"/>
                          <a:cs typeface="+mn-cs"/>
                          <a:sym typeface="Arial"/>
                        </a:rPr>
                        <a:t>...</a:t>
                      </a:r>
                      <a:endParaRPr lang="ru-RU" sz="1400" b="0" i="0" u="none" strike="noStrike" cap="none" dirty="0">
                        <a:solidFill>
                          <a:srgbClr val="0A1121"/>
                        </a:solidFill>
                        <a:latin typeface="+mn-lt"/>
                        <a:ea typeface="+mn-ea"/>
                        <a:cs typeface="+mn-cs"/>
                        <a:sym typeface="Arial"/>
                      </a:endParaRPr>
                    </a:p>
                    <a:p>
                      <a:pPr algn="ctr"/>
                      <a:r>
                        <a:rPr lang="ru-RU" sz="1100" b="0" i="1" u="none" strike="noStrike" cap="none" dirty="0">
                          <a:solidFill>
                            <a:srgbClr val="0A1121"/>
                          </a:solidFill>
                          <a:latin typeface="+mn-lt"/>
                          <a:ea typeface="+mn-ea"/>
                          <a:cs typeface="+mn-cs"/>
                          <a:sym typeface="Arial"/>
                        </a:rPr>
                        <a:t>... 8-11…</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...12…</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200" b="0" i="0" u="none" strike="noStrike" cap="none" dirty="0">
                          <a:solidFill>
                            <a:srgbClr val="0A1121"/>
                          </a:solidFill>
                          <a:latin typeface="+mn-lt"/>
                          <a:ea typeface="+mn-ea"/>
                          <a:cs typeface="+mn-cs"/>
                          <a:sym typeface="Arial"/>
                        </a:rPr>
                        <a:t>...13-24…</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...13-16…</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...17-20…</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...21-24…</a:t>
                      </a:r>
                      <a:endParaRPr lang="ru-RU" sz="1200" b="0" i="1" u="none" strike="noStrike" cap="none" dirty="0">
                        <a:solidFill>
                          <a:srgbClr val="0A1121"/>
                        </a:solidFill>
                        <a:latin typeface="+mn-lt"/>
                        <a:ea typeface="+mn-ea"/>
                        <a:cs typeface="+mn-cs"/>
                        <a:sym typeface="Arial"/>
                      </a:endParaRPr>
                    </a:p>
                  </a:txBody>
                  <a:tcPr marT="18000" marB="18000" anchor="ctr">
                    <a:lnR w="12700" cap="flat" cmpd="sng" algn="ctr">
                      <a:solidFill>
                        <a:schemeClr val="bg1"/>
                      </a:solidFill>
                      <a:prstDash val="solid"/>
                      <a:round/>
                      <a:headEnd type="none" w="med" len="med"/>
                      <a:tailEnd type="none" w="med" len="med"/>
                    </a:lnR>
                    <a:solidFill>
                      <a:schemeClr val="accent2">
                        <a:lumMod val="20000"/>
                        <a:lumOff val="80000"/>
                        <a:alpha val="62000"/>
                      </a:schemeClr>
                    </a:solidFill>
                  </a:tcPr>
                </a:tc>
                <a:extLst>
                  <a:ext uri="{0D108BD9-81ED-4DB2-BD59-A6C34878D82A}">
                    <a16:rowId xmlns:a16="http://schemas.microsoft.com/office/drawing/2014/main" val="1383652062"/>
                  </a:ext>
                </a:extLst>
              </a:tr>
              <a:tr h="1397338">
                <a:tc>
                  <a:txBody>
                    <a:bodyPr/>
                    <a:lstStyle/>
                    <a:p>
                      <a:r>
                        <a:rPr lang="ru-RU" sz="1400" dirty="0">
                          <a:solidFill>
                            <a:srgbClr val="0A1121"/>
                          </a:solidFill>
                        </a:rPr>
                        <a:t>2 БӨЛІМ. </a:t>
                      </a:r>
                      <a:r>
                        <a:rPr lang="ru-RU" sz="1400" dirty="0">
                          <a:effectLst/>
                        </a:rPr>
                        <a:t>БІЛІКТІ ЕҢБЕК</a:t>
                      </a:r>
                      <a:endParaRPr lang="ru-RU" sz="1400" dirty="0">
                        <a:solidFill>
                          <a:srgbClr val="0A1121"/>
                        </a:solidFill>
                      </a:endParaRPr>
                    </a:p>
                    <a:p>
                      <a:pPr marL="171450" indent="-171450">
                        <a:buFont typeface="Arial" panose="020B0604020202020204" pitchFamily="34" charset="0"/>
                        <a:buChar char="•"/>
                      </a:pPr>
                      <a:r>
                        <a:rPr lang="ru-RU" sz="1200" dirty="0">
                          <a:effectLst/>
                        </a:rPr>
                        <a:t>2025-2035 </a:t>
                      </a:r>
                      <a:r>
                        <a:rPr lang="ru-RU" sz="1200" dirty="0" err="1">
                          <a:effectLst/>
                        </a:rPr>
                        <a:t>жылдары</a:t>
                      </a:r>
                      <a:r>
                        <a:rPr lang="ru-RU" sz="1200" dirty="0">
                          <a:effectLst/>
                        </a:rPr>
                        <a:t> </a:t>
                      </a:r>
                      <a:r>
                        <a:rPr lang="ru-RU" sz="1200" dirty="0" err="1">
                          <a:effectLst/>
                        </a:rPr>
                        <a:t>салалар</a:t>
                      </a:r>
                      <a:r>
                        <a:rPr lang="ru-RU" sz="1200" dirty="0">
                          <a:effectLst/>
                        </a:rPr>
                        <a:t>, </a:t>
                      </a:r>
                      <a:r>
                        <a:rPr lang="ru-RU" sz="1200" dirty="0" err="1">
                          <a:effectLst/>
                        </a:rPr>
                        <a:t>өңірлер</a:t>
                      </a:r>
                      <a:r>
                        <a:rPr lang="ru-RU" sz="1200" dirty="0">
                          <a:effectLst/>
                        </a:rPr>
                        <a:t>, </a:t>
                      </a:r>
                      <a:r>
                        <a:rPr lang="ru-RU" sz="1200" dirty="0" err="1">
                          <a:effectLst/>
                        </a:rPr>
                        <a:t>жылдар</a:t>
                      </a:r>
                      <a:r>
                        <a:rPr lang="ru-RU" sz="1200" dirty="0">
                          <a:effectLst/>
                        </a:rPr>
                        <a:t>, </a:t>
                      </a:r>
                      <a:r>
                        <a:rPr lang="ru-RU" sz="1200" dirty="0" err="1">
                          <a:effectLst/>
                        </a:rPr>
                        <a:t>кәсіптер</a:t>
                      </a:r>
                      <a:r>
                        <a:rPr lang="ru-RU" sz="1200" dirty="0">
                          <a:effectLst/>
                        </a:rPr>
                        <a:t> </a:t>
                      </a:r>
                      <a:r>
                        <a:rPr lang="ru-RU" sz="1200" dirty="0" err="1">
                          <a:effectLst/>
                        </a:rPr>
                        <a:t>топтары</a:t>
                      </a:r>
                      <a:r>
                        <a:rPr lang="ru-RU" sz="1200" dirty="0">
                          <a:effectLst/>
                        </a:rPr>
                        <a:t> </a:t>
                      </a:r>
                      <a:r>
                        <a:rPr lang="ru-RU" sz="1200" dirty="0" err="1">
                          <a:effectLst/>
                        </a:rPr>
                        <a:t>бойынша</a:t>
                      </a:r>
                      <a:r>
                        <a:rPr lang="ru-RU" sz="1200" dirty="0">
                          <a:effectLst/>
                        </a:rPr>
                        <a:t> </a:t>
                      </a:r>
                      <a:r>
                        <a:rPr lang="ru-RU" sz="1200" dirty="0" err="1">
                          <a:effectLst/>
                        </a:rPr>
                        <a:t>кадрларға</a:t>
                      </a:r>
                      <a:r>
                        <a:rPr lang="ru-RU" sz="1200" dirty="0">
                          <a:effectLst/>
                        </a:rPr>
                        <a:t> </a:t>
                      </a:r>
                      <a:r>
                        <a:rPr lang="ru-RU" sz="1200" dirty="0" err="1">
                          <a:effectLst/>
                        </a:rPr>
                        <a:t>жиынтық</a:t>
                      </a:r>
                      <a:r>
                        <a:rPr lang="ru-RU" sz="1200" dirty="0">
                          <a:effectLst/>
                        </a:rPr>
                        <a:t> </a:t>
                      </a:r>
                      <a:r>
                        <a:rPr lang="ru-RU" sz="1200" dirty="0" err="1">
                          <a:effectLst/>
                        </a:rPr>
                        <a:t>сұраныс</a:t>
                      </a:r>
                      <a:endPar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p>
                      <a:pPr marL="171450" indent="-171450">
                        <a:buFont typeface="Arial" panose="020B0604020202020204" pitchFamily="34" charset="0"/>
                        <a:buChar char="•"/>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Ауыстыру</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a:t>
                      </a: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сұраныс</a:t>
                      </a:r>
                      <a:endPar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p>
                      <a:pPr marL="171450" indent="-171450">
                        <a:buFont typeface="Arial" panose="020B0604020202020204" pitchFamily="34" charset="0"/>
                        <a:buChar char="•"/>
                      </a:pPr>
                      <a:r>
                        <a:rPr lang="ru-RU" sz="1200" dirty="0">
                          <a:effectLst/>
                        </a:rPr>
                        <a:t>2025-2035 </a:t>
                      </a:r>
                      <a:r>
                        <a:rPr lang="ru-RU" sz="1200" dirty="0" err="1">
                          <a:effectLst/>
                        </a:rPr>
                        <a:t>жылдары</a:t>
                      </a:r>
                      <a:r>
                        <a:rPr lang="ru-RU" sz="1200" dirty="0">
                          <a:effectLst/>
                        </a:rPr>
                        <a:t> </a:t>
                      </a:r>
                      <a:r>
                        <a:rPr lang="ru-RU" sz="1200" dirty="0" err="1">
                          <a:effectLst/>
                        </a:rPr>
                        <a:t>өңірлер</a:t>
                      </a:r>
                      <a:r>
                        <a:rPr lang="ru-RU" sz="1200" dirty="0">
                          <a:effectLst/>
                        </a:rPr>
                        <a:t> мен </a:t>
                      </a:r>
                      <a:r>
                        <a:rPr lang="ru-RU" sz="1200" dirty="0" err="1">
                          <a:effectLst/>
                        </a:rPr>
                        <a:t>салалар</a:t>
                      </a:r>
                      <a:r>
                        <a:rPr lang="ru-RU" sz="1200" dirty="0">
                          <a:effectLst/>
                        </a:rPr>
                        <a:t>, </a:t>
                      </a:r>
                      <a:r>
                        <a:rPr lang="ru-RU" sz="1200" dirty="0" err="1">
                          <a:effectLst/>
                        </a:rPr>
                        <a:t>жылдар</a:t>
                      </a:r>
                      <a:r>
                        <a:rPr lang="ru-RU" sz="1200" dirty="0">
                          <a:effectLst/>
                        </a:rPr>
                        <a:t> мен </a:t>
                      </a:r>
                      <a:r>
                        <a:rPr lang="ru-RU" sz="1200" dirty="0" err="1">
                          <a:effectLst/>
                        </a:rPr>
                        <a:t>өңірлер</a:t>
                      </a:r>
                      <a:r>
                        <a:rPr lang="ru-RU" sz="1200" dirty="0">
                          <a:effectLst/>
                        </a:rPr>
                        <a:t>, </a:t>
                      </a:r>
                      <a:r>
                        <a:rPr lang="ru-RU" sz="1200" dirty="0" err="1">
                          <a:effectLst/>
                        </a:rPr>
                        <a:t>салалар</a:t>
                      </a:r>
                      <a:r>
                        <a:rPr lang="ru-RU" sz="1200" dirty="0">
                          <a:effectLst/>
                        </a:rPr>
                        <a:t>, </a:t>
                      </a:r>
                      <a:r>
                        <a:rPr lang="ru-RU" sz="1200" dirty="0" err="1">
                          <a:effectLst/>
                        </a:rPr>
                        <a:t>кәсіптер</a:t>
                      </a:r>
                      <a:r>
                        <a:rPr lang="ru-RU" sz="1200" dirty="0">
                          <a:effectLst/>
                        </a:rPr>
                        <a:t> </a:t>
                      </a:r>
                      <a:r>
                        <a:rPr lang="ru-RU" sz="1200" dirty="0" err="1">
                          <a:effectLst/>
                        </a:rPr>
                        <a:t>топтары</a:t>
                      </a:r>
                      <a:r>
                        <a:rPr lang="ru-RU" sz="1200" dirty="0">
                          <a:effectLst/>
                        </a:rPr>
                        <a:t> </a:t>
                      </a:r>
                      <a:r>
                        <a:rPr lang="ru-RU" sz="1200" dirty="0" err="1">
                          <a:effectLst/>
                        </a:rPr>
                        <a:t>бойынша</a:t>
                      </a:r>
                      <a:r>
                        <a:rPr lang="ru-RU" sz="1200" dirty="0">
                          <a:effectLst/>
                        </a:rPr>
                        <a:t> </a:t>
                      </a:r>
                      <a:r>
                        <a:rPr lang="ru-RU" sz="1200" dirty="0" err="1">
                          <a:effectLst/>
                        </a:rPr>
                        <a:t>жиынтық</a:t>
                      </a:r>
                      <a:r>
                        <a:rPr lang="ru-RU" sz="1200" dirty="0">
                          <a:effectLst/>
                        </a:rPr>
                        <a:t> </a:t>
                      </a:r>
                      <a:r>
                        <a:rPr lang="ru-RU" sz="1200" dirty="0" err="1">
                          <a:effectLst/>
                        </a:rPr>
                        <a:t>сұраныс</a:t>
                      </a:r>
                      <a:r>
                        <a:rPr lang="ru-RU" sz="1200" dirty="0">
                          <a:effectLst/>
                        </a:rPr>
                        <a:t>:</a:t>
                      </a:r>
                      <a:endParaRPr lang="ru-RU" sz="1200" i="0"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p>
                      <a:pPr marL="357188" indent="-177800">
                        <a:buFontTx/>
                        <a:buChar char="-"/>
                        <a:tabLst>
                          <a:tab pos="536575" algn="l"/>
                        </a:tabLst>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Базалық</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сценарий</a:t>
                      </a:r>
                    </a:p>
                    <a:p>
                      <a:pPr marL="357188" indent="-177800">
                        <a:buFontTx/>
                        <a:buChar char="-"/>
                        <a:tabLst>
                          <a:tab pos="536575" algn="l"/>
                        </a:tabLst>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Оптимистік</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сценарий</a:t>
                      </a:r>
                    </a:p>
                    <a:p>
                      <a:pPr marL="357188" indent="-177800">
                        <a:buFontTx/>
                        <a:buChar char="-"/>
                        <a:tabLst>
                          <a:tab pos="536575" algn="l"/>
                        </a:tabLst>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Пессимистік</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сценарий</a:t>
                      </a:r>
                    </a:p>
                  </a:txBody>
                  <a:tcPr marT="18000" marB="18000" anchor="ctr">
                    <a:lnL w="12700" cap="flat" cmpd="sng" algn="ctr">
                      <a:solidFill>
                        <a:schemeClr val="bg1"/>
                      </a:solidFill>
                      <a:prstDash val="solid"/>
                      <a:round/>
                      <a:headEnd type="none" w="med" len="med"/>
                      <a:tailEnd type="none" w="med" len="med"/>
                    </a:lnL>
                    <a:noFill/>
                  </a:tcPr>
                </a:tc>
                <a:tc>
                  <a:txBody>
                    <a:bodyPr/>
                    <a:lstStyle/>
                    <a:p>
                      <a:pPr algn="ctr"/>
                      <a:r>
                        <a:rPr lang="en-US" sz="1400" b="0" i="0" u="none" strike="noStrike" cap="none" dirty="0">
                          <a:solidFill>
                            <a:srgbClr val="0A1121"/>
                          </a:solidFill>
                          <a:latin typeface="+mn-lt"/>
                          <a:ea typeface="+mn-ea"/>
                          <a:cs typeface="+mn-cs"/>
                          <a:sym typeface="Arial"/>
                        </a:rPr>
                        <a:t>... </a:t>
                      </a:r>
                      <a:r>
                        <a:rPr lang="ru-RU" sz="1400" b="0" i="0" u="none" strike="noStrike" cap="none" dirty="0">
                          <a:solidFill>
                            <a:srgbClr val="0A1121"/>
                          </a:solidFill>
                          <a:latin typeface="+mn-lt"/>
                          <a:ea typeface="+mn-ea"/>
                          <a:cs typeface="+mn-cs"/>
                          <a:sym typeface="Arial"/>
                        </a:rPr>
                        <a:t>25-38 </a:t>
                      </a:r>
                      <a:r>
                        <a:rPr lang="en-US" sz="1400" b="0" i="0" u="none" strike="noStrike" cap="none" dirty="0">
                          <a:solidFill>
                            <a:srgbClr val="0A1121"/>
                          </a:solidFill>
                          <a:latin typeface="+mn-lt"/>
                          <a:ea typeface="+mn-ea"/>
                          <a:cs typeface="+mn-cs"/>
                          <a:sym typeface="Arial"/>
                        </a:rPr>
                        <a:t>...</a:t>
                      </a:r>
                      <a:endParaRPr lang="ru-RU" sz="1400" b="0" i="0" u="none" strike="noStrike" cap="none" dirty="0">
                        <a:solidFill>
                          <a:srgbClr val="0A1121"/>
                        </a:solidFill>
                        <a:latin typeface="+mn-lt"/>
                        <a:ea typeface="+mn-ea"/>
                        <a:cs typeface="+mn-cs"/>
                        <a:sym typeface="Arial"/>
                      </a:endParaRPr>
                    </a:p>
                    <a:p>
                      <a:pPr algn="ctr"/>
                      <a:r>
                        <a:rPr lang="ru-RU" sz="1100" b="0" i="1" u="none" strike="noStrike" cap="none" dirty="0">
                          <a:solidFill>
                            <a:srgbClr val="0A1121"/>
                          </a:solidFill>
                          <a:latin typeface="+mn-lt"/>
                          <a:ea typeface="+mn-ea"/>
                          <a:cs typeface="+mn-cs"/>
                          <a:sym typeface="Arial"/>
                        </a:rPr>
                        <a:t>...26-28…</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...29…</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200" b="0" i="0" u="none" strike="noStrike" cap="none" dirty="0">
                          <a:solidFill>
                            <a:srgbClr val="0A1121"/>
                          </a:solidFill>
                          <a:latin typeface="+mn-lt"/>
                          <a:ea typeface="+mn-ea"/>
                          <a:cs typeface="+mn-cs"/>
                          <a:sym typeface="Arial"/>
                        </a:rPr>
                        <a:t>...30-38…</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...30-32…</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...33-35…</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...36-38…</a:t>
                      </a:r>
                    </a:p>
                  </a:txBody>
                  <a:tcPr marT="18000" marB="18000" anchor="ctr">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3278838989"/>
                  </a:ext>
                </a:extLst>
              </a:tr>
              <a:tr h="1397338">
                <a:tc>
                  <a:txBody>
                    <a:bodyPr/>
                    <a:lstStyle/>
                    <a:p>
                      <a:r>
                        <a:rPr lang="ru-RU" sz="1400" dirty="0">
                          <a:solidFill>
                            <a:srgbClr val="0A1121"/>
                          </a:solidFill>
                        </a:rPr>
                        <a:t>3 БӨЛІМ. </a:t>
                      </a:r>
                      <a:r>
                        <a:rPr lang="ru-RU" sz="1400" b="0" i="0" u="none" strike="noStrike" kern="0" cap="none" dirty="0">
                          <a:solidFill>
                            <a:srgbClr val="0A1121"/>
                          </a:solidFill>
                          <a:latin typeface="+mn-lt"/>
                          <a:ea typeface="+mn-ea"/>
                          <a:cs typeface="+mn-cs"/>
                          <a:sym typeface="Arial"/>
                        </a:rPr>
                        <a:t>ЖҰМЫСШЫ МАМАНДЫҚТАР</a:t>
                      </a:r>
                      <a:endParaRPr lang="ru-RU" sz="1400" dirty="0">
                        <a:solidFill>
                          <a:srgbClr val="0A1121"/>
                        </a:solidFill>
                      </a:endParaRPr>
                    </a:p>
                    <a:p>
                      <a:pPr marL="171450" indent="-171450">
                        <a:buFont typeface="Arial" panose="020B0604020202020204" pitchFamily="34" charset="0"/>
                        <a:buChar char="•"/>
                      </a:pPr>
                      <a:r>
                        <a:rPr lang="ru-RU" sz="1200" dirty="0">
                          <a:effectLst/>
                        </a:rPr>
                        <a:t>2025-2035 </a:t>
                      </a:r>
                      <a:r>
                        <a:rPr lang="ru-RU" sz="1200" dirty="0" err="1">
                          <a:effectLst/>
                        </a:rPr>
                        <a:t>жылдары</a:t>
                      </a:r>
                      <a:r>
                        <a:rPr lang="ru-RU" sz="1200" dirty="0">
                          <a:effectLst/>
                        </a:rPr>
                        <a:t> </a:t>
                      </a:r>
                      <a:r>
                        <a:rPr lang="ru-RU" sz="1200" dirty="0" err="1">
                          <a:effectLst/>
                        </a:rPr>
                        <a:t>салалар</a:t>
                      </a:r>
                      <a:r>
                        <a:rPr lang="ru-RU" sz="1200" dirty="0">
                          <a:effectLst/>
                        </a:rPr>
                        <a:t>, </a:t>
                      </a:r>
                      <a:r>
                        <a:rPr lang="ru-RU" sz="1200" dirty="0" err="1">
                          <a:effectLst/>
                        </a:rPr>
                        <a:t>өңірлер</a:t>
                      </a:r>
                      <a:r>
                        <a:rPr lang="ru-RU" sz="1200" dirty="0">
                          <a:effectLst/>
                        </a:rPr>
                        <a:t>, </a:t>
                      </a:r>
                      <a:r>
                        <a:rPr lang="ru-RU" sz="1200" dirty="0" err="1">
                          <a:effectLst/>
                        </a:rPr>
                        <a:t>жылдар</a:t>
                      </a:r>
                      <a:r>
                        <a:rPr lang="ru-RU" sz="1200" dirty="0">
                          <a:effectLst/>
                        </a:rPr>
                        <a:t>, </a:t>
                      </a:r>
                      <a:r>
                        <a:rPr lang="ru-RU" sz="1200" dirty="0" err="1">
                          <a:effectLst/>
                        </a:rPr>
                        <a:t>кәсіптер</a:t>
                      </a:r>
                      <a:r>
                        <a:rPr lang="ru-RU" sz="1200" dirty="0">
                          <a:effectLst/>
                        </a:rPr>
                        <a:t> </a:t>
                      </a:r>
                      <a:r>
                        <a:rPr lang="ru-RU" sz="1200" dirty="0" err="1">
                          <a:effectLst/>
                        </a:rPr>
                        <a:t>топтары</a:t>
                      </a:r>
                      <a:r>
                        <a:rPr lang="ru-RU" sz="1200" dirty="0">
                          <a:effectLst/>
                        </a:rPr>
                        <a:t> </a:t>
                      </a:r>
                      <a:r>
                        <a:rPr lang="ru-RU" sz="1200" dirty="0" err="1">
                          <a:effectLst/>
                        </a:rPr>
                        <a:t>бойынша</a:t>
                      </a:r>
                      <a:r>
                        <a:rPr lang="ru-RU" sz="1200" dirty="0">
                          <a:effectLst/>
                        </a:rPr>
                        <a:t> </a:t>
                      </a:r>
                      <a:r>
                        <a:rPr lang="ru-RU" sz="1200" dirty="0" err="1">
                          <a:effectLst/>
                        </a:rPr>
                        <a:t>кадрларға</a:t>
                      </a:r>
                      <a:r>
                        <a:rPr lang="ru-RU" sz="1200" dirty="0">
                          <a:effectLst/>
                        </a:rPr>
                        <a:t> </a:t>
                      </a:r>
                      <a:r>
                        <a:rPr lang="ru-RU" sz="1200" dirty="0" err="1">
                          <a:effectLst/>
                        </a:rPr>
                        <a:t>жиынтық</a:t>
                      </a:r>
                      <a:r>
                        <a:rPr lang="ru-RU" sz="1200" dirty="0">
                          <a:effectLst/>
                        </a:rPr>
                        <a:t> </a:t>
                      </a:r>
                      <a:r>
                        <a:rPr lang="ru-RU" sz="1200" dirty="0" err="1">
                          <a:effectLst/>
                        </a:rPr>
                        <a:t>сұраныс</a:t>
                      </a:r>
                      <a:endPar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p>
                      <a:pPr marL="171450" indent="-171450">
                        <a:buFont typeface="Arial" panose="020B0604020202020204" pitchFamily="34" charset="0"/>
                        <a:buChar char="•"/>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Ауыстыру</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a:t>
                      </a: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сұраныс</a:t>
                      </a:r>
                      <a:endPar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p>
                      <a:pPr marL="171450" indent="-171450">
                        <a:buFont typeface="Arial" panose="020B0604020202020204" pitchFamily="34" charset="0"/>
                        <a:buChar char="•"/>
                      </a:pPr>
                      <a:r>
                        <a:rPr lang="ru-RU" sz="1200" dirty="0">
                          <a:effectLst/>
                        </a:rPr>
                        <a:t>2025-2035 </a:t>
                      </a:r>
                      <a:r>
                        <a:rPr lang="ru-RU" sz="1200" dirty="0" err="1">
                          <a:effectLst/>
                        </a:rPr>
                        <a:t>жылдары</a:t>
                      </a:r>
                      <a:r>
                        <a:rPr lang="ru-RU" sz="1200" dirty="0">
                          <a:effectLst/>
                        </a:rPr>
                        <a:t> </a:t>
                      </a:r>
                      <a:r>
                        <a:rPr lang="ru-RU" sz="1200" dirty="0" err="1">
                          <a:effectLst/>
                        </a:rPr>
                        <a:t>өңірлер</a:t>
                      </a:r>
                      <a:r>
                        <a:rPr lang="ru-RU" sz="1200" dirty="0">
                          <a:effectLst/>
                        </a:rPr>
                        <a:t> мен </a:t>
                      </a:r>
                      <a:r>
                        <a:rPr lang="ru-RU" sz="1200" dirty="0" err="1">
                          <a:effectLst/>
                        </a:rPr>
                        <a:t>салалар</a:t>
                      </a:r>
                      <a:r>
                        <a:rPr lang="ru-RU" sz="1200" dirty="0">
                          <a:effectLst/>
                        </a:rPr>
                        <a:t>, </a:t>
                      </a:r>
                      <a:r>
                        <a:rPr lang="ru-RU" sz="1200" dirty="0" err="1">
                          <a:effectLst/>
                        </a:rPr>
                        <a:t>жылдар</a:t>
                      </a:r>
                      <a:r>
                        <a:rPr lang="ru-RU" sz="1200" dirty="0">
                          <a:effectLst/>
                        </a:rPr>
                        <a:t> мен </a:t>
                      </a:r>
                      <a:r>
                        <a:rPr lang="ru-RU" sz="1200" dirty="0" err="1">
                          <a:effectLst/>
                        </a:rPr>
                        <a:t>өңірлер</a:t>
                      </a:r>
                      <a:r>
                        <a:rPr lang="ru-RU" sz="1200" dirty="0">
                          <a:effectLst/>
                        </a:rPr>
                        <a:t>, </a:t>
                      </a:r>
                      <a:r>
                        <a:rPr lang="ru-RU" sz="1200" dirty="0" err="1">
                          <a:effectLst/>
                        </a:rPr>
                        <a:t>салалар</a:t>
                      </a:r>
                      <a:r>
                        <a:rPr lang="ru-RU" sz="1200" dirty="0">
                          <a:effectLst/>
                        </a:rPr>
                        <a:t>, </a:t>
                      </a:r>
                      <a:r>
                        <a:rPr lang="ru-RU" sz="1200" dirty="0" err="1">
                          <a:effectLst/>
                        </a:rPr>
                        <a:t>кәсіптер</a:t>
                      </a:r>
                      <a:r>
                        <a:rPr lang="ru-RU" sz="1200" dirty="0">
                          <a:effectLst/>
                        </a:rPr>
                        <a:t> </a:t>
                      </a:r>
                      <a:r>
                        <a:rPr lang="ru-RU" sz="1200" dirty="0" err="1">
                          <a:effectLst/>
                        </a:rPr>
                        <a:t>топтары</a:t>
                      </a:r>
                      <a:r>
                        <a:rPr lang="ru-RU" sz="1200" dirty="0">
                          <a:effectLst/>
                        </a:rPr>
                        <a:t> </a:t>
                      </a:r>
                      <a:r>
                        <a:rPr lang="ru-RU" sz="1200" dirty="0" err="1">
                          <a:effectLst/>
                        </a:rPr>
                        <a:t>бойынша</a:t>
                      </a:r>
                      <a:r>
                        <a:rPr lang="ru-RU" sz="1200" dirty="0">
                          <a:effectLst/>
                        </a:rPr>
                        <a:t> </a:t>
                      </a:r>
                      <a:r>
                        <a:rPr lang="ru-RU" sz="1200" dirty="0" err="1">
                          <a:effectLst/>
                        </a:rPr>
                        <a:t>жиынтық</a:t>
                      </a:r>
                      <a:r>
                        <a:rPr lang="ru-RU" sz="1200" dirty="0">
                          <a:effectLst/>
                        </a:rPr>
                        <a:t> </a:t>
                      </a:r>
                      <a:r>
                        <a:rPr lang="ru-RU" sz="1200" dirty="0" err="1">
                          <a:effectLst/>
                        </a:rPr>
                        <a:t>сұраныс</a:t>
                      </a:r>
                      <a:r>
                        <a:rPr lang="ru-RU" sz="1200" dirty="0">
                          <a:effectLst/>
                        </a:rPr>
                        <a:t>:</a:t>
                      </a:r>
                      <a:endParaRPr lang="ru-RU" sz="1200" i="0" kern="1200" dirty="0">
                        <a:solidFill>
                          <a:srgbClr val="0A1121"/>
                        </a:solidFill>
                        <a:effectLst/>
                        <a:latin typeface="Arial" panose="020B0604020202020204" pitchFamily="34" charset="0"/>
                        <a:ea typeface="Calibri" panose="020F0502020204030204" pitchFamily="34" charset="0"/>
                        <a:cs typeface="Arial" panose="020B0604020202020204" pitchFamily="34" charset="0"/>
                      </a:endParaRPr>
                    </a:p>
                    <a:p>
                      <a:pPr marL="357188" indent="-177800">
                        <a:buFontTx/>
                        <a:buChar char="-"/>
                        <a:tabLst>
                          <a:tab pos="536575" algn="l"/>
                        </a:tabLst>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Базалық</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сценарий</a:t>
                      </a:r>
                    </a:p>
                    <a:p>
                      <a:pPr marL="357188" indent="-177800">
                        <a:buFontTx/>
                        <a:buChar char="-"/>
                        <a:tabLst>
                          <a:tab pos="536575" algn="l"/>
                        </a:tabLst>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Оптимистік</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сценарий</a:t>
                      </a:r>
                    </a:p>
                    <a:p>
                      <a:pPr marL="357188" indent="-177800">
                        <a:buFontTx/>
                        <a:buChar char="-"/>
                        <a:tabLst>
                          <a:tab pos="536575" algn="l"/>
                        </a:tabLst>
                      </a:pPr>
                      <a:r>
                        <a:rPr lang="ru-RU" sz="1200" i="1" kern="1200" dirty="0" err="1">
                          <a:solidFill>
                            <a:srgbClr val="0A1121"/>
                          </a:solidFill>
                          <a:effectLst/>
                          <a:latin typeface="Arial" panose="020B0604020202020204" pitchFamily="34" charset="0"/>
                          <a:ea typeface="Calibri" panose="020F0502020204030204" pitchFamily="34" charset="0"/>
                          <a:cs typeface="Arial" panose="020B0604020202020204" pitchFamily="34" charset="0"/>
                        </a:rPr>
                        <a:t>Пессимистік</a:t>
                      </a:r>
                      <a:r>
                        <a:rPr lang="ru-RU" sz="1200" i="1" kern="1200" dirty="0">
                          <a:solidFill>
                            <a:srgbClr val="0A1121"/>
                          </a:solidFill>
                          <a:effectLst/>
                          <a:latin typeface="Arial" panose="020B0604020202020204" pitchFamily="34" charset="0"/>
                          <a:ea typeface="Calibri" panose="020F0502020204030204" pitchFamily="34" charset="0"/>
                          <a:cs typeface="Arial" panose="020B0604020202020204" pitchFamily="34" charset="0"/>
                        </a:rPr>
                        <a:t> сценарий</a:t>
                      </a:r>
                    </a:p>
                  </a:txBody>
                  <a:tcPr marT="18000" marB="18000" anchor="ctr">
                    <a:lnL w="12700" cap="flat" cmpd="sng" algn="ctr">
                      <a:solidFill>
                        <a:schemeClr val="bg1"/>
                      </a:solidFill>
                      <a:prstDash val="solid"/>
                      <a:round/>
                      <a:headEnd type="none" w="med" len="med"/>
                      <a:tailEnd type="none" w="med" len="med"/>
                    </a:lnL>
                    <a:solidFill>
                      <a:schemeClr val="accent2">
                        <a:lumMod val="20000"/>
                        <a:lumOff val="80000"/>
                        <a:alpha val="62000"/>
                      </a:schemeClr>
                    </a:solidFill>
                  </a:tcPr>
                </a:tc>
                <a:tc>
                  <a:txBody>
                    <a:bodyPr/>
                    <a:lstStyle/>
                    <a:p>
                      <a:pPr algn="ctr"/>
                      <a:r>
                        <a:rPr lang="en-US" sz="1400" b="0" i="0" u="none" strike="noStrike" cap="none" dirty="0">
                          <a:solidFill>
                            <a:srgbClr val="0A1121"/>
                          </a:solidFill>
                          <a:latin typeface="+mn-lt"/>
                          <a:ea typeface="+mn-ea"/>
                          <a:cs typeface="+mn-cs"/>
                          <a:sym typeface="Arial"/>
                        </a:rPr>
                        <a:t>... </a:t>
                      </a:r>
                      <a:r>
                        <a:rPr lang="ru-RU" sz="1400" b="0" i="0" u="none" strike="noStrike" cap="none" dirty="0">
                          <a:solidFill>
                            <a:srgbClr val="0A1121"/>
                          </a:solidFill>
                          <a:latin typeface="+mn-lt"/>
                          <a:ea typeface="+mn-ea"/>
                          <a:cs typeface="+mn-cs"/>
                          <a:sym typeface="Arial"/>
                        </a:rPr>
                        <a:t>39-52 </a:t>
                      </a:r>
                      <a:r>
                        <a:rPr lang="en-US" sz="1400" b="0" i="0" u="none" strike="noStrike" cap="none" dirty="0">
                          <a:solidFill>
                            <a:srgbClr val="0A1121"/>
                          </a:solidFill>
                          <a:latin typeface="+mn-lt"/>
                          <a:ea typeface="+mn-ea"/>
                          <a:cs typeface="+mn-cs"/>
                          <a:sym typeface="Arial"/>
                        </a:rPr>
                        <a:t>...</a:t>
                      </a:r>
                      <a:endParaRPr lang="ru-RU" sz="1400" b="0" i="0" u="none" strike="noStrike" cap="none" dirty="0">
                        <a:solidFill>
                          <a:srgbClr val="0A1121"/>
                        </a:solidFill>
                        <a:latin typeface="+mn-lt"/>
                        <a:ea typeface="+mn-ea"/>
                        <a:cs typeface="+mn-cs"/>
                        <a:sym typeface="Arial"/>
                      </a:endParaRPr>
                    </a:p>
                    <a:p>
                      <a:pPr algn="ctr"/>
                      <a:r>
                        <a:rPr lang="ru-RU" sz="1100" b="0" i="1" u="none" strike="noStrike" cap="none" dirty="0">
                          <a:solidFill>
                            <a:srgbClr val="0A1121"/>
                          </a:solidFill>
                          <a:latin typeface="+mn-lt"/>
                          <a:ea typeface="+mn-ea"/>
                          <a:cs typeface="+mn-cs"/>
                          <a:sym typeface="Arial"/>
                        </a:rPr>
                        <a:t>...40-42…</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...43…</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200" b="0" i="0" u="none" strike="noStrike" cap="none" dirty="0">
                          <a:solidFill>
                            <a:srgbClr val="0A1121"/>
                          </a:solidFill>
                          <a:latin typeface="+mn-lt"/>
                          <a:ea typeface="+mn-ea"/>
                          <a:cs typeface="+mn-cs"/>
                          <a:sym typeface="Arial"/>
                        </a:rPr>
                        <a:t>...44-52…</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...44-46…</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...47-49…</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sz="1100" b="0" i="1" u="none" strike="noStrike" cap="none" dirty="0">
                          <a:solidFill>
                            <a:srgbClr val="0A1121"/>
                          </a:solidFill>
                          <a:latin typeface="+mn-lt"/>
                          <a:ea typeface="+mn-ea"/>
                          <a:cs typeface="+mn-cs"/>
                          <a:sym typeface="Arial"/>
                        </a:rPr>
                        <a:t>...50-52…</a:t>
                      </a:r>
                      <a:endParaRPr lang="ru-RU" sz="1200" b="0" i="1" u="none" strike="noStrike" cap="none" dirty="0">
                        <a:solidFill>
                          <a:srgbClr val="0A1121"/>
                        </a:solidFill>
                        <a:latin typeface="+mn-lt"/>
                        <a:ea typeface="+mn-ea"/>
                        <a:cs typeface="+mn-cs"/>
                        <a:sym typeface="Arial"/>
                      </a:endParaRPr>
                    </a:p>
                  </a:txBody>
                  <a:tcPr marT="18000" marB="18000" anchor="ctr">
                    <a:lnR w="12700" cap="flat" cmpd="sng" algn="ctr">
                      <a:solidFill>
                        <a:schemeClr val="bg1"/>
                      </a:solidFill>
                      <a:prstDash val="solid"/>
                      <a:round/>
                      <a:headEnd type="none" w="med" len="med"/>
                      <a:tailEnd type="none" w="med" len="med"/>
                    </a:lnR>
                    <a:solidFill>
                      <a:schemeClr val="accent2">
                        <a:lumMod val="20000"/>
                        <a:lumOff val="80000"/>
                        <a:alpha val="62000"/>
                      </a:schemeClr>
                    </a:solidFill>
                  </a:tcPr>
                </a:tc>
                <a:extLst>
                  <a:ext uri="{0D108BD9-81ED-4DB2-BD59-A6C34878D82A}">
                    <a16:rowId xmlns:a16="http://schemas.microsoft.com/office/drawing/2014/main" val="3789665100"/>
                  </a:ext>
                </a:extLst>
              </a:tr>
              <a:tr h="290375">
                <a:tc>
                  <a:txBody>
                    <a:bodyPr/>
                    <a:lstStyle/>
                    <a:p>
                      <a:r>
                        <a:rPr lang="ru-RU" sz="1600" b="0" i="0" u="none" strike="noStrike" kern="0" cap="none" dirty="0">
                          <a:solidFill>
                            <a:srgbClr val="0A1121"/>
                          </a:solidFill>
                          <a:latin typeface="+mn-lt"/>
                          <a:ea typeface="+mn-ea"/>
                          <a:cs typeface="+mn-cs"/>
                          <a:sym typeface="Arial"/>
                        </a:rPr>
                        <a:t>4 </a:t>
                      </a:r>
                      <a:r>
                        <a:rPr lang="ru-RU" sz="1600" dirty="0">
                          <a:solidFill>
                            <a:srgbClr val="0A1121"/>
                          </a:solidFill>
                        </a:rPr>
                        <a:t>БӨЛІМ</a:t>
                      </a:r>
                      <a:r>
                        <a:rPr lang="ru-RU" sz="1600" b="0" i="0" u="none" strike="noStrike" kern="0" cap="none" dirty="0">
                          <a:solidFill>
                            <a:srgbClr val="0A1121"/>
                          </a:solidFill>
                          <a:latin typeface="+mn-lt"/>
                          <a:ea typeface="+mn-ea"/>
                          <a:cs typeface="+mn-cs"/>
                          <a:sym typeface="Arial"/>
                        </a:rPr>
                        <a:t>. ЕҢ СҰРАНЫСҚА ИЕ МАМАНДЫҚТАР</a:t>
                      </a:r>
                    </a:p>
                  </a:txBody>
                  <a:tcPr marT="18000" marB="18000" anchor="ctr">
                    <a:lnL w="12700" cap="flat" cmpd="sng" algn="ctr">
                      <a:solidFill>
                        <a:schemeClr val="bg1"/>
                      </a:solidFill>
                      <a:prstDash val="solid"/>
                      <a:round/>
                      <a:headEnd type="none" w="med" len="med"/>
                      <a:tailEnd type="none" w="med" len="med"/>
                    </a:lnL>
                    <a:noFill/>
                  </a:tcPr>
                </a:tc>
                <a:tc>
                  <a:txBody>
                    <a:bodyPr/>
                    <a:lstStyle/>
                    <a:p>
                      <a:pPr algn="ctr"/>
                      <a:r>
                        <a:rPr lang="en-US" sz="1600" b="0" i="0" u="none" strike="noStrike" cap="none" dirty="0">
                          <a:solidFill>
                            <a:srgbClr val="0A1121"/>
                          </a:solidFill>
                          <a:latin typeface="+mn-lt"/>
                          <a:ea typeface="+mn-ea"/>
                          <a:cs typeface="+mn-cs"/>
                          <a:sym typeface="Arial"/>
                        </a:rPr>
                        <a:t>... </a:t>
                      </a:r>
                      <a:r>
                        <a:rPr lang="ru-RU" sz="1600" b="0" i="0" u="none" strike="noStrike" cap="none" dirty="0">
                          <a:solidFill>
                            <a:srgbClr val="0A1121"/>
                          </a:solidFill>
                          <a:latin typeface="+mn-lt"/>
                          <a:ea typeface="+mn-ea"/>
                          <a:cs typeface="+mn-cs"/>
                          <a:sym typeface="Arial"/>
                        </a:rPr>
                        <a:t>53-65 </a:t>
                      </a:r>
                      <a:r>
                        <a:rPr lang="en-US" sz="1600" b="0" i="0" u="none" strike="noStrike" cap="none" dirty="0">
                          <a:solidFill>
                            <a:srgbClr val="0A1121"/>
                          </a:solidFill>
                          <a:latin typeface="+mn-lt"/>
                          <a:ea typeface="+mn-ea"/>
                          <a:cs typeface="+mn-cs"/>
                          <a:sym typeface="Arial"/>
                        </a:rPr>
                        <a:t>...</a:t>
                      </a:r>
                      <a:endParaRPr lang="ru-RU" sz="1600" b="0" i="0" u="none" strike="noStrike" cap="none" dirty="0">
                        <a:solidFill>
                          <a:srgbClr val="0A1121"/>
                        </a:solidFill>
                        <a:latin typeface="+mn-lt"/>
                        <a:ea typeface="+mn-ea"/>
                        <a:cs typeface="+mn-cs"/>
                        <a:sym typeface="Arial"/>
                      </a:endParaRPr>
                    </a:p>
                  </a:txBody>
                  <a:tcPr marT="18000" marB="18000" anchor="ctr">
                    <a:lnR w="12700" cap="flat" cmpd="sng" algn="ctr">
                      <a:solidFill>
                        <a:schemeClr val="bg1"/>
                      </a:solidFill>
                      <a:prstDash val="solid"/>
                      <a:round/>
                      <a:headEnd type="none" w="med" len="med"/>
                      <a:tailEnd type="none" w="med" len="med"/>
                    </a:lnR>
                    <a:noFill/>
                  </a:tcPr>
                </a:tc>
                <a:extLst>
                  <a:ext uri="{0D108BD9-81ED-4DB2-BD59-A6C34878D82A}">
                    <a16:rowId xmlns:a16="http://schemas.microsoft.com/office/drawing/2014/main" val="1231608289"/>
                  </a:ext>
                </a:extLst>
              </a:tr>
              <a:tr h="290375">
                <a:tc>
                  <a:txBody>
                    <a:bodyPr/>
                    <a:lstStyle/>
                    <a:p>
                      <a:r>
                        <a:rPr lang="ru-RU" sz="1600" b="0" i="0" u="none" strike="noStrike" kern="0" cap="none" dirty="0">
                          <a:solidFill>
                            <a:srgbClr val="0A1121"/>
                          </a:solidFill>
                          <a:latin typeface="+mn-lt"/>
                          <a:ea typeface="+mn-ea"/>
                          <a:cs typeface="+mn-cs"/>
                          <a:sym typeface="Arial"/>
                        </a:rPr>
                        <a:t>5 </a:t>
                      </a:r>
                      <a:r>
                        <a:rPr lang="ru-RU" sz="1600" dirty="0">
                          <a:solidFill>
                            <a:srgbClr val="0A1121"/>
                          </a:solidFill>
                        </a:rPr>
                        <a:t>БӨЛІМ</a:t>
                      </a:r>
                      <a:r>
                        <a:rPr lang="ru-RU" sz="1600" b="0" i="0" u="none" strike="noStrike" kern="0" cap="none" dirty="0">
                          <a:solidFill>
                            <a:srgbClr val="0A1121"/>
                          </a:solidFill>
                          <a:latin typeface="+mn-lt"/>
                          <a:ea typeface="+mn-ea"/>
                          <a:cs typeface="+mn-cs"/>
                          <a:sym typeface="Arial"/>
                        </a:rPr>
                        <a:t>. ЕҢ СҰРАНЫСҚА ИЕ ЖҰМЫСШЫ МАМАНДЫҚТАР</a:t>
                      </a:r>
                    </a:p>
                  </a:txBody>
                  <a:tcPr marT="18000" marB="18000" anchor="ctr">
                    <a:lnL w="12700" cap="flat" cmpd="sng" algn="ctr">
                      <a:solidFill>
                        <a:schemeClr val="bg1"/>
                      </a:solidFill>
                      <a:prstDash val="solid"/>
                      <a:round/>
                      <a:headEnd type="none" w="med" len="med"/>
                      <a:tailEnd type="none" w="med" len="med"/>
                    </a:lnL>
                    <a:solidFill>
                      <a:schemeClr val="accent2">
                        <a:lumMod val="20000"/>
                        <a:lumOff val="80000"/>
                        <a:alpha val="62000"/>
                      </a:schemeClr>
                    </a:solidFill>
                  </a:tcPr>
                </a:tc>
                <a:tc>
                  <a:txBody>
                    <a:bodyPr/>
                    <a:lstStyle/>
                    <a:p>
                      <a:pPr algn="ctr"/>
                      <a:r>
                        <a:rPr lang="en-US" sz="1600" b="0" i="0" u="none" strike="noStrike" cap="none" dirty="0">
                          <a:solidFill>
                            <a:srgbClr val="0A1121"/>
                          </a:solidFill>
                          <a:latin typeface="+mn-lt"/>
                          <a:ea typeface="+mn-ea"/>
                          <a:cs typeface="+mn-cs"/>
                          <a:sym typeface="Arial"/>
                        </a:rPr>
                        <a:t>... </a:t>
                      </a:r>
                      <a:r>
                        <a:rPr lang="ru-RU" sz="1600" b="0" i="0" u="none" strike="noStrike" cap="none" dirty="0">
                          <a:solidFill>
                            <a:srgbClr val="0A1121"/>
                          </a:solidFill>
                          <a:latin typeface="+mn-lt"/>
                          <a:ea typeface="+mn-ea"/>
                          <a:cs typeface="+mn-cs"/>
                          <a:sym typeface="Arial"/>
                        </a:rPr>
                        <a:t>66-78</a:t>
                      </a:r>
                      <a:r>
                        <a:rPr lang="en-US" sz="1600" b="0" i="0" u="none" strike="noStrike" cap="none" dirty="0">
                          <a:solidFill>
                            <a:srgbClr val="0A1121"/>
                          </a:solidFill>
                          <a:latin typeface="+mn-lt"/>
                          <a:ea typeface="+mn-ea"/>
                          <a:cs typeface="+mn-cs"/>
                          <a:sym typeface="Arial"/>
                        </a:rPr>
                        <a:t> ...</a:t>
                      </a:r>
                      <a:endParaRPr lang="ru-RU" sz="1600" b="0" i="0" u="none" strike="noStrike" cap="none" dirty="0">
                        <a:solidFill>
                          <a:srgbClr val="0A1121"/>
                        </a:solidFill>
                        <a:latin typeface="+mn-lt"/>
                        <a:ea typeface="+mn-ea"/>
                        <a:cs typeface="+mn-cs"/>
                        <a:sym typeface="Arial"/>
                      </a:endParaRPr>
                    </a:p>
                  </a:txBody>
                  <a:tcPr marT="18000" marB="18000" anchor="ctr">
                    <a:lnR w="12700" cap="flat" cmpd="sng" algn="ctr">
                      <a:solidFill>
                        <a:schemeClr val="bg1"/>
                      </a:solidFill>
                      <a:prstDash val="solid"/>
                      <a:round/>
                      <a:headEnd type="none" w="med" len="med"/>
                      <a:tailEnd type="none" w="med" len="med"/>
                    </a:lnR>
                    <a:solidFill>
                      <a:schemeClr val="accent2">
                        <a:lumMod val="20000"/>
                        <a:lumOff val="80000"/>
                        <a:alpha val="62000"/>
                      </a:schemeClr>
                    </a:solidFill>
                  </a:tcPr>
                </a:tc>
                <a:extLst>
                  <a:ext uri="{0D108BD9-81ED-4DB2-BD59-A6C34878D82A}">
                    <a16:rowId xmlns:a16="http://schemas.microsoft.com/office/drawing/2014/main" val="882386210"/>
                  </a:ext>
                </a:extLst>
              </a:tr>
            </a:tbl>
          </a:graphicData>
        </a:graphic>
      </p:graphicFrame>
    </p:spTree>
    <p:extLst>
      <p:ext uri="{BB962C8B-B14F-4D97-AF65-F5344CB8AC3E}">
        <p14:creationId xmlns:p14="http://schemas.microsoft.com/office/powerpoint/2010/main" val="70842453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A8B132-8319-3CDC-F61E-217A90765A18}"/>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C1185CCA-EBEB-BA65-3288-1853770034BD}"/>
              </a:ext>
            </a:extLst>
          </p:cNvPr>
          <p:cNvSpPr>
            <a:spLocks noGrp="1"/>
          </p:cNvSpPr>
          <p:nvPr>
            <p:ph type="title"/>
          </p:nvPr>
        </p:nvSpPr>
        <p:spPr/>
        <p:txBody>
          <a:bodyPr/>
          <a:lstStyle/>
          <a:p>
            <a:r>
              <a:rPr lang="ru-RU" sz="2400" dirty="0"/>
              <a:t>2025-2035 ж. </a:t>
            </a:r>
            <a:r>
              <a:rPr lang="ru-RU" sz="2400" dirty="0" err="1"/>
              <a:t>жылдар</a:t>
            </a:r>
            <a:r>
              <a:rPr lang="ru-RU" sz="2400" dirty="0"/>
              <a:t> мен </a:t>
            </a:r>
            <a:r>
              <a:rPr lang="ru-RU" sz="2400" dirty="0" err="1"/>
              <a:t>мамандық</a:t>
            </a:r>
            <a:r>
              <a:rPr lang="ru-RU" sz="2400" dirty="0"/>
              <a:t> </a:t>
            </a:r>
            <a:r>
              <a:rPr lang="ru-RU" sz="2400" dirty="0" err="1"/>
              <a:t>топтары</a:t>
            </a:r>
            <a:r>
              <a:rPr lang="ru-RU" sz="2400" dirty="0"/>
              <a:t> </a:t>
            </a:r>
            <a:r>
              <a:rPr lang="ru-RU" sz="2400" dirty="0" err="1"/>
              <a:t>бойынша</a:t>
            </a:r>
            <a:r>
              <a:rPr lang="ru-RU" sz="2400" dirty="0"/>
              <a:t> </a:t>
            </a:r>
            <a:r>
              <a:rPr lang="ru-RU" sz="2400" dirty="0" err="1"/>
              <a:t>жиынтық</a:t>
            </a:r>
            <a:r>
              <a:rPr lang="ru-RU" sz="2400" dirty="0"/>
              <a:t> </a:t>
            </a:r>
            <a:r>
              <a:rPr lang="ru-RU" sz="2400" dirty="0" err="1"/>
              <a:t>сұраныс</a:t>
            </a:r>
            <a:endParaRPr lang="ru-KZ" sz="2400" dirty="0"/>
          </a:p>
        </p:txBody>
      </p:sp>
      <p:sp>
        <p:nvSpPr>
          <p:cNvPr id="3" name="Номер слайда 2">
            <a:extLst>
              <a:ext uri="{FF2B5EF4-FFF2-40B4-BE49-F238E27FC236}">
                <a16:creationId xmlns:a16="http://schemas.microsoft.com/office/drawing/2014/main" id="{3E4D9E8D-E6D8-8ACF-1654-8B84CA82A2D0}"/>
              </a:ext>
            </a:extLst>
          </p:cNvPr>
          <p:cNvSpPr>
            <a:spLocks noGrp="1"/>
          </p:cNvSpPr>
          <p:nvPr>
            <p:ph type="sldNum" sz="quarter" idx="12"/>
          </p:nvPr>
        </p:nvSpPr>
        <p:spPr/>
        <p:txBody>
          <a:bodyPr/>
          <a:lstStyle/>
          <a:p>
            <a:r>
              <a:rPr lang="kk-KZ" dirty="0"/>
              <a:t>78-ден</a:t>
            </a:r>
            <a:r>
              <a:rPr lang="en-US" dirty="0"/>
              <a:t> </a:t>
            </a:r>
            <a:r>
              <a:rPr lang="ru-RU" dirty="0"/>
              <a:t> 20</a:t>
            </a:r>
          </a:p>
        </p:txBody>
      </p:sp>
      <p:sp>
        <p:nvSpPr>
          <p:cNvPr id="5" name="Заголовок 1">
            <a:extLst>
              <a:ext uri="{FF2B5EF4-FFF2-40B4-BE49-F238E27FC236}">
                <a16:creationId xmlns:a16="http://schemas.microsoft.com/office/drawing/2014/main" id="{84A9FD30-3803-8C1F-AAD9-2B0AD493A96E}"/>
              </a:ext>
            </a:extLst>
          </p:cNvPr>
          <p:cNvSpPr txBox="1">
            <a:spLocks/>
          </p:cNvSpPr>
          <p:nvPr/>
        </p:nvSpPr>
        <p:spPr>
          <a:xfrm>
            <a:off x="72000" y="700391"/>
            <a:ext cx="481750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p>
        </p:txBody>
      </p:sp>
      <p:graphicFrame>
        <p:nvGraphicFramePr>
          <p:cNvPr id="9" name="Таблица 8">
            <a:extLst>
              <a:ext uri="{FF2B5EF4-FFF2-40B4-BE49-F238E27FC236}">
                <a16:creationId xmlns:a16="http://schemas.microsoft.com/office/drawing/2014/main" id="{A853A0AB-3619-017E-7CFF-AA41A10A64C8}"/>
              </a:ext>
            </a:extLst>
          </p:cNvPr>
          <p:cNvGraphicFramePr>
            <a:graphicFrameLocks noGrp="1"/>
          </p:cNvGraphicFramePr>
          <p:nvPr>
            <p:extLst>
              <p:ext uri="{D42A27DB-BD31-4B8C-83A1-F6EECF244321}">
                <p14:modId xmlns:p14="http://schemas.microsoft.com/office/powerpoint/2010/main" val="2922308681"/>
              </p:ext>
            </p:extLst>
          </p:nvPr>
        </p:nvGraphicFramePr>
        <p:xfrm>
          <a:off x="175097" y="1070044"/>
          <a:ext cx="11880000" cy="5400000"/>
        </p:xfrm>
        <a:graphic>
          <a:graphicData uri="http://schemas.openxmlformats.org/drawingml/2006/table">
            <a:tbl>
              <a:tblPr bandRow="1">
                <a:tableStyleId>{F5AB1C69-6EDB-4FF4-983F-18BD219EF322}</a:tableStyleId>
              </a:tblPr>
              <a:tblGrid>
                <a:gridCol w="2808000">
                  <a:extLst>
                    <a:ext uri="{9D8B030D-6E8A-4147-A177-3AD203B41FA5}">
                      <a16:colId xmlns:a16="http://schemas.microsoft.com/office/drawing/2014/main" val="857107640"/>
                    </a:ext>
                  </a:extLst>
                </a:gridCol>
                <a:gridCol w="756000">
                  <a:extLst>
                    <a:ext uri="{9D8B030D-6E8A-4147-A177-3AD203B41FA5}">
                      <a16:colId xmlns:a16="http://schemas.microsoft.com/office/drawing/2014/main" val="3570880301"/>
                    </a:ext>
                  </a:extLst>
                </a:gridCol>
                <a:gridCol w="756000">
                  <a:extLst>
                    <a:ext uri="{9D8B030D-6E8A-4147-A177-3AD203B41FA5}">
                      <a16:colId xmlns:a16="http://schemas.microsoft.com/office/drawing/2014/main" val="653208076"/>
                    </a:ext>
                  </a:extLst>
                </a:gridCol>
                <a:gridCol w="756000">
                  <a:extLst>
                    <a:ext uri="{9D8B030D-6E8A-4147-A177-3AD203B41FA5}">
                      <a16:colId xmlns:a16="http://schemas.microsoft.com/office/drawing/2014/main" val="2353179810"/>
                    </a:ext>
                  </a:extLst>
                </a:gridCol>
                <a:gridCol w="756000">
                  <a:extLst>
                    <a:ext uri="{9D8B030D-6E8A-4147-A177-3AD203B41FA5}">
                      <a16:colId xmlns:a16="http://schemas.microsoft.com/office/drawing/2014/main" val="3862630078"/>
                    </a:ext>
                  </a:extLst>
                </a:gridCol>
                <a:gridCol w="756000">
                  <a:extLst>
                    <a:ext uri="{9D8B030D-6E8A-4147-A177-3AD203B41FA5}">
                      <a16:colId xmlns:a16="http://schemas.microsoft.com/office/drawing/2014/main" val="4010029943"/>
                    </a:ext>
                  </a:extLst>
                </a:gridCol>
                <a:gridCol w="756000">
                  <a:extLst>
                    <a:ext uri="{9D8B030D-6E8A-4147-A177-3AD203B41FA5}">
                      <a16:colId xmlns:a16="http://schemas.microsoft.com/office/drawing/2014/main" val="702345676"/>
                    </a:ext>
                  </a:extLst>
                </a:gridCol>
                <a:gridCol w="756000">
                  <a:extLst>
                    <a:ext uri="{9D8B030D-6E8A-4147-A177-3AD203B41FA5}">
                      <a16:colId xmlns:a16="http://schemas.microsoft.com/office/drawing/2014/main" val="1264580491"/>
                    </a:ext>
                  </a:extLst>
                </a:gridCol>
                <a:gridCol w="756000">
                  <a:extLst>
                    <a:ext uri="{9D8B030D-6E8A-4147-A177-3AD203B41FA5}">
                      <a16:colId xmlns:a16="http://schemas.microsoft.com/office/drawing/2014/main" val="1685326651"/>
                    </a:ext>
                  </a:extLst>
                </a:gridCol>
                <a:gridCol w="756000">
                  <a:extLst>
                    <a:ext uri="{9D8B030D-6E8A-4147-A177-3AD203B41FA5}">
                      <a16:colId xmlns:a16="http://schemas.microsoft.com/office/drawing/2014/main" val="1682573322"/>
                    </a:ext>
                  </a:extLst>
                </a:gridCol>
                <a:gridCol w="756000">
                  <a:extLst>
                    <a:ext uri="{9D8B030D-6E8A-4147-A177-3AD203B41FA5}">
                      <a16:colId xmlns:a16="http://schemas.microsoft.com/office/drawing/2014/main" val="965713811"/>
                    </a:ext>
                  </a:extLst>
                </a:gridCol>
                <a:gridCol w="756000">
                  <a:extLst>
                    <a:ext uri="{9D8B030D-6E8A-4147-A177-3AD203B41FA5}">
                      <a16:colId xmlns:a16="http://schemas.microsoft.com/office/drawing/2014/main" val="3209965766"/>
                    </a:ext>
                  </a:extLst>
                </a:gridCol>
                <a:gridCol w="756000">
                  <a:extLst>
                    <a:ext uri="{9D8B030D-6E8A-4147-A177-3AD203B41FA5}">
                      <a16:colId xmlns:a16="http://schemas.microsoft.com/office/drawing/2014/main" val="581187171"/>
                    </a:ext>
                  </a:extLst>
                </a:gridCol>
              </a:tblGrid>
              <a:tr h="662280">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0" marB="0" anchor="ctr"/>
                </a:tc>
                <a:tc>
                  <a:txBody>
                    <a:bodyPr/>
                    <a:lstStyle/>
                    <a:p>
                      <a:pPr algn="ctr" fontAlgn="ctr"/>
                      <a:r>
                        <a:rPr lang="ru-RU" sz="1100" b="0" u="none" strike="noStrike" dirty="0">
                          <a:solidFill>
                            <a:schemeClr val="bg1"/>
                          </a:solidFill>
                          <a:effectLst/>
                        </a:rPr>
                        <a:t>2025</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2026</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2027</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2028</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2029</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2030</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2031</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2032</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2033</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2034</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2035</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chemeClr val="accent3">
                        <a:lumMod val="50000"/>
                      </a:schemeClr>
                    </a:solidFill>
                  </a:tcPr>
                </a:tc>
                <a:extLst>
                  <a:ext uri="{0D108BD9-81ED-4DB2-BD59-A6C34878D82A}">
                    <a16:rowId xmlns:a16="http://schemas.microsoft.com/office/drawing/2014/main" val="2246136800"/>
                  </a:ext>
                </a:extLst>
              </a:tr>
              <a:tr h="473772">
                <a:tc>
                  <a:txBody>
                    <a:bodyPr/>
                    <a:lstStyle/>
                    <a:p>
                      <a:pPr algn="r" fontAlgn="b"/>
                      <a:r>
                        <a:rPr lang="ru-RU" sz="1050" u="none" strike="noStrike" dirty="0" err="1">
                          <a:solidFill>
                            <a:schemeClr val="tx1"/>
                          </a:solidFill>
                          <a:effectLst/>
                        </a:rPr>
                        <a:t>Басшылар</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мемлекеттік</a:t>
                      </a:r>
                      <a:r>
                        <a:rPr lang="ru-RU" sz="1050" u="none" strike="noStrike" dirty="0">
                          <a:solidFill>
                            <a:schemeClr val="tx1"/>
                          </a:solidFill>
                          <a:effectLst/>
                        </a:rPr>
                        <a:t> </a:t>
                      </a:r>
                      <a:r>
                        <a:rPr lang="ru-RU" sz="1050" u="none" strike="noStrike" dirty="0" err="1">
                          <a:solidFill>
                            <a:schemeClr val="tx1"/>
                          </a:solidFill>
                          <a:effectLst/>
                        </a:rPr>
                        <a:t>қызметшілер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39 153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48 988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48 696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43 257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45 262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48 352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49 575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53 827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56 166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58 012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60 139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551 427</a:t>
                      </a:r>
                    </a:p>
                  </a:txBody>
                  <a:tcPr marL="9525" marR="9525" marT="9525" marB="0" anchor="ctr"/>
                </a:tc>
                <a:extLst>
                  <a:ext uri="{0D108BD9-81ED-4DB2-BD59-A6C34878D82A}">
                    <a16:rowId xmlns:a16="http://schemas.microsoft.com/office/drawing/2014/main" val="1790749394"/>
                  </a:ext>
                </a:extLst>
              </a:tr>
              <a:tr h="473772">
                <a:tc>
                  <a:txBody>
                    <a:bodyPr/>
                    <a:lstStyle/>
                    <a:p>
                      <a:pPr algn="r" fontAlgn="b"/>
                      <a:r>
                        <a:rPr lang="ru-RU" sz="1050" u="none" strike="noStrike" dirty="0" err="1">
                          <a:solidFill>
                            <a:schemeClr val="tx1"/>
                          </a:solidFill>
                          <a:effectLst/>
                        </a:rPr>
                        <a:t>Кәсіби</a:t>
                      </a:r>
                      <a:r>
                        <a:rPr lang="ru-RU" sz="1050" u="none" strike="noStrike" dirty="0">
                          <a:solidFill>
                            <a:schemeClr val="tx1"/>
                          </a:solidFill>
                          <a:effectLst/>
                        </a:rPr>
                        <a:t> </a:t>
                      </a:r>
                      <a:r>
                        <a:rPr lang="ru-RU" sz="1050" u="none" strike="noStrike" dirty="0" err="1">
                          <a:solidFill>
                            <a:schemeClr val="tx1"/>
                          </a:solidFill>
                          <a:effectLst/>
                        </a:rPr>
                        <a:t>мамандар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56 802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63 688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68 560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59 110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59 123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61 304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62 845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72 668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76 047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78 655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81 037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739 839</a:t>
                      </a:r>
                    </a:p>
                  </a:txBody>
                  <a:tcPr marL="9525" marR="9525" marT="9525" marB="0" anchor="ctr"/>
                </a:tc>
                <a:extLst>
                  <a:ext uri="{0D108BD9-81ED-4DB2-BD59-A6C34878D82A}">
                    <a16:rowId xmlns:a16="http://schemas.microsoft.com/office/drawing/2014/main" val="125471743"/>
                  </a:ext>
                </a:extLst>
              </a:tr>
              <a:tr h="473772">
                <a:tc>
                  <a:txBody>
                    <a:bodyPr/>
                    <a:lstStyle/>
                    <a:p>
                      <a:pPr algn="r" fontAlgn="b"/>
                      <a:r>
                        <a:rPr lang="ru-RU" sz="1050" u="none" strike="noStrike" dirty="0">
                          <a:solidFill>
                            <a:schemeClr val="tx1"/>
                          </a:solidFill>
                          <a:effectLst/>
                        </a:rPr>
                        <a:t>Техник </a:t>
                      </a:r>
                      <a:r>
                        <a:rPr lang="ru-RU" sz="1050" u="none" strike="noStrike" dirty="0" err="1">
                          <a:solidFill>
                            <a:schemeClr val="tx1"/>
                          </a:solidFill>
                          <a:effectLst/>
                        </a:rPr>
                        <a:t>мамандар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31 648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36 547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38 308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31 963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33 078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34 792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35 347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40 046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41 678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43 244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44 200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410 851</a:t>
                      </a:r>
                    </a:p>
                  </a:txBody>
                  <a:tcPr marL="9525" marR="9525" marT="9525" marB="0" anchor="ctr"/>
                </a:tc>
                <a:extLst>
                  <a:ext uri="{0D108BD9-81ED-4DB2-BD59-A6C34878D82A}">
                    <a16:rowId xmlns:a16="http://schemas.microsoft.com/office/drawing/2014/main" val="2043184468"/>
                  </a:ext>
                </a:extLst>
              </a:tr>
              <a:tr h="473772">
                <a:tc>
                  <a:txBody>
                    <a:bodyPr/>
                    <a:lstStyle/>
                    <a:p>
                      <a:pPr algn="r" fontAlgn="b"/>
                      <a:r>
                        <a:rPr lang="ru-RU" sz="1050" u="none" strike="noStrike" dirty="0" err="1">
                          <a:solidFill>
                            <a:schemeClr val="tx1"/>
                          </a:solidFill>
                          <a:effectLst/>
                        </a:rPr>
                        <a:t>Әкімшілендіру</a:t>
                      </a:r>
                      <a:r>
                        <a:rPr lang="ru-RU" sz="1050" u="none" strike="noStrike" dirty="0">
                          <a:solidFill>
                            <a:schemeClr val="tx1"/>
                          </a:solidFill>
                          <a:effectLst/>
                        </a:rPr>
                        <a:t> </a:t>
                      </a:r>
                      <a:r>
                        <a:rPr lang="ru-RU" sz="1050" u="none" strike="noStrike" dirty="0" err="1">
                          <a:solidFill>
                            <a:schemeClr val="tx1"/>
                          </a:solidFill>
                          <a:effectLst/>
                        </a:rPr>
                        <a:t>саласындағы</a:t>
                      </a:r>
                      <a:r>
                        <a:rPr lang="ru-RU" sz="1050" u="none" strike="noStrike" dirty="0">
                          <a:solidFill>
                            <a:schemeClr val="tx1"/>
                          </a:solidFill>
                          <a:effectLst/>
                        </a:rPr>
                        <a:t> </a:t>
                      </a:r>
                      <a:r>
                        <a:rPr lang="ru-RU" sz="1050" u="none" strike="noStrike" dirty="0" err="1">
                          <a:solidFill>
                            <a:schemeClr val="tx1"/>
                          </a:solidFill>
                          <a:effectLst/>
                        </a:rPr>
                        <a:t>қызметшілер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12 088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16 437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14 280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13 977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14 700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15 723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16 470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18 147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19 175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20 179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21 380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182 556</a:t>
                      </a:r>
                    </a:p>
                  </a:txBody>
                  <a:tcPr marL="9525" marR="9525" marT="9525" marB="0" anchor="ctr"/>
                </a:tc>
                <a:extLst>
                  <a:ext uri="{0D108BD9-81ED-4DB2-BD59-A6C34878D82A}">
                    <a16:rowId xmlns:a16="http://schemas.microsoft.com/office/drawing/2014/main" val="2988167856"/>
                  </a:ext>
                </a:extLst>
              </a:tr>
              <a:tr h="473772">
                <a:tc>
                  <a:txBody>
                    <a:bodyPr/>
                    <a:lstStyle/>
                    <a:p>
                      <a:pPr algn="r" fontAlgn="b"/>
                      <a:r>
                        <a:rPr lang="ru-RU" sz="1050" u="none" strike="noStrike" dirty="0" err="1">
                          <a:solidFill>
                            <a:schemeClr val="tx1"/>
                          </a:solidFill>
                          <a:effectLst/>
                        </a:rPr>
                        <a:t>Қызмет</a:t>
                      </a:r>
                      <a:r>
                        <a:rPr lang="ru-RU" sz="1050" u="none" strike="noStrike" dirty="0">
                          <a:solidFill>
                            <a:schemeClr val="tx1"/>
                          </a:solidFill>
                          <a:effectLst/>
                        </a:rPr>
                        <a:t> </a:t>
                      </a:r>
                      <a:r>
                        <a:rPr lang="ru-RU" sz="1050" u="none" strike="noStrike" dirty="0" err="1">
                          <a:solidFill>
                            <a:schemeClr val="tx1"/>
                          </a:solidFill>
                          <a:effectLst/>
                        </a:rPr>
                        <a:t>көрсету</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сауда</a:t>
                      </a:r>
                      <a:r>
                        <a:rPr lang="ru-RU" sz="1050" u="none" strike="noStrike" dirty="0">
                          <a:solidFill>
                            <a:schemeClr val="tx1"/>
                          </a:solidFill>
                          <a:effectLst/>
                        </a:rPr>
                        <a:t> </a:t>
                      </a:r>
                      <a:r>
                        <a:rPr lang="ru-RU" sz="1050" u="none" strike="noStrike" dirty="0" err="1">
                          <a:solidFill>
                            <a:schemeClr val="tx1"/>
                          </a:solidFill>
                          <a:effectLst/>
                        </a:rPr>
                        <a:t>саласының</a:t>
                      </a:r>
                      <a:r>
                        <a:rPr lang="ru-RU" sz="1050" u="none" strike="noStrike" dirty="0">
                          <a:solidFill>
                            <a:schemeClr val="tx1"/>
                          </a:solidFill>
                          <a:effectLst/>
                        </a:rPr>
                        <a:t> </a:t>
                      </a:r>
                      <a:r>
                        <a:rPr lang="ru-RU" sz="1050" u="none" strike="noStrike" dirty="0" err="1">
                          <a:solidFill>
                            <a:schemeClr val="tx1"/>
                          </a:solidFill>
                          <a:effectLst/>
                        </a:rPr>
                        <a:t>жұмыскерлері</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34 647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35 307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36 931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32 009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33 020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39 062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39 682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45 755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47 368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49 240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50 469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443 490</a:t>
                      </a:r>
                    </a:p>
                  </a:txBody>
                  <a:tcPr marL="9525" marR="9525" marT="9525" marB="0" anchor="ctr"/>
                </a:tc>
                <a:extLst>
                  <a:ext uri="{0D108BD9-81ED-4DB2-BD59-A6C34878D82A}">
                    <a16:rowId xmlns:a16="http://schemas.microsoft.com/office/drawing/2014/main" val="983086267"/>
                  </a:ext>
                </a:extLst>
              </a:tr>
              <a:tr h="473772">
                <a:tc>
                  <a:txBody>
                    <a:bodyPr/>
                    <a:lstStyle/>
                    <a:p>
                      <a:pPr algn="r" fontAlgn="b"/>
                      <a:r>
                        <a:rPr lang="ru-RU" sz="1050" u="none" strike="noStrike" dirty="0" err="1">
                          <a:solidFill>
                            <a:schemeClr val="tx1"/>
                          </a:solidFill>
                          <a:effectLst/>
                        </a:rPr>
                        <a:t>Фермерлер</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ауыл</a:t>
                      </a:r>
                      <a:r>
                        <a:rPr lang="ru-RU" sz="1050" u="none" strike="noStrike" dirty="0">
                          <a:solidFill>
                            <a:schemeClr val="tx1"/>
                          </a:solidFill>
                          <a:effectLst/>
                        </a:rPr>
                        <a:t> </a:t>
                      </a:r>
                      <a:r>
                        <a:rPr lang="ru-RU" sz="1050" u="none" strike="noStrike" dirty="0" err="1">
                          <a:solidFill>
                            <a:schemeClr val="tx1"/>
                          </a:solidFill>
                          <a:effectLst/>
                        </a:rPr>
                        <a:t>шаруашылығының</a:t>
                      </a:r>
                      <a:r>
                        <a:rPr lang="ru-RU" sz="1050" u="none" strike="noStrike" dirty="0">
                          <a:solidFill>
                            <a:schemeClr val="tx1"/>
                          </a:solidFill>
                          <a:effectLst/>
                        </a:rPr>
                        <a:t> </a:t>
                      </a:r>
                      <a:r>
                        <a:rPr lang="ru-RU" sz="1050" u="none" strike="noStrike" dirty="0" err="1">
                          <a:solidFill>
                            <a:schemeClr val="tx1"/>
                          </a:solidFill>
                          <a:effectLst/>
                        </a:rPr>
                        <a:t>жұмысшылары</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2 230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2 446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2 384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5 938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6 454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6 673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7 163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7 626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8 035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8 405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8 965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66 319</a:t>
                      </a:r>
                    </a:p>
                  </a:txBody>
                  <a:tcPr marL="9525" marR="9525" marT="9525" marB="0" anchor="ctr"/>
                </a:tc>
                <a:extLst>
                  <a:ext uri="{0D108BD9-81ED-4DB2-BD59-A6C34878D82A}">
                    <a16:rowId xmlns:a16="http://schemas.microsoft.com/office/drawing/2014/main" val="377476156"/>
                  </a:ext>
                </a:extLst>
              </a:tr>
              <a:tr h="473772">
                <a:tc>
                  <a:txBody>
                    <a:bodyPr/>
                    <a:lstStyle/>
                    <a:p>
                      <a:pPr algn="r" fontAlgn="b"/>
                      <a:r>
                        <a:rPr lang="ru-RU" sz="1050" u="none" strike="noStrike" dirty="0" err="1">
                          <a:solidFill>
                            <a:schemeClr val="tx1"/>
                          </a:solidFill>
                          <a:effectLst/>
                        </a:rPr>
                        <a:t>Өнеркәсіп</a:t>
                      </a:r>
                      <a:r>
                        <a:rPr lang="ru-RU" sz="1050" u="none" strike="noStrike" dirty="0">
                          <a:solidFill>
                            <a:schemeClr val="tx1"/>
                          </a:solidFill>
                          <a:effectLst/>
                        </a:rPr>
                        <a:t>, </a:t>
                      </a:r>
                      <a:r>
                        <a:rPr lang="ru-RU" sz="1050" u="none" strike="noStrike" dirty="0" err="1">
                          <a:solidFill>
                            <a:schemeClr val="tx1"/>
                          </a:solidFill>
                          <a:effectLst/>
                        </a:rPr>
                        <a:t>құрылыс</a:t>
                      </a:r>
                      <a:r>
                        <a:rPr lang="ru-RU" sz="1050" u="none" strike="noStrike" dirty="0">
                          <a:solidFill>
                            <a:schemeClr val="tx1"/>
                          </a:solidFill>
                          <a:effectLst/>
                        </a:rPr>
                        <a:t>, </a:t>
                      </a:r>
                      <a:r>
                        <a:rPr lang="ru-RU" sz="1050" u="none" strike="noStrike" dirty="0" err="1">
                          <a:solidFill>
                            <a:schemeClr val="tx1"/>
                          </a:solidFill>
                          <a:effectLst/>
                        </a:rPr>
                        <a:t>көлік</a:t>
                      </a:r>
                      <a:r>
                        <a:rPr lang="ru-RU" sz="1050" u="none" strike="noStrike" dirty="0">
                          <a:solidFill>
                            <a:schemeClr val="tx1"/>
                          </a:solidFill>
                          <a:effectLst/>
                        </a:rPr>
                        <a:t> </a:t>
                      </a:r>
                      <a:r>
                        <a:rPr lang="ru-RU" sz="1050" u="none" strike="noStrike" dirty="0" err="1">
                          <a:solidFill>
                            <a:schemeClr val="tx1"/>
                          </a:solidFill>
                          <a:effectLst/>
                        </a:rPr>
                        <a:t>қызметтердің</a:t>
                      </a:r>
                      <a:r>
                        <a:rPr lang="ru-RU" sz="1050" u="none" strike="noStrike" dirty="0">
                          <a:solidFill>
                            <a:schemeClr val="tx1"/>
                          </a:solidFill>
                          <a:effectLst/>
                        </a:rPr>
                        <a:t> </a:t>
                      </a:r>
                      <a:r>
                        <a:rPr lang="ru-RU" sz="1050" u="none" strike="noStrike" dirty="0" err="1">
                          <a:solidFill>
                            <a:schemeClr val="tx1"/>
                          </a:solidFill>
                          <a:effectLst/>
                        </a:rPr>
                        <a:t>жұмысшылары</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26 868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35 536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33 651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30 076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31 410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32 961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33 426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35 862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37 137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38 453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39 416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374 796</a:t>
                      </a:r>
                    </a:p>
                  </a:txBody>
                  <a:tcPr marL="9525" marR="9525" marT="9525" marB="0" anchor="ctr"/>
                </a:tc>
                <a:extLst>
                  <a:ext uri="{0D108BD9-81ED-4DB2-BD59-A6C34878D82A}">
                    <a16:rowId xmlns:a16="http://schemas.microsoft.com/office/drawing/2014/main" val="2857730136"/>
                  </a:ext>
                </a:extLst>
              </a:tr>
              <a:tr h="473772">
                <a:tc>
                  <a:txBody>
                    <a:bodyPr/>
                    <a:lstStyle/>
                    <a:p>
                      <a:pPr algn="r" fontAlgn="b"/>
                      <a:r>
                        <a:rPr lang="ru-RU" sz="1050" b="0" u="none" strike="noStrike" cap="none" dirty="0" err="1">
                          <a:solidFill>
                            <a:schemeClr val="tx1"/>
                          </a:solidFill>
                          <a:effectLst/>
                          <a:sym typeface="Arial"/>
                        </a:rPr>
                        <a:t>Өндірістік</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жабдық</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операторлары</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құрастырушылары</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және</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жүргізушілері</a:t>
                      </a:r>
                      <a:endParaRPr lang="ru-RU" sz="1050" b="0" i="0" u="none" strike="noStrike" cap="none" dirty="0">
                        <a:solidFill>
                          <a:schemeClr val="tx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33 990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40 468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39 188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39 238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41 247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42 866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44 061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45 837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47 694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49 159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49 486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473 234</a:t>
                      </a:r>
                    </a:p>
                  </a:txBody>
                  <a:tcPr marL="9525" marR="9525" marT="9525" marB="0" anchor="ctr"/>
                </a:tc>
                <a:extLst>
                  <a:ext uri="{0D108BD9-81ED-4DB2-BD59-A6C34878D82A}">
                    <a16:rowId xmlns:a16="http://schemas.microsoft.com/office/drawing/2014/main" val="3424603289"/>
                  </a:ext>
                </a:extLst>
              </a:tr>
              <a:tr h="473772">
                <a:tc>
                  <a:txBody>
                    <a:bodyPr/>
                    <a:lstStyle/>
                    <a:p>
                      <a:pPr algn="r" fontAlgn="b"/>
                      <a:r>
                        <a:rPr lang="ru-RU" sz="1050" b="0" u="none" strike="noStrike" cap="none" dirty="0" err="1">
                          <a:solidFill>
                            <a:schemeClr val="tx1"/>
                          </a:solidFill>
                          <a:effectLst/>
                          <a:sym typeface="Arial"/>
                        </a:rPr>
                        <a:t>Біліктілігі</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жоқ</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жұмысшылар</a:t>
                      </a:r>
                      <a:endParaRPr lang="ru-RU" sz="1050" b="0" i="0" u="none" strike="noStrike" cap="none" dirty="0">
                        <a:solidFill>
                          <a:schemeClr val="tx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43 957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49 643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50 362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48 875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51 277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55 012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55 850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63 976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65 631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67 778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69 532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621 893</a:t>
                      </a:r>
                    </a:p>
                  </a:txBody>
                  <a:tcPr marL="9525" marR="9525" marT="9525" marB="0" anchor="ctr"/>
                </a:tc>
                <a:extLst>
                  <a:ext uri="{0D108BD9-81ED-4DB2-BD59-A6C34878D82A}">
                    <a16:rowId xmlns:a16="http://schemas.microsoft.com/office/drawing/2014/main" val="2544990456"/>
                  </a:ext>
                </a:extLst>
              </a:tr>
              <a:tr h="473772">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281 383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329 060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332 360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304 443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315 571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336 745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344 419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383 744</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398 931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413 125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424 624</a:t>
                      </a:r>
                    </a:p>
                  </a:txBody>
                  <a:tcPr marL="9525" marR="9525" marT="9525" marB="0" anchor="ctr"/>
                </a:tc>
                <a:tc>
                  <a:txBody>
                    <a:bodyPr/>
                    <a:lstStyle/>
                    <a:p>
                      <a:pPr algn="ctr" rtl="0" fontAlgn="ctr"/>
                      <a:r>
                        <a:rPr lang="ru-KZ" sz="1000" b="1" i="0" u="none" strike="noStrike" dirty="0">
                          <a:solidFill>
                            <a:srgbClr val="000000"/>
                          </a:solidFill>
                          <a:effectLst/>
                          <a:latin typeface="Arial" panose="020B0604020202020204" pitchFamily="34" charset="0"/>
                        </a:rPr>
                        <a:t>3 864 405</a:t>
                      </a:r>
                    </a:p>
                  </a:txBody>
                  <a:tcPr marL="9525" marR="9525" marT="9525"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365643141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74C778-1472-EAC1-919E-A407D21128B1}"/>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76A63821-2A82-004E-92F0-02A4C1979495}"/>
              </a:ext>
            </a:extLst>
          </p:cNvPr>
          <p:cNvSpPr>
            <a:spLocks noGrp="1"/>
          </p:cNvSpPr>
          <p:nvPr>
            <p:ph type="title"/>
          </p:nvPr>
        </p:nvSpPr>
        <p:spPr/>
        <p:txBody>
          <a:bodyPr/>
          <a:lstStyle/>
          <a:p>
            <a:r>
              <a:rPr lang="ru-RU" dirty="0"/>
              <a:t>2025-2035 ж. </a:t>
            </a:r>
            <a:r>
              <a:rPr lang="ru-RU" dirty="0" err="1"/>
              <a:t>өңірлер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0268A96D-6E6F-E64C-B724-5D2610D060A0}"/>
              </a:ext>
            </a:extLst>
          </p:cNvPr>
          <p:cNvSpPr>
            <a:spLocks noGrp="1"/>
          </p:cNvSpPr>
          <p:nvPr>
            <p:ph type="sldNum" sz="quarter" idx="12"/>
          </p:nvPr>
        </p:nvSpPr>
        <p:spPr/>
        <p:txBody>
          <a:bodyPr/>
          <a:lstStyle/>
          <a:p>
            <a:r>
              <a:rPr lang="kk-KZ" dirty="0"/>
              <a:t>78-ден</a:t>
            </a:r>
            <a:r>
              <a:rPr lang="en-US" dirty="0"/>
              <a:t> </a:t>
            </a:r>
            <a:r>
              <a:rPr lang="ru-RU" dirty="0"/>
              <a:t> 21</a:t>
            </a:r>
          </a:p>
        </p:txBody>
      </p:sp>
      <p:sp>
        <p:nvSpPr>
          <p:cNvPr id="5" name="Заголовок 1">
            <a:extLst>
              <a:ext uri="{FF2B5EF4-FFF2-40B4-BE49-F238E27FC236}">
                <a16:creationId xmlns:a16="http://schemas.microsoft.com/office/drawing/2014/main" id="{B5B66276-A10E-42BA-07A3-1C7E377C4003}"/>
              </a:ext>
            </a:extLst>
          </p:cNvPr>
          <p:cNvSpPr txBox="1">
            <a:spLocks/>
          </p:cNvSpPr>
          <p:nvPr/>
        </p:nvSpPr>
        <p:spPr>
          <a:xfrm>
            <a:off x="72000" y="700391"/>
            <a:ext cx="602400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solidFill>
                <a:schemeClr val="accent6">
                  <a:lumMod val="75000"/>
                </a:schemeClr>
              </a:solidFill>
            </a:endParaRPr>
          </a:p>
        </p:txBody>
      </p:sp>
      <p:graphicFrame>
        <p:nvGraphicFramePr>
          <p:cNvPr id="9" name="Таблица 8">
            <a:extLst>
              <a:ext uri="{FF2B5EF4-FFF2-40B4-BE49-F238E27FC236}">
                <a16:creationId xmlns:a16="http://schemas.microsoft.com/office/drawing/2014/main" id="{924ECCF8-44CA-8E1D-A235-628C38AD160E}"/>
              </a:ext>
            </a:extLst>
          </p:cNvPr>
          <p:cNvGraphicFramePr>
            <a:graphicFrameLocks noGrp="1"/>
          </p:cNvGraphicFramePr>
          <p:nvPr>
            <p:extLst>
              <p:ext uri="{D42A27DB-BD31-4B8C-83A1-F6EECF244321}">
                <p14:modId xmlns:p14="http://schemas.microsoft.com/office/powerpoint/2010/main" val="4155359850"/>
              </p:ext>
            </p:extLst>
          </p:nvPr>
        </p:nvGraphicFramePr>
        <p:xfrm>
          <a:off x="175097" y="1070044"/>
          <a:ext cx="11879993" cy="5399991"/>
        </p:xfrm>
        <a:graphic>
          <a:graphicData uri="http://schemas.openxmlformats.org/drawingml/2006/table">
            <a:tbl>
              <a:tblPr bandRow="1">
                <a:tableStyleId>{93296810-A885-4BE3-A3E7-6D5BEEA58F35}</a:tableStyleId>
              </a:tblPr>
              <a:tblGrid>
                <a:gridCol w="1339506">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1">
                  <a:extLst>
                    <a:ext uri="{9D8B030D-6E8A-4147-A177-3AD203B41FA5}">
                      <a16:colId xmlns:a16="http://schemas.microsoft.com/office/drawing/2014/main" val="581187171"/>
                    </a:ext>
                  </a:extLst>
                </a:gridCol>
              </a:tblGrid>
              <a:tr h="1260009">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Тұру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тамақтану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197142">
                <a:tc>
                  <a:txBody>
                    <a:bodyPr/>
                    <a:lstStyle/>
                    <a:p>
                      <a:pPr algn="r" fontAlgn="ctr"/>
                      <a:r>
                        <a:rPr lang="ru-RU" sz="900" b="0" u="none" strike="noStrike" cap="none" dirty="0">
                          <a:solidFill>
                            <a:schemeClr val="dk1"/>
                          </a:solidFill>
                          <a:effectLst/>
                          <a:sym typeface="Arial"/>
                        </a:rPr>
                        <a:t>Абай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dirty="0">
                          <a:solidFill>
                            <a:srgbClr val="000000"/>
                          </a:solidFill>
                          <a:effectLst/>
                          <a:latin typeface="Arial" panose="020B0604020202020204" pitchFamily="34" charset="0"/>
                        </a:rPr>
                        <a:t>4 227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14 080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692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67 502</a:t>
                      </a:r>
                    </a:p>
                  </a:txBody>
                  <a:tcPr marL="9525" marR="9525" marT="0" marB="0" anchor="ctr"/>
                </a:tc>
                <a:extLst>
                  <a:ext uri="{0D108BD9-81ED-4DB2-BD59-A6C34878D82A}">
                    <a16:rowId xmlns:a16="http://schemas.microsoft.com/office/drawing/2014/main" val="1790749394"/>
                  </a:ext>
                </a:extLst>
              </a:tr>
              <a:tr h="197142">
                <a:tc>
                  <a:txBody>
                    <a:bodyPr/>
                    <a:lstStyle/>
                    <a:p>
                      <a:pPr algn="r" fontAlgn="ctr"/>
                      <a:r>
                        <a:rPr lang="ru-RU" sz="900" b="0" u="none" strike="noStrike" cap="none" dirty="0" err="1">
                          <a:solidFill>
                            <a:schemeClr val="dk1"/>
                          </a:solidFill>
                          <a:effectLst/>
                          <a:sym typeface="Arial"/>
                        </a:rPr>
                        <a:t>Ақмола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9 145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19 278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10 159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1 377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88 855</a:t>
                      </a:r>
                    </a:p>
                  </a:txBody>
                  <a:tcPr marL="9525" marR="9525" marT="0" marB="0" anchor="ctr"/>
                </a:tc>
                <a:extLst>
                  <a:ext uri="{0D108BD9-81ED-4DB2-BD59-A6C34878D82A}">
                    <a16:rowId xmlns:a16="http://schemas.microsoft.com/office/drawing/2014/main" val="125471743"/>
                  </a:ext>
                </a:extLst>
              </a:tr>
              <a:tr h="197142">
                <a:tc>
                  <a:txBody>
                    <a:bodyPr/>
                    <a:lstStyle/>
                    <a:p>
                      <a:pPr algn="r" fontAlgn="ctr"/>
                      <a:r>
                        <a:rPr lang="ru-RU" sz="900" b="0" u="none" strike="noStrike" cap="none" dirty="0" err="1">
                          <a:solidFill>
                            <a:schemeClr val="dk1"/>
                          </a:solidFill>
                          <a:effectLst/>
                          <a:sym typeface="Arial"/>
                        </a:rPr>
                        <a:t>Ақтөбе</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3 362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9 010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8 702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20 091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9 965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2 160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102 635</a:t>
                      </a:r>
                    </a:p>
                  </a:txBody>
                  <a:tcPr marL="9525" marR="9525" marT="0" marB="0" anchor="ctr"/>
                </a:tc>
                <a:extLst>
                  <a:ext uri="{0D108BD9-81ED-4DB2-BD59-A6C34878D82A}">
                    <a16:rowId xmlns:a16="http://schemas.microsoft.com/office/drawing/2014/main" val="2043184468"/>
                  </a:ext>
                </a:extLst>
              </a:tr>
              <a:tr h="197142">
                <a:tc>
                  <a:txBody>
                    <a:bodyPr/>
                    <a:lstStyle/>
                    <a:p>
                      <a:pPr algn="r" fontAlgn="ctr"/>
                      <a:r>
                        <a:rPr lang="ru-RU" sz="900" b="0" u="none" strike="noStrike" cap="none" dirty="0">
                          <a:solidFill>
                            <a:schemeClr val="dk1"/>
                          </a:solidFill>
                          <a:effectLst/>
                          <a:sym typeface="Arial"/>
                        </a:rPr>
                        <a:t>Алматы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6 816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7 416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24 302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12 353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5 464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102 937</a:t>
                      </a:r>
                    </a:p>
                  </a:txBody>
                  <a:tcPr marL="9525" marR="9525" marT="0" marB="0" anchor="ctr"/>
                </a:tc>
                <a:extLst>
                  <a:ext uri="{0D108BD9-81ED-4DB2-BD59-A6C34878D82A}">
                    <a16:rowId xmlns:a16="http://schemas.microsoft.com/office/drawing/2014/main" val="2988167856"/>
                  </a:ext>
                </a:extLst>
              </a:tr>
              <a:tr h="197142">
                <a:tc>
                  <a:txBody>
                    <a:bodyPr/>
                    <a:lstStyle/>
                    <a:p>
                      <a:pPr algn="r" fontAlgn="ctr"/>
                      <a:r>
                        <a:rPr lang="ru-RU" sz="900" b="0" u="none" strike="noStrike" cap="none" dirty="0">
                          <a:solidFill>
                            <a:schemeClr val="dk1"/>
                          </a:solidFill>
                          <a:effectLst/>
                          <a:sym typeface="Arial"/>
                        </a:rPr>
                        <a:t>Атырау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1 118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14 455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1 311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76 713</a:t>
                      </a:r>
                    </a:p>
                  </a:txBody>
                  <a:tcPr marL="9525" marR="9525" marT="0" marB="0" anchor="ctr"/>
                </a:tc>
                <a:extLst>
                  <a:ext uri="{0D108BD9-81ED-4DB2-BD59-A6C34878D82A}">
                    <a16:rowId xmlns:a16="http://schemas.microsoft.com/office/drawing/2014/main" val="983086267"/>
                  </a:ext>
                </a:extLst>
              </a:tr>
              <a:tr h="197142">
                <a:tc>
                  <a:txBody>
                    <a:bodyPr/>
                    <a:lstStyle/>
                    <a:p>
                      <a:pPr algn="r" fontAlgn="ctr"/>
                      <a:r>
                        <a:rPr lang="ru-RU" sz="900" b="0" u="none" strike="noStrike" cap="none" dirty="0">
                          <a:solidFill>
                            <a:schemeClr val="dk1"/>
                          </a:solidFill>
                          <a:effectLst/>
                          <a:sym typeface="Arial"/>
                        </a:rPr>
                        <a:t>Б.-</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3 119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7 404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19 153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9 196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1 330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83 420</a:t>
                      </a:r>
                    </a:p>
                  </a:txBody>
                  <a:tcPr marL="9525" marR="9525" marT="0" marB="0" anchor="ctr"/>
                </a:tc>
                <a:extLst>
                  <a:ext uri="{0D108BD9-81ED-4DB2-BD59-A6C34878D82A}">
                    <a16:rowId xmlns:a16="http://schemas.microsoft.com/office/drawing/2014/main" val="377476156"/>
                  </a:ext>
                </a:extLst>
              </a:tr>
              <a:tr h="197142">
                <a:tc>
                  <a:txBody>
                    <a:bodyPr/>
                    <a:lstStyle/>
                    <a:p>
                      <a:pPr algn="r" fontAlgn="ctr"/>
                      <a:r>
                        <a:rPr lang="ru-RU" sz="900" b="0" u="none" strike="noStrike" cap="none" dirty="0">
                          <a:solidFill>
                            <a:schemeClr val="dk1"/>
                          </a:solidFill>
                          <a:effectLst/>
                          <a:sym typeface="Arial"/>
                        </a:rPr>
                        <a:t>Жамбыл</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4 421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12 356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28 470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12 856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2 079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97 287</a:t>
                      </a:r>
                    </a:p>
                  </a:txBody>
                  <a:tcPr marL="9525" marR="9525" marT="0" marB="0" anchor="ctr"/>
                </a:tc>
                <a:extLst>
                  <a:ext uri="{0D108BD9-81ED-4DB2-BD59-A6C34878D82A}">
                    <a16:rowId xmlns:a16="http://schemas.microsoft.com/office/drawing/2014/main" val="2857730136"/>
                  </a:ext>
                </a:extLst>
              </a:tr>
              <a:tr h="197142">
                <a:tc>
                  <a:txBody>
                    <a:bodyPr/>
                    <a:lstStyle/>
                    <a:p>
                      <a:pPr algn="r" fontAlgn="ctr"/>
                      <a:r>
                        <a:rPr lang="ru-RU" sz="900" b="0" u="none" strike="noStrike" cap="none" dirty="0" err="1">
                          <a:solidFill>
                            <a:schemeClr val="dk1"/>
                          </a:solidFill>
                          <a:effectLst/>
                          <a:sym typeface="Arial"/>
                        </a:rPr>
                        <a:t>Жетісу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5 945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9 035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16 792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1 122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64 904</a:t>
                      </a:r>
                    </a:p>
                  </a:txBody>
                  <a:tcPr marL="9525" marR="9525" marT="0" marB="0" anchor="ctr"/>
                </a:tc>
                <a:extLst>
                  <a:ext uri="{0D108BD9-81ED-4DB2-BD59-A6C34878D82A}">
                    <a16:rowId xmlns:a16="http://schemas.microsoft.com/office/drawing/2014/main" val="3424603289"/>
                  </a:ext>
                </a:extLst>
              </a:tr>
              <a:tr h="197142">
                <a:tc>
                  <a:txBody>
                    <a:bodyPr/>
                    <a:lstStyle/>
                    <a:p>
                      <a:pPr algn="r" fontAlgn="ctr"/>
                      <a:r>
                        <a:rPr lang="ru-RU" sz="900" b="0" u="none" strike="noStrike" cap="none" dirty="0" err="1">
                          <a:solidFill>
                            <a:schemeClr val="dk1"/>
                          </a:solidFill>
                          <a:effectLst/>
                          <a:sym typeface="Arial"/>
                        </a:rPr>
                        <a:t>Қарағанды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2 980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24 027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3889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13 544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8 417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8 866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23 389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14 220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2 257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141 785</a:t>
                      </a:r>
                    </a:p>
                  </a:txBody>
                  <a:tcPr marL="9525" marR="9525" marT="0" marB="0" anchor="ctr"/>
                </a:tc>
                <a:extLst>
                  <a:ext uri="{0D108BD9-81ED-4DB2-BD59-A6C34878D82A}">
                    <a16:rowId xmlns:a16="http://schemas.microsoft.com/office/drawing/2014/main" val="2544990456"/>
                  </a:ext>
                </a:extLst>
              </a:tr>
              <a:tr h="197142">
                <a:tc>
                  <a:txBody>
                    <a:bodyPr/>
                    <a:lstStyle/>
                    <a:p>
                      <a:pPr algn="r" fontAlgn="ctr"/>
                      <a:r>
                        <a:rPr lang="ru-RU" sz="900" b="0" u="none" strike="noStrike" cap="none" dirty="0" err="1">
                          <a:solidFill>
                            <a:schemeClr val="dk1"/>
                          </a:solidFill>
                          <a:effectLst/>
                          <a:sym typeface="Arial"/>
                        </a:rPr>
                        <a:t>Қостанай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11 415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9 368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11 855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8 065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17 897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10 630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1 590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107 197</a:t>
                      </a:r>
                    </a:p>
                  </a:txBody>
                  <a:tcPr marL="9525" marR="9525" marT="0" marB="0" anchor="ctr"/>
                </a:tc>
                <a:extLst>
                  <a:ext uri="{0D108BD9-81ED-4DB2-BD59-A6C34878D82A}">
                    <a16:rowId xmlns:a16="http://schemas.microsoft.com/office/drawing/2014/main" val="184666127"/>
                  </a:ext>
                </a:extLst>
              </a:tr>
              <a:tr h="197142">
                <a:tc>
                  <a:txBody>
                    <a:bodyPr/>
                    <a:lstStyle/>
                    <a:p>
                      <a:pPr algn="r" fontAlgn="ctr"/>
                      <a:r>
                        <a:rPr lang="ru-RU" sz="900" b="0" u="none" strike="noStrike" cap="none" dirty="0" err="1">
                          <a:solidFill>
                            <a:schemeClr val="dk1"/>
                          </a:solidFill>
                          <a:effectLst/>
                          <a:sym typeface="Arial"/>
                        </a:rPr>
                        <a:t>Қызылорда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3 509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21 983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10 510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1 038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72 270</a:t>
                      </a:r>
                    </a:p>
                  </a:txBody>
                  <a:tcPr marL="9525" marR="9525" marT="0" marB="0" anchor="ctr"/>
                </a:tc>
                <a:extLst>
                  <a:ext uri="{0D108BD9-81ED-4DB2-BD59-A6C34878D82A}">
                    <a16:rowId xmlns:a16="http://schemas.microsoft.com/office/drawing/2014/main" val="1095292420"/>
                  </a:ext>
                </a:extLst>
              </a:tr>
              <a:tr h="197142">
                <a:tc>
                  <a:txBody>
                    <a:bodyPr/>
                    <a:lstStyle/>
                    <a:p>
                      <a:pPr algn="r" fontAlgn="ctr"/>
                      <a:r>
                        <a:rPr lang="ru-RU" sz="900" b="0" u="none" strike="noStrike" cap="none" dirty="0" err="1">
                          <a:solidFill>
                            <a:schemeClr val="dk1"/>
                          </a:solidFill>
                          <a:effectLst/>
                          <a:sym typeface="Arial"/>
                        </a:rPr>
                        <a:t>Маңғыстау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10 689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12 798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1 783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73 523</a:t>
                      </a:r>
                    </a:p>
                  </a:txBody>
                  <a:tcPr marL="9525" marR="9525" marT="0" marB="0" anchor="ctr"/>
                </a:tc>
                <a:extLst>
                  <a:ext uri="{0D108BD9-81ED-4DB2-BD59-A6C34878D82A}">
                    <a16:rowId xmlns:a16="http://schemas.microsoft.com/office/drawing/2014/main" val="1624006720"/>
                  </a:ext>
                </a:extLst>
              </a:tr>
              <a:tr h="197142">
                <a:tc>
                  <a:txBody>
                    <a:bodyPr/>
                    <a:lstStyle/>
                    <a:p>
                      <a:pPr algn="r" fontAlgn="ctr"/>
                      <a:r>
                        <a:rPr lang="ru-RU" sz="900" b="0" u="none" strike="noStrike" cap="none" dirty="0">
                          <a:solidFill>
                            <a:schemeClr val="dk1"/>
                          </a:solidFill>
                          <a:effectLst/>
                          <a:sym typeface="Arial"/>
                        </a:rPr>
                        <a:t>Павлодар</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3 265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14 736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9 386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16 490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10 155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1 955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100 892</a:t>
                      </a:r>
                    </a:p>
                  </a:txBody>
                  <a:tcPr marL="9525" marR="9525" marT="0" marB="0" anchor="ctr"/>
                </a:tc>
                <a:extLst>
                  <a:ext uri="{0D108BD9-81ED-4DB2-BD59-A6C34878D82A}">
                    <a16:rowId xmlns:a16="http://schemas.microsoft.com/office/drawing/2014/main" val="771704854"/>
                  </a:ext>
                </a:extLst>
              </a:tr>
              <a:tr h="197142">
                <a:tc>
                  <a:txBody>
                    <a:bodyPr/>
                    <a:lstStyle/>
                    <a:p>
                      <a:pPr algn="r" fontAlgn="ctr"/>
                      <a:r>
                        <a:rPr lang="ru-RU" sz="900" b="0" u="none" strike="noStrike" cap="none" dirty="0">
                          <a:solidFill>
                            <a:schemeClr val="dk1"/>
                          </a:solidFill>
                          <a:effectLst/>
                          <a:sym typeface="Arial"/>
                        </a:rPr>
                        <a:t>С.-</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10 691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14 847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1 035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70 476</a:t>
                      </a:r>
                    </a:p>
                  </a:txBody>
                  <a:tcPr marL="9525" marR="9525" marT="0" marB="0" anchor="ctr"/>
                </a:tc>
                <a:extLst>
                  <a:ext uri="{0D108BD9-81ED-4DB2-BD59-A6C34878D82A}">
                    <a16:rowId xmlns:a16="http://schemas.microsoft.com/office/drawing/2014/main" val="1352891898"/>
                  </a:ext>
                </a:extLst>
              </a:tr>
              <a:tr h="197142">
                <a:tc>
                  <a:txBody>
                    <a:bodyPr/>
                    <a:lstStyle/>
                    <a:p>
                      <a:pPr algn="r" fontAlgn="ctr"/>
                      <a:r>
                        <a:rPr lang="ru-RU" sz="900" b="0" u="none" strike="noStrike" cap="none" dirty="0" err="1">
                          <a:solidFill>
                            <a:schemeClr val="dk1"/>
                          </a:solidFill>
                          <a:effectLst/>
                          <a:sym typeface="Arial"/>
                        </a:rPr>
                        <a:t>Түркістан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7 654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9 159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51 443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15 622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1 847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119 773</a:t>
                      </a:r>
                    </a:p>
                  </a:txBody>
                  <a:tcPr marL="9525" marR="9525" marT="0" marB="0" anchor="ctr"/>
                </a:tc>
                <a:extLst>
                  <a:ext uri="{0D108BD9-81ED-4DB2-BD59-A6C34878D82A}">
                    <a16:rowId xmlns:a16="http://schemas.microsoft.com/office/drawing/2014/main" val="3831812551"/>
                  </a:ext>
                </a:extLst>
              </a:tr>
              <a:tr h="197142">
                <a:tc>
                  <a:txBody>
                    <a:bodyPr/>
                    <a:lstStyle/>
                    <a:p>
                      <a:pPr algn="r" fontAlgn="ctr"/>
                      <a:r>
                        <a:rPr lang="ru-RU" sz="900" b="0" u="none" strike="noStrike" cap="none" dirty="0" err="1">
                          <a:solidFill>
                            <a:schemeClr val="dk1"/>
                          </a:solidFill>
                          <a:effectLst/>
                          <a:sym typeface="Arial"/>
                        </a:rPr>
                        <a:t>Ұлытау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863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26 692</a:t>
                      </a:r>
                    </a:p>
                  </a:txBody>
                  <a:tcPr marL="9525" marR="9525" marT="0" marB="0" anchor="ctr"/>
                </a:tc>
                <a:extLst>
                  <a:ext uri="{0D108BD9-81ED-4DB2-BD59-A6C34878D82A}">
                    <a16:rowId xmlns:a16="http://schemas.microsoft.com/office/drawing/2014/main" val="2769433229"/>
                  </a:ext>
                </a:extLst>
              </a:tr>
              <a:tr h="197142">
                <a:tc>
                  <a:txBody>
                    <a:bodyPr/>
                    <a:lstStyle/>
                    <a:p>
                      <a:pPr algn="r" fontAlgn="ctr"/>
                      <a:r>
                        <a:rPr lang="ru-RU" sz="900" b="0" u="none" strike="noStrike" cap="none" dirty="0">
                          <a:solidFill>
                            <a:schemeClr val="dk1"/>
                          </a:solidFill>
                          <a:effectLst/>
                          <a:sym typeface="Arial"/>
                        </a:rPr>
                        <a:t>Ш.-</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5 020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12 699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16 269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11 017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2 138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99 708</a:t>
                      </a:r>
                    </a:p>
                  </a:txBody>
                  <a:tcPr marL="9525" marR="9525" marT="0" marB="0" anchor="ctr"/>
                </a:tc>
                <a:extLst>
                  <a:ext uri="{0D108BD9-81ED-4DB2-BD59-A6C34878D82A}">
                    <a16:rowId xmlns:a16="http://schemas.microsoft.com/office/drawing/2014/main" val="2434409632"/>
                  </a:ext>
                </a:extLst>
              </a:tr>
              <a:tr h="197142">
                <a:tc>
                  <a:txBody>
                    <a:bodyPr/>
                    <a:lstStyle/>
                    <a:p>
                      <a:pPr algn="r" fontAlgn="ctr"/>
                      <a:r>
                        <a:rPr lang="ru-RU" sz="900" b="0" u="none" strike="noStrike" cap="none" dirty="0">
                          <a:solidFill>
                            <a:schemeClr val="dk1"/>
                          </a:solidFill>
                          <a:effectLst/>
                          <a:sym typeface="Arial"/>
                        </a:rPr>
                        <a:t>Астана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1 500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14 794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19 046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12 834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11 436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16 018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16 266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10 998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21 552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18 353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5 460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188 028</a:t>
                      </a:r>
                    </a:p>
                  </a:txBody>
                  <a:tcPr marL="9525" marR="9525" marT="0" marB="0" anchor="ctr"/>
                </a:tc>
                <a:extLst>
                  <a:ext uri="{0D108BD9-81ED-4DB2-BD59-A6C34878D82A}">
                    <a16:rowId xmlns:a16="http://schemas.microsoft.com/office/drawing/2014/main" val="1784393085"/>
                  </a:ext>
                </a:extLst>
              </a:tr>
              <a:tr h="197142">
                <a:tc>
                  <a:txBody>
                    <a:bodyPr/>
                    <a:lstStyle/>
                    <a:p>
                      <a:pPr algn="r" fontAlgn="ctr"/>
                      <a:r>
                        <a:rPr lang="ru-RU" sz="900" b="0" u="none" strike="noStrike" cap="none" dirty="0">
                          <a:solidFill>
                            <a:schemeClr val="dk1"/>
                          </a:solidFill>
                          <a:effectLst/>
                          <a:sym typeface="Arial"/>
                        </a:rPr>
                        <a:t>Алматы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1 299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21 413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16 942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50 736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19 900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15 271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12 823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22 825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17 603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31 217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28 479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6 456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38 116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27 393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12 965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336 673</a:t>
                      </a:r>
                    </a:p>
                  </a:txBody>
                  <a:tcPr marL="9525" marR="9525" marT="0" marB="0" anchor="ctr"/>
                </a:tc>
                <a:extLst>
                  <a:ext uri="{0D108BD9-81ED-4DB2-BD59-A6C34878D82A}">
                    <a16:rowId xmlns:a16="http://schemas.microsoft.com/office/drawing/2014/main" val="4051007158"/>
                  </a:ext>
                </a:extLst>
              </a:tr>
              <a:tr h="197142">
                <a:tc>
                  <a:txBody>
                    <a:bodyPr/>
                    <a:lstStyle/>
                    <a:p>
                      <a:pPr algn="r" fontAlgn="ctr"/>
                      <a:r>
                        <a:rPr lang="ru-RU" sz="900" b="0" u="none" strike="noStrike" cap="none" dirty="0">
                          <a:solidFill>
                            <a:schemeClr val="dk1"/>
                          </a:solidFill>
                          <a:effectLst/>
                          <a:sym typeface="Arial"/>
                        </a:rPr>
                        <a:t>Шымкент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1 090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8 859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21 943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12 411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7 051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101 369</a:t>
                      </a:r>
                    </a:p>
                  </a:txBody>
                  <a:tcPr marL="9525" marR="9525" marT="0" marB="0" anchor="ctr"/>
                </a:tc>
                <a:extLst>
                  <a:ext uri="{0D108BD9-81ED-4DB2-BD59-A6C34878D82A}">
                    <a16:rowId xmlns:a16="http://schemas.microsoft.com/office/drawing/2014/main" val="1101556306"/>
                  </a:ext>
                </a:extLst>
              </a:tr>
              <a:tr h="197142">
                <a:tc>
                  <a:txBody>
                    <a:bodyPr/>
                    <a:lstStyle/>
                    <a:p>
                      <a:pPr algn="r" fontAlgn="b"/>
                      <a:r>
                        <a:rPr lang="ru-RU" sz="900" b="1" u="none" strike="noStrike" cap="none" dirty="0" err="1">
                          <a:solidFill>
                            <a:schemeClr val="dk1"/>
                          </a:solidFill>
                          <a:effectLst/>
                          <a:sym typeface="Arial"/>
                        </a:rPr>
                        <a:t>Қазақстан</a:t>
                      </a:r>
                      <a:endParaRPr lang="ru-KZ" sz="900" b="1" i="0" u="none" strike="noStrike" cap="none" dirty="0">
                        <a:solidFill>
                          <a:schemeClr val="dk1"/>
                        </a:solidFill>
                        <a:effectLst/>
                        <a:latin typeface="+mn-lt"/>
                        <a:ea typeface="+mn-ea"/>
                        <a:cs typeface="+mn-cs"/>
                        <a:sym typeface="Arial"/>
                      </a:endParaRPr>
                    </a:p>
                  </a:txBody>
                  <a:tcPr marL="6259" marR="36000" marT="0" marB="0" anchor="ctr"/>
                </a:tc>
                <a:tc>
                  <a:txBody>
                    <a:bodyPr/>
                    <a:lstStyle/>
                    <a:p>
                      <a:pPr algn="ctr" rtl="0" fontAlgn="ctr"/>
                      <a:r>
                        <a:rPr lang="ru-KZ" sz="800" b="1" i="0" u="none" strike="noStrike">
                          <a:solidFill>
                            <a:srgbClr val="000000"/>
                          </a:solidFill>
                          <a:effectLst/>
                          <a:latin typeface="Arial" panose="020B0604020202020204" pitchFamily="34" charset="0"/>
                        </a:rPr>
                        <a:t>87 131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52 948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164 548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45 087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24 080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100 338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187 755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104 118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85 476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26 914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65 183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65 837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107 389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124 151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145 931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417 907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223 863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38 466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55 517</a:t>
                      </a:r>
                    </a:p>
                  </a:txBody>
                  <a:tcPr marL="9525" marR="9525" marT="0" marB="0" anchor="ctr"/>
                </a:tc>
                <a:tc>
                  <a:txBody>
                    <a:bodyPr/>
                    <a:lstStyle/>
                    <a:p>
                      <a:pPr algn="ctr" rtl="0" fontAlgn="ctr"/>
                      <a:r>
                        <a:rPr lang="ru-KZ" sz="800" b="1" i="0" u="none" strike="noStrike" dirty="0">
                          <a:solidFill>
                            <a:srgbClr val="000000"/>
                          </a:solidFill>
                          <a:effectLst/>
                          <a:latin typeface="Arial" panose="020B0604020202020204" pitchFamily="34" charset="0"/>
                        </a:rPr>
                        <a:t>2 122 639</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50763598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E97C22-AD4A-9EEB-8A5B-4B7DD0125001}"/>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0B4A0578-9363-1F05-D9BC-2D1F7E8F93A3}"/>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өңірлер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829087FE-87A9-8C13-2262-D04758890125}"/>
              </a:ext>
            </a:extLst>
          </p:cNvPr>
          <p:cNvSpPr>
            <a:spLocks noGrp="1"/>
          </p:cNvSpPr>
          <p:nvPr>
            <p:ph type="sldNum" sz="quarter" idx="12"/>
          </p:nvPr>
        </p:nvSpPr>
        <p:spPr/>
        <p:txBody>
          <a:bodyPr/>
          <a:lstStyle/>
          <a:p>
            <a:r>
              <a:rPr lang="kk-KZ" dirty="0"/>
              <a:t>78-ден</a:t>
            </a:r>
            <a:r>
              <a:rPr lang="en-US" dirty="0"/>
              <a:t> </a:t>
            </a:r>
            <a:r>
              <a:rPr lang="ru-RU" dirty="0"/>
              <a:t> 22</a:t>
            </a:r>
          </a:p>
        </p:txBody>
      </p:sp>
      <p:graphicFrame>
        <p:nvGraphicFramePr>
          <p:cNvPr id="9" name="Таблица 8">
            <a:extLst>
              <a:ext uri="{FF2B5EF4-FFF2-40B4-BE49-F238E27FC236}">
                <a16:creationId xmlns:a16="http://schemas.microsoft.com/office/drawing/2014/main" id="{582C9178-6FFD-5106-10D0-F546208FB99A}"/>
              </a:ext>
            </a:extLst>
          </p:cNvPr>
          <p:cNvGraphicFramePr>
            <a:graphicFrameLocks noGrp="1"/>
          </p:cNvGraphicFramePr>
          <p:nvPr>
            <p:extLst>
              <p:ext uri="{D42A27DB-BD31-4B8C-83A1-F6EECF244321}">
                <p14:modId xmlns:p14="http://schemas.microsoft.com/office/powerpoint/2010/main" val="3894516339"/>
              </p:ext>
            </p:extLst>
          </p:nvPr>
        </p:nvGraphicFramePr>
        <p:xfrm>
          <a:off x="175097" y="1070044"/>
          <a:ext cx="11879999" cy="5400003"/>
        </p:xfrm>
        <a:graphic>
          <a:graphicData uri="http://schemas.openxmlformats.org/drawingml/2006/table">
            <a:tbl>
              <a:tblPr bandRow="1">
                <a:tableStyleId>{93296810-A885-4BE3-A3E7-6D5BEEA58F35}</a:tableStyleId>
              </a:tblPr>
              <a:tblGrid>
                <a:gridCol w="1643975">
                  <a:extLst>
                    <a:ext uri="{9D8B030D-6E8A-4147-A177-3AD203B41FA5}">
                      <a16:colId xmlns:a16="http://schemas.microsoft.com/office/drawing/2014/main" val="857107640"/>
                    </a:ext>
                  </a:extLst>
                </a:gridCol>
                <a:gridCol w="853002">
                  <a:extLst>
                    <a:ext uri="{9D8B030D-6E8A-4147-A177-3AD203B41FA5}">
                      <a16:colId xmlns:a16="http://schemas.microsoft.com/office/drawing/2014/main" val="3570880301"/>
                    </a:ext>
                  </a:extLst>
                </a:gridCol>
                <a:gridCol w="853002">
                  <a:extLst>
                    <a:ext uri="{9D8B030D-6E8A-4147-A177-3AD203B41FA5}">
                      <a16:colId xmlns:a16="http://schemas.microsoft.com/office/drawing/2014/main" val="653208076"/>
                    </a:ext>
                  </a:extLst>
                </a:gridCol>
                <a:gridCol w="853002">
                  <a:extLst>
                    <a:ext uri="{9D8B030D-6E8A-4147-A177-3AD203B41FA5}">
                      <a16:colId xmlns:a16="http://schemas.microsoft.com/office/drawing/2014/main" val="2353179810"/>
                    </a:ext>
                  </a:extLst>
                </a:gridCol>
                <a:gridCol w="853002">
                  <a:extLst>
                    <a:ext uri="{9D8B030D-6E8A-4147-A177-3AD203B41FA5}">
                      <a16:colId xmlns:a16="http://schemas.microsoft.com/office/drawing/2014/main" val="3862630078"/>
                    </a:ext>
                  </a:extLst>
                </a:gridCol>
                <a:gridCol w="853002">
                  <a:extLst>
                    <a:ext uri="{9D8B030D-6E8A-4147-A177-3AD203B41FA5}">
                      <a16:colId xmlns:a16="http://schemas.microsoft.com/office/drawing/2014/main" val="4010029943"/>
                    </a:ext>
                  </a:extLst>
                </a:gridCol>
                <a:gridCol w="853002">
                  <a:extLst>
                    <a:ext uri="{9D8B030D-6E8A-4147-A177-3AD203B41FA5}">
                      <a16:colId xmlns:a16="http://schemas.microsoft.com/office/drawing/2014/main" val="702345676"/>
                    </a:ext>
                  </a:extLst>
                </a:gridCol>
                <a:gridCol w="853002">
                  <a:extLst>
                    <a:ext uri="{9D8B030D-6E8A-4147-A177-3AD203B41FA5}">
                      <a16:colId xmlns:a16="http://schemas.microsoft.com/office/drawing/2014/main" val="1264580491"/>
                    </a:ext>
                  </a:extLst>
                </a:gridCol>
                <a:gridCol w="853002">
                  <a:extLst>
                    <a:ext uri="{9D8B030D-6E8A-4147-A177-3AD203B41FA5}">
                      <a16:colId xmlns:a16="http://schemas.microsoft.com/office/drawing/2014/main" val="1685326651"/>
                    </a:ext>
                  </a:extLst>
                </a:gridCol>
                <a:gridCol w="853002">
                  <a:extLst>
                    <a:ext uri="{9D8B030D-6E8A-4147-A177-3AD203B41FA5}">
                      <a16:colId xmlns:a16="http://schemas.microsoft.com/office/drawing/2014/main" val="1682573322"/>
                    </a:ext>
                  </a:extLst>
                </a:gridCol>
                <a:gridCol w="853002">
                  <a:extLst>
                    <a:ext uri="{9D8B030D-6E8A-4147-A177-3AD203B41FA5}">
                      <a16:colId xmlns:a16="http://schemas.microsoft.com/office/drawing/2014/main" val="965713811"/>
                    </a:ext>
                  </a:extLst>
                </a:gridCol>
                <a:gridCol w="853002">
                  <a:extLst>
                    <a:ext uri="{9D8B030D-6E8A-4147-A177-3AD203B41FA5}">
                      <a16:colId xmlns:a16="http://schemas.microsoft.com/office/drawing/2014/main" val="3209965766"/>
                    </a:ext>
                  </a:extLst>
                </a:gridCol>
                <a:gridCol w="853002">
                  <a:extLst>
                    <a:ext uri="{9D8B030D-6E8A-4147-A177-3AD203B41FA5}">
                      <a16:colId xmlns:a16="http://schemas.microsoft.com/office/drawing/2014/main" val="581187171"/>
                    </a:ext>
                  </a:extLst>
                </a:gridCol>
              </a:tblGrid>
              <a:tr h="360507">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ctr" fontAlgn="ctr"/>
                      <a:r>
                        <a:rPr lang="ru-RU" sz="1100" b="0" u="none" strike="noStrike" dirty="0">
                          <a:solidFill>
                            <a:schemeClr val="bg1"/>
                          </a:solidFill>
                          <a:effectLst/>
                        </a:rPr>
                        <a:t>2025</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2026</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2027</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2028</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2029</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2030</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2031</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2032</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2033</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2034</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2035</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chemeClr val="accent6"/>
                    </a:solidFill>
                  </a:tcPr>
                </a:tc>
                <a:extLst>
                  <a:ext uri="{0D108BD9-81ED-4DB2-BD59-A6C34878D82A}">
                    <a16:rowId xmlns:a16="http://schemas.microsoft.com/office/drawing/2014/main" val="2246136800"/>
                  </a:ext>
                </a:extLst>
              </a:tr>
              <a:tr h="239976">
                <a:tc>
                  <a:txBody>
                    <a:bodyPr/>
                    <a:lstStyle/>
                    <a:p>
                      <a:pPr algn="r" fontAlgn="ctr"/>
                      <a:r>
                        <a:rPr lang="ru-RU" sz="1050" b="0" u="none" strike="noStrike" cap="none" dirty="0">
                          <a:solidFill>
                            <a:schemeClr val="dk1"/>
                          </a:solidFill>
                          <a:effectLst/>
                          <a:sym typeface="Arial"/>
                        </a:rPr>
                        <a:t>Абай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6 672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6 655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67 502</a:t>
                      </a:r>
                    </a:p>
                  </a:txBody>
                  <a:tcPr marL="9525" marR="9525" marT="0" marB="0" anchor="ctr"/>
                </a:tc>
                <a:extLst>
                  <a:ext uri="{0D108BD9-81ED-4DB2-BD59-A6C34878D82A}">
                    <a16:rowId xmlns:a16="http://schemas.microsoft.com/office/drawing/2014/main" val="1790749394"/>
                  </a:ext>
                </a:extLst>
              </a:tr>
              <a:tr h="239976">
                <a:tc>
                  <a:txBody>
                    <a:bodyPr/>
                    <a:lstStyle/>
                    <a:p>
                      <a:pPr algn="r" fontAlgn="ctr"/>
                      <a:r>
                        <a:rPr lang="ru-RU" sz="1050" b="0" u="none" strike="noStrike" cap="none" dirty="0" err="1">
                          <a:solidFill>
                            <a:schemeClr val="dk1"/>
                          </a:solidFill>
                          <a:effectLst/>
                          <a:sym typeface="Arial"/>
                        </a:rPr>
                        <a:t>Ақмола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9 239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6 891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8 391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8 698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88 855</a:t>
                      </a:r>
                    </a:p>
                  </a:txBody>
                  <a:tcPr marL="9525" marR="9525" marT="0" marB="0" anchor="ctr"/>
                </a:tc>
                <a:extLst>
                  <a:ext uri="{0D108BD9-81ED-4DB2-BD59-A6C34878D82A}">
                    <a16:rowId xmlns:a16="http://schemas.microsoft.com/office/drawing/2014/main" val="125471743"/>
                  </a:ext>
                </a:extLst>
              </a:tr>
              <a:tr h="239976">
                <a:tc>
                  <a:txBody>
                    <a:bodyPr/>
                    <a:lstStyle/>
                    <a:p>
                      <a:pPr algn="r" fontAlgn="ctr"/>
                      <a:r>
                        <a:rPr lang="ru-RU" sz="1050" b="0" u="none" strike="noStrike" cap="none" dirty="0" err="1">
                          <a:solidFill>
                            <a:schemeClr val="dk1"/>
                          </a:solidFill>
                          <a:effectLst/>
                          <a:sym typeface="Arial"/>
                        </a:rPr>
                        <a:t>Ақтөбе</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10 796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10 117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9 765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9 856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102 635</a:t>
                      </a:r>
                    </a:p>
                  </a:txBody>
                  <a:tcPr marL="9525" marR="9525" marT="0" marB="0" anchor="ctr"/>
                </a:tc>
                <a:extLst>
                  <a:ext uri="{0D108BD9-81ED-4DB2-BD59-A6C34878D82A}">
                    <a16:rowId xmlns:a16="http://schemas.microsoft.com/office/drawing/2014/main" val="2043184468"/>
                  </a:ext>
                </a:extLst>
              </a:tr>
              <a:tr h="239976">
                <a:tc>
                  <a:txBody>
                    <a:bodyPr/>
                    <a:lstStyle/>
                    <a:p>
                      <a:pPr algn="r" fontAlgn="ctr"/>
                      <a:r>
                        <a:rPr lang="ru-RU" sz="1050" b="0" u="none" strike="noStrike" cap="none" dirty="0">
                          <a:solidFill>
                            <a:schemeClr val="dk1"/>
                          </a:solidFill>
                          <a:effectLst/>
                          <a:sym typeface="Arial"/>
                        </a:rPr>
                        <a:t>Алматы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10 888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9 298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9 701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102 937</a:t>
                      </a:r>
                    </a:p>
                  </a:txBody>
                  <a:tcPr marL="9525" marR="9525" marT="0" marB="0" anchor="ctr"/>
                </a:tc>
                <a:extLst>
                  <a:ext uri="{0D108BD9-81ED-4DB2-BD59-A6C34878D82A}">
                    <a16:rowId xmlns:a16="http://schemas.microsoft.com/office/drawing/2014/main" val="2988167856"/>
                  </a:ext>
                </a:extLst>
              </a:tr>
              <a:tr h="239976">
                <a:tc>
                  <a:txBody>
                    <a:bodyPr/>
                    <a:lstStyle/>
                    <a:p>
                      <a:pPr algn="r" fontAlgn="ctr"/>
                      <a:r>
                        <a:rPr lang="ru-RU" sz="1050" b="0" u="none" strike="noStrike" cap="none" dirty="0">
                          <a:solidFill>
                            <a:schemeClr val="dk1"/>
                          </a:solidFill>
                          <a:effectLst/>
                          <a:sym typeface="Arial"/>
                        </a:rPr>
                        <a:t>Атырау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8 671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7 013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76 713</a:t>
                      </a:r>
                    </a:p>
                  </a:txBody>
                  <a:tcPr marL="9525" marR="9525" marT="0" marB="0" anchor="ctr"/>
                </a:tc>
                <a:extLst>
                  <a:ext uri="{0D108BD9-81ED-4DB2-BD59-A6C34878D82A}">
                    <a16:rowId xmlns:a16="http://schemas.microsoft.com/office/drawing/2014/main" val="983086267"/>
                  </a:ext>
                </a:extLst>
              </a:tr>
              <a:tr h="239976">
                <a:tc>
                  <a:txBody>
                    <a:bodyPr/>
                    <a:lstStyle/>
                    <a:p>
                      <a:pPr algn="r" fontAlgn="ctr"/>
                      <a:r>
                        <a:rPr lang="ru-RU" sz="1050" b="0" u="none" strike="noStrike" cap="none" dirty="0">
                          <a:solidFill>
                            <a:schemeClr val="dk1"/>
                          </a:solidFill>
                          <a:effectLst/>
                          <a:sym typeface="Arial"/>
                        </a:rPr>
                        <a:t>Б.-</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8 748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8 866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7 754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83 420</a:t>
                      </a:r>
                    </a:p>
                  </a:txBody>
                  <a:tcPr marL="9525" marR="9525" marT="0" marB="0" anchor="ctr"/>
                </a:tc>
                <a:extLst>
                  <a:ext uri="{0D108BD9-81ED-4DB2-BD59-A6C34878D82A}">
                    <a16:rowId xmlns:a16="http://schemas.microsoft.com/office/drawing/2014/main" val="377476156"/>
                  </a:ext>
                </a:extLst>
              </a:tr>
              <a:tr h="239976">
                <a:tc>
                  <a:txBody>
                    <a:bodyPr/>
                    <a:lstStyle/>
                    <a:p>
                      <a:pPr algn="r" fontAlgn="ctr"/>
                      <a:r>
                        <a:rPr lang="ru-RU" sz="1050" b="0" u="none" strike="noStrike" cap="none" dirty="0">
                          <a:solidFill>
                            <a:schemeClr val="dk1"/>
                          </a:solidFill>
                          <a:effectLst/>
                          <a:sym typeface="Arial"/>
                        </a:rPr>
                        <a:t>Жамбыл</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9 463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9 053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9 585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97 287</a:t>
                      </a:r>
                    </a:p>
                  </a:txBody>
                  <a:tcPr marL="9525" marR="9525" marT="0" marB="0" anchor="ctr"/>
                </a:tc>
                <a:extLst>
                  <a:ext uri="{0D108BD9-81ED-4DB2-BD59-A6C34878D82A}">
                    <a16:rowId xmlns:a16="http://schemas.microsoft.com/office/drawing/2014/main" val="2857730136"/>
                  </a:ext>
                </a:extLst>
              </a:tr>
              <a:tr h="239976">
                <a:tc>
                  <a:txBody>
                    <a:bodyPr/>
                    <a:lstStyle/>
                    <a:p>
                      <a:pPr algn="r" fontAlgn="ctr"/>
                      <a:r>
                        <a:rPr lang="ru-RU" sz="1050" b="0" u="none" strike="noStrike" cap="none" dirty="0" err="1">
                          <a:solidFill>
                            <a:schemeClr val="dk1"/>
                          </a:solidFill>
                          <a:effectLst/>
                          <a:sym typeface="Arial"/>
                        </a:rPr>
                        <a:t>Жетісу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6 448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4 966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4 974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6 444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64 904</a:t>
                      </a:r>
                    </a:p>
                  </a:txBody>
                  <a:tcPr marL="9525" marR="9525" marT="0" marB="0" anchor="ctr"/>
                </a:tc>
                <a:extLst>
                  <a:ext uri="{0D108BD9-81ED-4DB2-BD59-A6C34878D82A}">
                    <a16:rowId xmlns:a16="http://schemas.microsoft.com/office/drawing/2014/main" val="3424603289"/>
                  </a:ext>
                </a:extLst>
              </a:tr>
              <a:tr h="239976">
                <a:tc>
                  <a:txBody>
                    <a:bodyPr/>
                    <a:lstStyle/>
                    <a:p>
                      <a:pPr algn="r" fontAlgn="ctr"/>
                      <a:r>
                        <a:rPr lang="ru-RU" sz="1050" b="0" u="none" strike="noStrike" cap="none" dirty="0" err="1">
                          <a:solidFill>
                            <a:schemeClr val="dk1"/>
                          </a:solidFill>
                          <a:effectLst/>
                          <a:sym typeface="Arial"/>
                        </a:rPr>
                        <a:t>Қарағанды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14 766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13 783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13 126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13 684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14 039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14 214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141 785</a:t>
                      </a:r>
                    </a:p>
                  </a:txBody>
                  <a:tcPr marL="9525" marR="9525" marT="0" marB="0" anchor="ctr"/>
                </a:tc>
                <a:extLst>
                  <a:ext uri="{0D108BD9-81ED-4DB2-BD59-A6C34878D82A}">
                    <a16:rowId xmlns:a16="http://schemas.microsoft.com/office/drawing/2014/main" val="2544990456"/>
                  </a:ext>
                </a:extLst>
              </a:tr>
              <a:tr h="239976">
                <a:tc>
                  <a:txBody>
                    <a:bodyPr/>
                    <a:lstStyle/>
                    <a:p>
                      <a:pPr algn="r" fontAlgn="ctr"/>
                      <a:r>
                        <a:rPr lang="ru-RU" sz="1050" b="0" u="none" strike="noStrike" cap="none" dirty="0" err="1">
                          <a:solidFill>
                            <a:schemeClr val="dk1"/>
                          </a:solidFill>
                          <a:effectLst/>
                          <a:sym typeface="Arial"/>
                        </a:rPr>
                        <a:t>Қостанай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10 889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10 719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10 166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10 221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107 197</a:t>
                      </a:r>
                    </a:p>
                  </a:txBody>
                  <a:tcPr marL="9525" marR="9525" marT="0" marB="0" anchor="ctr"/>
                </a:tc>
                <a:extLst>
                  <a:ext uri="{0D108BD9-81ED-4DB2-BD59-A6C34878D82A}">
                    <a16:rowId xmlns:a16="http://schemas.microsoft.com/office/drawing/2014/main" val="184666127"/>
                  </a:ext>
                </a:extLst>
              </a:tr>
              <a:tr h="239976">
                <a:tc>
                  <a:txBody>
                    <a:bodyPr/>
                    <a:lstStyle/>
                    <a:p>
                      <a:pPr algn="r" fontAlgn="ctr"/>
                      <a:r>
                        <a:rPr lang="ru-RU" sz="1050" b="0" u="none" strike="noStrike" cap="none" dirty="0" err="1">
                          <a:solidFill>
                            <a:schemeClr val="dk1"/>
                          </a:solidFill>
                          <a:effectLst/>
                          <a:sym typeface="Arial"/>
                        </a:rPr>
                        <a:t>Қызылорда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7 094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6 986</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7 164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7 265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72 270</a:t>
                      </a:r>
                    </a:p>
                  </a:txBody>
                  <a:tcPr marL="9525" marR="9525" marT="0" marB="0" anchor="ctr"/>
                </a:tc>
                <a:extLst>
                  <a:ext uri="{0D108BD9-81ED-4DB2-BD59-A6C34878D82A}">
                    <a16:rowId xmlns:a16="http://schemas.microsoft.com/office/drawing/2014/main" val="1095292420"/>
                  </a:ext>
                </a:extLst>
              </a:tr>
              <a:tr h="239976">
                <a:tc>
                  <a:txBody>
                    <a:bodyPr/>
                    <a:lstStyle/>
                    <a:p>
                      <a:pPr algn="r" fontAlgn="ctr"/>
                      <a:r>
                        <a:rPr lang="ru-RU" sz="1050" b="0" u="none" strike="noStrike" cap="none" dirty="0" err="1">
                          <a:solidFill>
                            <a:schemeClr val="dk1"/>
                          </a:solidFill>
                          <a:effectLst/>
                          <a:sym typeface="Arial"/>
                        </a:rPr>
                        <a:t>Маңғыстау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7 523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7 242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73 523</a:t>
                      </a:r>
                    </a:p>
                  </a:txBody>
                  <a:tcPr marL="9525" marR="9525" marT="0" marB="0" anchor="ctr"/>
                </a:tc>
                <a:extLst>
                  <a:ext uri="{0D108BD9-81ED-4DB2-BD59-A6C34878D82A}">
                    <a16:rowId xmlns:a16="http://schemas.microsoft.com/office/drawing/2014/main" val="1624006720"/>
                  </a:ext>
                </a:extLst>
              </a:tr>
              <a:tr h="239976">
                <a:tc>
                  <a:txBody>
                    <a:bodyPr/>
                    <a:lstStyle/>
                    <a:p>
                      <a:pPr algn="r" fontAlgn="ctr"/>
                      <a:r>
                        <a:rPr lang="ru-RU" sz="1050" b="0" u="none" strike="noStrike" cap="none" dirty="0">
                          <a:solidFill>
                            <a:schemeClr val="dk1"/>
                          </a:solidFill>
                          <a:effectLst/>
                          <a:sym typeface="Arial"/>
                        </a:rPr>
                        <a:t>Павлодар</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10 583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9 740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100 892</a:t>
                      </a:r>
                    </a:p>
                  </a:txBody>
                  <a:tcPr marL="9525" marR="9525" marT="0" marB="0" anchor="ctr"/>
                </a:tc>
                <a:extLst>
                  <a:ext uri="{0D108BD9-81ED-4DB2-BD59-A6C34878D82A}">
                    <a16:rowId xmlns:a16="http://schemas.microsoft.com/office/drawing/2014/main" val="771704854"/>
                  </a:ext>
                </a:extLst>
              </a:tr>
              <a:tr h="239976">
                <a:tc>
                  <a:txBody>
                    <a:bodyPr/>
                    <a:lstStyle/>
                    <a:p>
                      <a:pPr algn="r" fontAlgn="ctr"/>
                      <a:r>
                        <a:rPr lang="ru-RU" sz="1050" b="0" u="none" strike="noStrike" cap="none" dirty="0">
                          <a:solidFill>
                            <a:schemeClr val="dk1"/>
                          </a:solidFill>
                          <a:effectLst/>
                          <a:sym typeface="Arial"/>
                        </a:rPr>
                        <a:t>С.-</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7 334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6 551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70 476</a:t>
                      </a:r>
                    </a:p>
                  </a:txBody>
                  <a:tcPr marL="9525" marR="9525" marT="0" marB="0" anchor="ctr"/>
                </a:tc>
                <a:extLst>
                  <a:ext uri="{0D108BD9-81ED-4DB2-BD59-A6C34878D82A}">
                    <a16:rowId xmlns:a16="http://schemas.microsoft.com/office/drawing/2014/main" val="1352891898"/>
                  </a:ext>
                </a:extLst>
              </a:tr>
              <a:tr h="239976">
                <a:tc>
                  <a:txBody>
                    <a:bodyPr/>
                    <a:lstStyle/>
                    <a:p>
                      <a:pPr algn="r" fontAlgn="ctr"/>
                      <a:r>
                        <a:rPr lang="ru-RU" sz="1050" b="0" u="none" strike="noStrike" cap="none" dirty="0" err="1">
                          <a:solidFill>
                            <a:schemeClr val="dk1"/>
                          </a:solidFill>
                          <a:effectLst/>
                          <a:sym typeface="Arial"/>
                        </a:rPr>
                        <a:t>Түркістан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11 829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12 423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9 075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12 074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11 986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119 773</a:t>
                      </a:r>
                    </a:p>
                  </a:txBody>
                  <a:tcPr marL="9525" marR="9525" marT="0" marB="0" anchor="ctr"/>
                </a:tc>
                <a:extLst>
                  <a:ext uri="{0D108BD9-81ED-4DB2-BD59-A6C34878D82A}">
                    <a16:rowId xmlns:a16="http://schemas.microsoft.com/office/drawing/2014/main" val="3831812551"/>
                  </a:ext>
                </a:extLst>
              </a:tr>
              <a:tr h="239976">
                <a:tc>
                  <a:txBody>
                    <a:bodyPr/>
                    <a:lstStyle/>
                    <a:p>
                      <a:pPr algn="r" fontAlgn="ctr"/>
                      <a:r>
                        <a:rPr lang="ru-RU" sz="1050" b="0" u="none" strike="noStrike" cap="none" dirty="0" err="1">
                          <a:solidFill>
                            <a:schemeClr val="dk1"/>
                          </a:solidFill>
                          <a:effectLst/>
                          <a:sym typeface="Arial"/>
                        </a:rPr>
                        <a:t>Ұлытау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2 613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2 710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26 692</a:t>
                      </a:r>
                    </a:p>
                  </a:txBody>
                  <a:tcPr marL="9525" marR="9525" marT="0" marB="0" anchor="ctr"/>
                </a:tc>
                <a:extLst>
                  <a:ext uri="{0D108BD9-81ED-4DB2-BD59-A6C34878D82A}">
                    <a16:rowId xmlns:a16="http://schemas.microsoft.com/office/drawing/2014/main" val="2769433229"/>
                  </a:ext>
                </a:extLst>
              </a:tr>
              <a:tr h="239976">
                <a:tc>
                  <a:txBody>
                    <a:bodyPr/>
                    <a:lstStyle/>
                    <a:p>
                      <a:pPr algn="r" fontAlgn="ctr"/>
                      <a:r>
                        <a:rPr lang="ru-RU" sz="1050" b="0" u="none" strike="noStrike" cap="none" dirty="0">
                          <a:solidFill>
                            <a:schemeClr val="dk1"/>
                          </a:solidFill>
                          <a:effectLst/>
                          <a:sym typeface="Arial"/>
                        </a:rPr>
                        <a:t>Ш.-</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10 914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9 790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9 252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9 705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9 683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99 708</a:t>
                      </a:r>
                    </a:p>
                  </a:txBody>
                  <a:tcPr marL="9525" marR="9525" marT="0" marB="0" anchor="ctr"/>
                </a:tc>
                <a:extLst>
                  <a:ext uri="{0D108BD9-81ED-4DB2-BD59-A6C34878D82A}">
                    <a16:rowId xmlns:a16="http://schemas.microsoft.com/office/drawing/2014/main" val="2434409632"/>
                  </a:ext>
                </a:extLst>
              </a:tr>
              <a:tr h="239976">
                <a:tc>
                  <a:txBody>
                    <a:bodyPr/>
                    <a:lstStyle/>
                    <a:p>
                      <a:pPr algn="r" fontAlgn="ctr"/>
                      <a:r>
                        <a:rPr lang="ru-RU" sz="1050" b="0" u="none" strike="noStrike" cap="none" dirty="0">
                          <a:solidFill>
                            <a:schemeClr val="dk1"/>
                          </a:solidFill>
                          <a:effectLst/>
                          <a:sym typeface="Arial"/>
                        </a:rPr>
                        <a:t>Астана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20 472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19 302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17 652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14 786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14 330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14 554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17 345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17 935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18 399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18 556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188 028</a:t>
                      </a:r>
                    </a:p>
                  </a:txBody>
                  <a:tcPr marL="9525" marR="9525" marT="0" marB="0" anchor="ctr"/>
                </a:tc>
                <a:extLst>
                  <a:ext uri="{0D108BD9-81ED-4DB2-BD59-A6C34878D82A}">
                    <a16:rowId xmlns:a16="http://schemas.microsoft.com/office/drawing/2014/main" val="1784393085"/>
                  </a:ext>
                </a:extLst>
              </a:tr>
              <a:tr h="239976">
                <a:tc>
                  <a:txBody>
                    <a:bodyPr/>
                    <a:lstStyle/>
                    <a:p>
                      <a:pPr algn="r" fontAlgn="ctr"/>
                      <a:r>
                        <a:rPr lang="ru-RU" sz="1050" b="0" u="none" strike="noStrike" cap="none" dirty="0">
                          <a:solidFill>
                            <a:schemeClr val="dk1"/>
                          </a:solidFill>
                          <a:effectLst/>
                          <a:sym typeface="Arial"/>
                        </a:rPr>
                        <a:t>Алматы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35 806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32 029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31 392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26 189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25 716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26 595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26 423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32 757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33 864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34 206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336 673</a:t>
                      </a:r>
                    </a:p>
                  </a:txBody>
                  <a:tcPr marL="9525" marR="9525" marT="0" marB="0" anchor="ctr"/>
                </a:tc>
                <a:extLst>
                  <a:ext uri="{0D108BD9-81ED-4DB2-BD59-A6C34878D82A}">
                    <a16:rowId xmlns:a16="http://schemas.microsoft.com/office/drawing/2014/main" val="4051007158"/>
                  </a:ext>
                </a:extLst>
              </a:tr>
              <a:tr h="239976">
                <a:tc>
                  <a:txBody>
                    <a:bodyPr/>
                    <a:lstStyle/>
                    <a:p>
                      <a:pPr algn="r" fontAlgn="ctr"/>
                      <a:r>
                        <a:rPr lang="ru-RU" sz="1050" b="0" u="none" strike="noStrike" cap="none" dirty="0">
                          <a:solidFill>
                            <a:schemeClr val="dk1"/>
                          </a:solidFill>
                          <a:effectLst/>
                          <a:sym typeface="Arial"/>
                        </a:rPr>
                        <a:t>Шымкент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10 417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10 155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101 369</a:t>
                      </a:r>
                    </a:p>
                  </a:txBody>
                  <a:tcPr marL="9525" marR="9525" marT="0" marB="0" anchor="ctr"/>
                </a:tc>
                <a:extLst>
                  <a:ext uri="{0D108BD9-81ED-4DB2-BD59-A6C34878D82A}">
                    <a16:rowId xmlns:a16="http://schemas.microsoft.com/office/drawing/2014/main" val="1101556306"/>
                  </a:ext>
                </a:extLst>
              </a:tr>
              <a:tr h="239976">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221 165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216 805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207 005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166 654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163 994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166 625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163 896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197 300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202 653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208 307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208 235</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2 122 639</a:t>
                      </a:r>
                    </a:p>
                  </a:txBody>
                  <a:tcPr marL="9525" marR="9525" marT="0" marB="0" anchor="ctr"/>
                </a:tc>
                <a:extLst>
                  <a:ext uri="{0D108BD9-81ED-4DB2-BD59-A6C34878D82A}">
                    <a16:rowId xmlns:a16="http://schemas.microsoft.com/office/drawing/2014/main" val="3396242681"/>
                  </a:ext>
                </a:extLst>
              </a:tr>
            </a:tbl>
          </a:graphicData>
        </a:graphic>
      </p:graphicFrame>
      <p:sp>
        <p:nvSpPr>
          <p:cNvPr id="5" name="Заголовок 1">
            <a:extLst>
              <a:ext uri="{FF2B5EF4-FFF2-40B4-BE49-F238E27FC236}">
                <a16:creationId xmlns:a16="http://schemas.microsoft.com/office/drawing/2014/main" id="{DD892806-9148-1669-328C-9CF1E2F078DE}"/>
              </a:ext>
            </a:extLst>
          </p:cNvPr>
          <p:cNvSpPr txBox="1">
            <a:spLocks/>
          </p:cNvSpPr>
          <p:nvPr/>
        </p:nvSpPr>
        <p:spPr>
          <a:xfrm>
            <a:off x="72000" y="700391"/>
            <a:ext cx="602400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solidFill>
                <a:schemeClr val="accent6">
                  <a:lumMod val="75000"/>
                </a:schemeClr>
              </a:solidFill>
            </a:endParaRPr>
          </a:p>
        </p:txBody>
      </p:sp>
    </p:spTree>
    <p:extLst>
      <p:ext uri="{BB962C8B-B14F-4D97-AF65-F5344CB8AC3E}">
        <p14:creationId xmlns:p14="http://schemas.microsoft.com/office/powerpoint/2010/main" val="312660012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BC61DB-F715-9C37-2A86-3EF857EE30C2}"/>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855B9C3E-DBBC-7C71-1B83-9AC5646EA4F6}"/>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7E5C0C20-CCDC-7F53-9A72-47468B9BB3F8}"/>
              </a:ext>
            </a:extLst>
          </p:cNvPr>
          <p:cNvSpPr>
            <a:spLocks noGrp="1"/>
          </p:cNvSpPr>
          <p:nvPr>
            <p:ph type="sldNum" sz="quarter" idx="12"/>
          </p:nvPr>
        </p:nvSpPr>
        <p:spPr/>
        <p:txBody>
          <a:bodyPr/>
          <a:lstStyle/>
          <a:p>
            <a:r>
              <a:rPr lang="kk-KZ" dirty="0"/>
              <a:t>78-ден</a:t>
            </a:r>
            <a:r>
              <a:rPr lang="en-US" dirty="0"/>
              <a:t> </a:t>
            </a:r>
            <a:r>
              <a:rPr lang="ru-RU" dirty="0"/>
              <a:t> 23</a:t>
            </a:r>
          </a:p>
        </p:txBody>
      </p:sp>
      <p:graphicFrame>
        <p:nvGraphicFramePr>
          <p:cNvPr id="9" name="Таблица 8">
            <a:extLst>
              <a:ext uri="{FF2B5EF4-FFF2-40B4-BE49-F238E27FC236}">
                <a16:creationId xmlns:a16="http://schemas.microsoft.com/office/drawing/2014/main" id="{21E7DA97-373E-FC62-65B4-7971646F4121}"/>
              </a:ext>
            </a:extLst>
          </p:cNvPr>
          <p:cNvGraphicFramePr>
            <a:graphicFrameLocks noGrp="1"/>
          </p:cNvGraphicFramePr>
          <p:nvPr>
            <p:extLst>
              <p:ext uri="{D42A27DB-BD31-4B8C-83A1-F6EECF244321}">
                <p14:modId xmlns:p14="http://schemas.microsoft.com/office/powerpoint/2010/main" val="4051120833"/>
              </p:ext>
            </p:extLst>
          </p:nvPr>
        </p:nvGraphicFramePr>
        <p:xfrm>
          <a:off x="175097" y="1070044"/>
          <a:ext cx="11879995" cy="5399995"/>
        </p:xfrm>
        <a:graphic>
          <a:graphicData uri="http://schemas.openxmlformats.org/drawingml/2006/table">
            <a:tbl>
              <a:tblPr bandRow="1">
                <a:tableStyleId>{93296810-A885-4BE3-A3E7-6D5BEEA58F35}</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876615">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Услуги по проживанию и </a:t>
                      </a:r>
                      <a:endParaRPr lang="en-US" sz="900" b="0" u="none" strike="noStrike" dirty="0">
                        <a:solidFill>
                          <a:srgbClr val="000000"/>
                        </a:solidFill>
                        <a:effectLst/>
                      </a:endParaRPr>
                    </a:p>
                    <a:p>
                      <a:pPr algn="l" fontAlgn="ctr"/>
                      <a:r>
                        <a:rPr lang="ru-RU" sz="900" b="0" u="none" strike="noStrike" dirty="0">
                          <a:solidFill>
                            <a:srgbClr val="000000"/>
                          </a:solidFill>
                          <a:effectLst/>
                        </a:rPr>
                        <a:t>питанию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293615">
                <a:tc>
                  <a:txBody>
                    <a:bodyPr/>
                    <a:lstStyle/>
                    <a:p>
                      <a:pPr algn="ctr" fontAlgn="ctr"/>
                      <a:r>
                        <a:rPr lang="ru-RU" sz="1100" b="0" u="none" strike="noStrike" cap="none" dirty="0">
                          <a:solidFill>
                            <a:schemeClr val="bg1"/>
                          </a:solidFill>
                          <a:effectLst/>
                          <a:sym typeface="Arial"/>
                        </a:rPr>
                        <a:t>2025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dirty="0">
                          <a:solidFill>
                            <a:srgbClr val="000000"/>
                          </a:solidFill>
                          <a:effectLst/>
                          <a:latin typeface="Arial" panose="020B0604020202020204" pitchFamily="34" charset="0"/>
                        </a:rPr>
                        <a:t>8 052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14 158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39 479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5 026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221 165</a:t>
                      </a:r>
                    </a:p>
                  </a:txBody>
                  <a:tcPr marL="9525" marR="9525" marT="0" marB="0" anchor="ctr"/>
                </a:tc>
                <a:extLst>
                  <a:ext uri="{0D108BD9-81ED-4DB2-BD59-A6C34878D82A}">
                    <a16:rowId xmlns:a16="http://schemas.microsoft.com/office/drawing/2014/main" val="1790749394"/>
                  </a:ext>
                </a:extLst>
              </a:tr>
              <a:tr h="293615">
                <a:tc>
                  <a:txBody>
                    <a:bodyPr/>
                    <a:lstStyle/>
                    <a:p>
                      <a:pPr algn="ctr" fontAlgn="ctr"/>
                      <a:r>
                        <a:rPr lang="ru-RU" sz="1100" b="0" u="none" strike="noStrike" cap="none" dirty="0">
                          <a:solidFill>
                            <a:schemeClr val="bg1"/>
                          </a:solidFill>
                          <a:effectLst/>
                          <a:sym typeface="Arial"/>
                        </a:rPr>
                        <a:t>2026</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10 427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15 230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24 113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38 472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25 612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5 164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216 805</a:t>
                      </a:r>
                    </a:p>
                  </a:txBody>
                  <a:tcPr marL="9525" marR="9525" marT="0" marB="0" anchor="ctr"/>
                </a:tc>
                <a:extLst>
                  <a:ext uri="{0D108BD9-81ED-4DB2-BD59-A6C34878D82A}">
                    <a16:rowId xmlns:a16="http://schemas.microsoft.com/office/drawing/2014/main" val="125471743"/>
                  </a:ext>
                </a:extLst>
              </a:tr>
              <a:tr h="293615">
                <a:tc>
                  <a:txBody>
                    <a:bodyPr/>
                    <a:lstStyle/>
                    <a:p>
                      <a:pPr algn="ctr" fontAlgn="ctr"/>
                      <a:r>
                        <a:rPr lang="ru-RU" sz="1100" b="0" u="none" strike="noStrike" cap="none" dirty="0">
                          <a:solidFill>
                            <a:schemeClr val="bg1"/>
                          </a:solidFill>
                          <a:effectLst/>
                          <a:sym typeface="Arial"/>
                        </a:rPr>
                        <a:t>2027</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9 956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15 180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17 520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9 214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12 720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48 530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21 482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5 067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207 005</a:t>
                      </a:r>
                    </a:p>
                  </a:txBody>
                  <a:tcPr marL="9525" marR="9525" marT="0" marB="0" anchor="ctr"/>
                </a:tc>
                <a:extLst>
                  <a:ext uri="{0D108BD9-81ED-4DB2-BD59-A6C34878D82A}">
                    <a16:rowId xmlns:a16="http://schemas.microsoft.com/office/drawing/2014/main" val="2043184468"/>
                  </a:ext>
                </a:extLst>
              </a:tr>
              <a:tr h="293615">
                <a:tc>
                  <a:txBody>
                    <a:bodyPr/>
                    <a:lstStyle/>
                    <a:p>
                      <a:pPr algn="ctr" fontAlgn="ctr"/>
                      <a:r>
                        <a:rPr lang="ru-RU" sz="1100" b="0" u="none" strike="noStrike" cap="none" dirty="0">
                          <a:solidFill>
                            <a:schemeClr val="bg1"/>
                          </a:solidFill>
                          <a:effectLst/>
                          <a:sym typeface="Arial"/>
                        </a:rPr>
                        <a:t>2028</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7 996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12 877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14 333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30 650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4 245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166 654</a:t>
                      </a:r>
                    </a:p>
                  </a:txBody>
                  <a:tcPr marL="9525" marR="9525" marT="0" marB="0" anchor="ctr"/>
                </a:tc>
                <a:extLst>
                  <a:ext uri="{0D108BD9-81ED-4DB2-BD59-A6C34878D82A}">
                    <a16:rowId xmlns:a16="http://schemas.microsoft.com/office/drawing/2014/main" val="2988167856"/>
                  </a:ext>
                </a:extLst>
              </a:tr>
              <a:tr h="293615">
                <a:tc>
                  <a:txBody>
                    <a:bodyPr/>
                    <a:lstStyle/>
                    <a:p>
                      <a:pPr algn="ctr" fontAlgn="ctr"/>
                      <a:r>
                        <a:rPr lang="ru-RU" sz="1100" b="0" u="none" strike="noStrike" cap="none" dirty="0">
                          <a:solidFill>
                            <a:schemeClr val="bg1"/>
                          </a:solidFill>
                          <a:effectLst/>
                          <a:sym typeface="Arial"/>
                        </a:rPr>
                        <a:t>2029</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7 490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12 919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30 043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16 372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4 338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163 994</a:t>
                      </a:r>
                    </a:p>
                  </a:txBody>
                  <a:tcPr marL="9525" marR="9525" marT="0" marB="0" anchor="ctr"/>
                </a:tc>
                <a:extLst>
                  <a:ext uri="{0D108BD9-81ED-4DB2-BD59-A6C34878D82A}">
                    <a16:rowId xmlns:a16="http://schemas.microsoft.com/office/drawing/2014/main" val="983086267"/>
                  </a:ext>
                </a:extLst>
              </a:tr>
              <a:tr h="293615">
                <a:tc>
                  <a:txBody>
                    <a:bodyPr/>
                    <a:lstStyle/>
                    <a:p>
                      <a:pPr algn="ctr" fontAlgn="ctr"/>
                      <a:r>
                        <a:rPr lang="ru-RU" sz="1100" b="0" u="none" strike="noStrike" cap="none" dirty="0">
                          <a:solidFill>
                            <a:schemeClr val="bg1"/>
                          </a:solidFill>
                          <a:effectLst/>
                          <a:sym typeface="Arial"/>
                        </a:rPr>
                        <a:t>2030</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7 331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13 306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14 745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31 339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16 977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4 516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166 625</a:t>
                      </a:r>
                    </a:p>
                  </a:txBody>
                  <a:tcPr marL="9525" marR="9525" marT="0" marB="0" anchor="ctr"/>
                </a:tc>
                <a:extLst>
                  <a:ext uri="{0D108BD9-81ED-4DB2-BD59-A6C34878D82A}">
                    <a16:rowId xmlns:a16="http://schemas.microsoft.com/office/drawing/2014/main" val="377476156"/>
                  </a:ext>
                </a:extLst>
              </a:tr>
              <a:tr h="293615">
                <a:tc>
                  <a:txBody>
                    <a:bodyPr/>
                    <a:lstStyle/>
                    <a:p>
                      <a:pPr algn="ctr" fontAlgn="ctr"/>
                      <a:r>
                        <a:rPr lang="ru-RU" sz="1100" b="0" u="none" strike="noStrike" cap="none" dirty="0">
                          <a:solidFill>
                            <a:schemeClr val="bg1"/>
                          </a:solidFill>
                          <a:effectLst/>
                          <a:sym typeface="Arial"/>
                        </a:rPr>
                        <a:t>2031</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6 246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8 771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30 392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4 500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163 896</a:t>
                      </a:r>
                    </a:p>
                  </a:txBody>
                  <a:tcPr marL="9525" marR="9525" marT="0" marB="0" anchor="ctr"/>
                </a:tc>
                <a:extLst>
                  <a:ext uri="{0D108BD9-81ED-4DB2-BD59-A6C34878D82A}">
                    <a16:rowId xmlns:a16="http://schemas.microsoft.com/office/drawing/2014/main" val="2857730136"/>
                  </a:ext>
                </a:extLst>
              </a:tr>
              <a:tr h="293615">
                <a:tc>
                  <a:txBody>
                    <a:bodyPr/>
                    <a:lstStyle/>
                    <a:p>
                      <a:pPr algn="ctr" fontAlgn="ctr"/>
                      <a:r>
                        <a:rPr lang="ru-RU" sz="1100" b="0" u="none" strike="noStrike" cap="none" dirty="0">
                          <a:solidFill>
                            <a:schemeClr val="bg1"/>
                          </a:solidFill>
                          <a:effectLst/>
                          <a:sym typeface="Arial"/>
                        </a:rPr>
                        <a:t>2032</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7 244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15 626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18 329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12 805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40 879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5 362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197 300</a:t>
                      </a:r>
                    </a:p>
                  </a:txBody>
                  <a:tcPr marL="9525" marR="9525" marT="0" marB="0" anchor="ctr"/>
                </a:tc>
                <a:extLst>
                  <a:ext uri="{0D108BD9-81ED-4DB2-BD59-A6C34878D82A}">
                    <a16:rowId xmlns:a16="http://schemas.microsoft.com/office/drawing/2014/main" val="3424603289"/>
                  </a:ext>
                </a:extLst>
              </a:tr>
              <a:tr h="293615">
                <a:tc>
                  <a:txBody>
                    <a:bodyPr/>
                    <a:lstStyle/>
                    <a:p>
                      <a:pPr algn="ctr" fontAlgn="ctr"/>
                      <a:r>
                        <a:rPr lang="ru-RU" sz="1100" b="0" u="none" strike="noStrike" cap="none" dirty="0">
                          <a:solidFill>
                            <a:schemeClr val="bg1"/>
                          </a:solidFill>
                          <a:effectLst/>
                          <a:sym typeface="Arial"/>
                        </a:rPr>
                        <a:t>2033</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7 365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19 072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41 984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22 356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5 503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202 653</a:t>
                      </a:r>
                    </a:p>
                  </a:txBody>
                  <a:tcPr marL="9525" marR="9525" marT="0" marB="0" anchor="ctr"/>
                </a:tc>
                <a:extLst>
                  <a:ext uri="{0D108BD9-81ED-4DB2-BD59-A6C34878D82A}">
                    <a16:rowId xmlns:a16="http://schemas.microsoft.com/office/drawing/2014/main" val="2544990456"/>
                  </a:ext>
                </a:extLst>
              </a:tr>
              <a:tr h="293615">
                <a:tc>
                  <a:txBody>
                    <a:bodyPr/>
                    <a:lstStyle/>
                    <a:p>
                      <a:pPr algn="ctr" fontAlgn="ctr"/>
                      <a:r>
                        <a:rPr lang="ru-RU" sz="1100" b="0" u="none" strike="noStrike" cap="none" dirty="0">
                          <a:solidFill>
                            <a:schemeClr val="bg1"/>
                          </a:solidFill>
                          <a:effectLst/>
                          <a:sym typeface="Arial"/>
                        </a:rPr>
                        <a:t>2034</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7 594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17 260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19 842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13 147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43 200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22 839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5 898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208 307</a:t>
                      </a:r>
                    </a:p>
                  </a:txBody>
                  <a:tcPr marL="9525" marR="9525" marT="0" marB="0" anchor="ctr"/>
                </a:tc>
                <a:extLst>
                  <a:ext uri="{0D108BD9-81ED-4DB2-BD59-A6C34878D82A}">
                    <a16:rowId xmlns:a16="http://schemas.microsoft.com/office/drawing/2014/main" val="184666127"/>
                  </a:ext>
                </a:extLst>
              </a:tr>
              <a:tr h="293615">
                <a:tc>
                  <a:txBody>
                    <a:bodyPr/>
                    <a:lstStyle/>
                    <a:p>
                      <a:pPr algn="ctr" fontAlgn="ctr"/>
                      <a:r>
                        <a:rPr lang="ru-RU" sz="1100" b="0" u="none" strike="noStrike" cap="none" dirty="0">
                          <a:solidFill>
                            <a:schemeClr val="bg1"/>
                          </a:solidFill>
                          <a:effectLst/>
                          <a:sym typeface="Arial"/>
                        </a:rPr>
                        <a:t>2035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7 430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17 408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8 315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13 199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42 939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22 732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5 898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208 235</a:t>
                      </a:r>
                    </a:p>
                  </a:txBody>
                  <a:tcPr marL="9525" marR="9525" marT="0" marB="0" anchor="ctr"/>
                </a:tc>
                <a:extLst>
                  <a:ext uri="{0D108BD9-81ED-4DB2-BD59-A6C34878D82A}">
                    <a16:rowId xmlns:a16="http://schemas.microsoft.com/office/drawing/2014/main" val="1095292420"/>
                  </a:ext>
                </a:extLst>
              </a:tr>
              <a:tr h="293615">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36000" marT="0" marB="0" anchor="ctr">
                    <a:solidFill>
                      <a:schemeClr val="accent6"/>
                    </a:solidFill>
                  </a:tcPr>
                </a:tc>
                <a:tc>
                  <a:txBody>
                    <a:bodyPr/>
                    <a:lstStyle/>
                    <a:p>
                      <a:pPr algn="ctr" rtl="0" fontAlgn="ctr"/>
                      <a:r>
                        <a:rPr lang="ru-KZ" sz="1000" b="1" i="0" u="none" strike="noStrike">
                          <a:solidFill>
                            <a:srgbClr val="000000"/>
                          </a:solidFill>
                          <a:effectLst/>
                          <a:latin typeface="Arial" panose="020B0604020202020204" pitchFamily="34" charset="0"/>
                        </a:rPr>
                        <a:t>87 131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52 948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164 548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45 087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24 080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100 338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187 755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104 118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85 476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26 914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65 183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65 837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107 389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124 151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145 931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417 907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223 863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38 466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55 517</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2 122 639</a:t>
                      </a:r>
                    </a:p>
                  </a:txBody>
                  <a:tcPr marL="9525" marR="9525" marT="0" marB="0" anchor="ctr"/>
                </a:tc>
                <a:extLst>
                  <a:ext uri="{0D108BD9-81ED-4DB2-BD59-A6C34878D82A}">
                    <a16:rowId xmlns:a16="http://schemas.microsoft.com/office/drawing/2014/main" val="3396242681"/>
                  </a:ext>
                </a:extLst>
              </a:tr>
            </a:tbl>
          </a:graphicData>
        </a:graphic>
      </p:graphicFrame>
      <p:sp>
        <p:nvSpPr>
          <p:cNvPr id="5" name="Заголовок 1">
            <a:extLst>
              <a:ext uri="{FF2B5EF4-FFF2-40B4-BE49-F238E27FC236}">
                <a16:creationId xmlns:a16="http://schemas.microsoft.com/office/drawing/2014/main" id="{06CC5F22-539E-3E19-6D92-2B662174780A}"/>
              </a:ext>
            </a:extLst>
          </p:cNvPr>
          <p:cNvSpPr txBox="1">
            <a:spLocks/>
          </p:cNvSpPr>
          <p:nvPr/>
        </p:nvSpPr>
        <p:spPr>
          <a:xfrm>
            <a:off x="72000" y="700391"/>
            <a:ext cx="602400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solidFill>
                <a:schemeClr val="accent6">
                  <a:lumMod val="75000"/>
                </a:schemeClr>
              </a:solidFill>
            </a:endParaRPr>
          </a:p>
        </p:txBody>
      </p:sp>
    </p:spTree>
    <p:extLst>
      <p:ext uri="{BB962C8B-B14F-4D97-AF65-F5344CB8AC3E}">
        <p14:creationId xmlns:p14="http://schemas.microsoft.com/office/powerpoint/2010/main" val="61962860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F8E4A7-9ED6-D39B-A2DB-22FA20847663}"/>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EC81BCE6-67FE-64A2-370C-D12A3EF4D2A3}"/>
              </a:ext>
            </a:extLst>
          </p:cNvPr>
          <p:cNvSpPr>
            <a:spLocks noGrp="1"/>
          </p:cNvSpPr>
          <p:nvPr>
            <p:ph type="title"/>
          </p:nvPr>
        </p:nvSpPr>
        <p:spPr/>
        <p:txBody>
          <a:bodyPr/>
          <a:lstStyle/>
          <a:p>
            <a:r>
              <a:rPr lang="ru-RU" sz="2400" dirty="0"/>
              <a:t>2025-2035 ж. </a:t>
            </a:r>
            <a:r>
              <a:rPr lang="ru-RU" sz="2400" dirty="0" err="1"/>
              <a:t>жылдар</a:t>
            </a:r>
            <a:r>
              <a:rPr lang="ru-RU" sz="2400" dirty="0"/>
              <a:t> мен </a:t>
            </a:r>
            <a:r>
              <a:rPr lang="ru-RU" sz="2400" dirty="0" err="1"/>
              <a:t>мамандық</a:t>
            </a:r>
            <a:r>
              <a:rPr lang="ru-RU" sz="2400" dirty="0"/>
              <a:t> </a:t>
            </a:r>
            <a:r>
              <a:rPr lang="ru-RU" sz="2400" dirty="0" err="1"/>
              <a:t>топтары</a:t>
            </a:r>
            <a:r>
              <a:rPr lang="ru-RU" sz="2400" dirty="0"/>
              <a:t> </a:t>
            </a:r>
            <a:r>
              <a:rPr lang="ru-RU" sz="2400" dirty="0" err="1"/>
              <a:t>бойынша</a:t>
            </a:r>
            <a:r>
              <a:rPr lang="ru-RU" sz="2400" dirty="0"/>
              <a:t> </a:t>
            </a:r>
            <a:r>
              <a:rPr lang="ru-RU" sz="2400" dirty="0" err="1"/>
              <a:t>жиынтық</a:t>
            </a:r>
            <a:r>
              <a:rPr lang="ru-RU" sz="2400" dirty="0"/>
              <a:t> </a:t>
            </a:r>
            <a:r>
              <a:rPr lang="ru-RU" sz="2400" dirty="0" err="1"/>
              <a:t>сұраныс</a:t>
            </a:r>
            <a:endParaRPr lang="ru-KZ" sz="2400" dirty="0"/>
          </a:p>
        </p:txBody>
      </p:sp>
      <p:sp>
        <p:nvSpPr>
          <p:cNvPr id="3" name="Номер слайда 2">
            <a:extLst>
              <a:ext uri="{FF2B5EF4-FFF2-40B4-BE49-F238E27FC236}">
                <a16:creationId xmlns:a16="http://schemas.microsoft.com/office/drawing/2014/main" id="{887FC276-9906-4579-01F7-073F9ED4C61E}"/>
              </a:ext>
            </a:extLst>
          </p:cNvPr>
          <p:cNvSpPr>
            <a:spLocks noGrp="1"/>
          </p:cNvSpPr>
          <p:nvPr>
            <p:ph type="sldNum" sz="quarter" idx="12"/>
          </p:nvPr>
        </p:nvSpPr>
        <p:spPr/>
        <p:txBody>
          <a:bodyPr/>
          <a:lstStyle/>
          <a:p>
            <a:r>
              <a:rPr lang="kk-KZ" dirty="0"/>
              <a:t>78-ден</a:t>
            </a:r>
            <a:r>
              <a:rPr lang="en-US" dirty="0"/>
              <a:t> </a:t>
            </a:r>
            <a:r>
              <a:rPr lang="ru-RU" dirty="0"/>
              <a:t> 24</a:t>
            </a:r>
          </a:p>
        </p:txBody>
      </p:sp>
      <p:sp>
        <p:nvSpPr>
          <p:cNvPr id="5" name="Заголовок 1">
            <a:extLst>
              <a:ext uri="{FF2B5EF4-FFF2-40B4-BE49-F238E27FC236}">
                <a16:creationId xmlns:a16="http://schemas.microsoft.com/office/drawing/2014/main" id="{A8C6D60B-EB67-E7E3-4135-876B2D763357}"/>
              </a:ext>
            </a:extLst>
          </p:cNvPr>
          <p:cNvSpPr txBox="1">
            <a:spLocks/>
          </p:cNvSpPr>
          <p:nvPr/>
        </p:nvSpPr>
        <p:spPr>
          <a:xfrm>
            <a:off x="72000" y="700391"/>
            <a:ext cx="508420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p>
        </p:txBody>
      </p:sp>
      <p:graphicFrame>
        <p:nvGraphicFramePr>
          <p:cNvPr id="9" name="Таблица 8">
            <a:extLst>
              <a:ext uri="{FF2B5EF4-FFF2-40B4-BE49-F238E27FC236}">
                <a16:creationId xmlns:a16="http://schemas.microsoft.com/office/drawing/2014/main" id="{2166B710-FD1D-CF5D-0936-98016D83E80A}"/>
              </a:ext>
            </a:extLst>
          </p:cNvPr>
          <p:cNvGraphicFramePr>
            <a:graphicFrameLocks noGrp="1"/>
          </p:cNvGraphicFramePr>
          <p:nvPr>
            <p:extLst>
              <p:ext uri="{D42A27DB-BD31-4B8C-83A1-F6EECF244321}">
                <p14:modId xmlns:p14="http://schemas.microsoft.com/office/powerpoint/2010/main" val="2806860615"/>
              </p:ext>
            </p:extLst>
          </p:nvPr>
        </p:nvGraphicFramePr>
        <p:xfrm>
          <a:off x="175097" y="1070044"/>
          <a:ext cx="11880000" cy="5400000"/>
        </p:xfrm>
        <a:graphic>
          <a:graphicData uri="http://schemas.openxmlformats.org/drawingml/2006/table">
            <a:tbl>
              <a:tblPr bandRow="1">
                <a:tableStyleId>{93296810-A885-4BE3-A3E7-6D5BEEA58F35}</a:tableStyleId>
              </a:tblPr>
              <a:tblGrid>
                <a:gridCol w="2808000">
                  <a:extLst>
                    <a:ext uri="{9D8B030D-6E8A-4147-A177-3AD203B41FA5}">
                      <a16:colId xmlns:a16="http://schemas.microsoft.com/office/drawing/2014/main" val="857107640"/>
                    </a:ext>
                  </a:extLst>
                </a:gridCol>
                <a:gridCol w="756000">
                  <a:extLst>
                    <a:ext uri="{9D8B030D-6E8A-4147-A177-3AD203B41FA5}">
                      <a16:colId xmlns:a16="http://schemas.microsoft.com/office/drawing/2014/main" val="3570880301"/>
                    </a:ext>
                  </a:extLst>
                </a:gridCol>
                <a:gridCol w="756000">
                  <a:extLst>
                    <a:ext uri="{9D8B030D-6E8A-4147-A177-3AD203B41FA5}">
                      <a16:colId xmlns:a16="http://schemas.microsoft.com/office/drawing/2014/main" val="653208076"/>
                    </a:ext>
                  </a:extLst>
                </a:gridCol>
                <a:gridCol w="756000">
                  <a:extLst>
                    <a:ext uri="{9D8B030D-6E8A-4147-A177-3AD203B41FA5}">
                      <a16:colId xmlns:a16="http://schemas.microsoft.com/office/drawing/2014/main" val="2353179810"/>
                    </a:ext>
                  </a:extLst>
                </a:gridCol>
                <a:gridCol w="756000">
                  <a:extLst>
                    <a:ext uri="{9D8B030D-6E8A-4147-A177-3AD203B41FA5}">
                      <a16:colId xmlns:a16="http://schemas.microsoft.com/office/drawing/2014/main" val="3862630078"/>
                    </a:ext>
                  </a:extLst>
                </a:gridCol>
                <a:gridCol w="756000">
                  <a:extLst>
                    <a:ext uri="{9D8B030D-6E8A-4147-A177-3AD203B41FA5}">
                      <a16:colId xmlns:a16="http://schemas.microsoft.com/office/drawing/2014/main" val="4010029943"/>
                    </a:ext>
                  </a:extLst>
                </a:gridCol>
                <a:gridCol w="756000">
                  <a:extLst>
                    <a:ext uri="{9D8B030D-6E8A-4147-A177-3AD203B41FA5}">
                      <a16:colId xmlns:a16="http://schemas.microsoft.com/office/drawing/2014/main" val="702345676"/>
                    </a:ext>
                  </a:extLst>
                </a:gridCol>
                <a:gridCol w="756000">
                  <a:extLst>
                    <a:ext uri="{9D8B030D-6E8A-4147-A177-3AD203B41FA5}">
                      <a16:colId xmlns:a16="http://schemas.microsoft.com/office/drawing/2014/main" val="1264580491"/>
                    </a:ext>
                  </a:extLst>
                </a:gridCol>
                <a:gridCol w="756000">
                  <a:extLst>
                    <a:ext uri="{9D8B030D-6E8A-4147-A177-3AD203B41FA5}">
                      <a16:colId xmlns:a16="http://schemas.microsoft.com/office/drawing/2014/main" val="1685326651"/>
                    </a:ext>
                  </a:extLst>
                </a:gridCol>
                <a:gridCol w="756000">
                  <a:extLst>
                    <a:ext uri="{9D8B030D-6E8A-4147-A177-3AD203B41FA5}">
                      <a16:colId xmlns:a16="http://schemas.microsoft.com/office/drawing/2014/main" val="1682573322"/>
                    </a:ext>
                  </a:extLst>
                </a:gridCol>
                <a:gridCol w="756000">
                  <a:extLst>
                    <a:ext uri="{9D8B030D-6E8A-4147-A177-3AD203B41FA5}">
                      <a16:colId xmlns:a16="http://schemas.microsoft.com/office/drawing/2014/main" val="965713811"/>
                    </a:ext>
                  </a:extLst>
                </a:gridCol>
                <a:gridCol w="756000">
                  <a:extLst>
                    <a:ext uri="{9D8B030D-6E8A-4147-A177-3AD203B41FA5}">
                      <a16:colId xmlns:a16="http://schemas.microsoft.com/office/drawing/2014/main" val="3209965766"/>
                    </a:ext>
                  </a:extLst>
                </a:gridCol>
                <a:gridCol w="756000">
                  <a:extLst>
                    <a:ext uri="{9D8B030D-6E8A-4147-A177-3AD203B41FA5}">
                      <a16:colId xmlns:a16="http://schemas.microsoft.com/office/drawing/2014/main" val="581187171"/>
                    </a:ext>
                  </a:extLst>
                </a:gridCol>
              </a:tblGrid>
              <a:tr h="662280">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0" marB="0" anchor="ctr"/>
                </a:tc>
                <a:tc>
                  <a:txBody>
                    <a:bodyPr/>
                    <a:lstStyle/>
                    <a:p>
                      <a:pPr algn="ctr" fontAlgn="ctr"/>
                      <a:r>
                        <a:rPr lang="ru-RU" sz="1100" b="0" u="none" strike="noStrike" dirty="0">
                          <a:solidFill>
                            <a:schemeClr val="bg1"/>
                          </a:solidFill>
                          <a:effectLst/>
                        </a:rPr>
                        <a:t>2025</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2026</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2027</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2028</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2029</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2030</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2031</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2032</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2033</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2034</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2035</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chemeClr val="accent6"/>
                    </a:solidFill>
                  </a:tcPr>
                </a:tc>
                <a:extLst>
                  <a:ext uri="{0D108BD9-81ED-4DB2-BD59-A6C34878D82A}">
                    <a16:rowId xmlns:a16="http://schemas.microsoft.com/office/drawing/2014/main" val="2246136800"/>
                  </a:ext>
                </a:extLst>
              </a:tr>
              <a:tr h="473772">
                <a:tc>
                  <a:txBody>
                    <a:bodyPr/>
                    <a:lstStyle/>
                    <a:p>
                      <a:pPr algn="r" fontAlgn="b"/>
                      <a:r>
                        <a:rPr lang="ru-RU" sz="1050" u="none" strike="noStrike" dirty="0" err="1">
                          <a:solidFill>
                            <a:schemeClr val="tx1"/>
                          </a:solidFill>
                          <a:effectLst/>
                        </a:rPr>
                        <a:t>Басшылар</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мемлекеттік</a:t>
                      </a:r>
                      <a:r>
                        <a:rPr lang="ru-RU" sz="1050" u="none" strike="noStrike" dirty="0">
                          <a:solidFill>
                            <a:schemeClr val="tx1"/>
                          </a:solidFill>
                          <a:effectLst/>
                        </a:rPr>
                        <a:t> </a:t>
                      </a:r>
                      <a:r>
                        <a:rPr lang="ru-RU" sz="1050" u="none" strike="noStrike" dirty="0" err="1">
                          <a:solidFill>
                            <a:schemeClr val="tx1"/>
                          </a:solidFill>
                          <a:effectLst/>
                        </a:rPr>
                        <a:t>қызметшілер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29 182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30 618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26 081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22 434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22 001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22 506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22 368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25 833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26 654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27 318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27 725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282 720</a:t>
                      </a:r>
                    </a:p>
                  </a:txBody>
                  <a:tcPr marL="9525" marR="9525" marT="9525" marB="0" anchor="ctr"/>
                </a:tc>
                <a:extLst>
                  <a:ext uri="{0D108BD9-81ED-4DB2-BD59-A6C34878D82A}">
                    <a16:rowId xmlns:a16="http://schemas.microsoft.com/office/drawing/2014/main" val="1790749394"/>
                  </a:ext>
                </a:extLst>
              </a:tr>
              <a:tr h="473772">
                <a:tc>
                  <a:txBody>
                    <a:bodyPr/>
                    <a:lstStyle/>
                    <a:p>
                      <a:pPr algn="r" fontAlgn="b"/>
                      <a:r>
                        <a:rPr lang="ru-RU" sz="1050" u="none" strike="noStrike" dirty="0" err="1">
                          <a:solidFill>
                            <a:schemeClr val="tx1"/>
                          </a:solidFill>
                          <a:effectLst/>
                        </a:rPr>
                        <a:t>Кәсіби</a:t>
                      </a:r>
                      <a:r>
                        <a:rPr lang="ru-RU" sz="1050" u="none" strike="noStrike" dirty="0">
                          <a:solidFill>
                            <a:schemeClr val="tx1"/>
                          </a:solidFill>
                          <a:effectLst/>
                        </a:rPr>
                        <a:t> </a:t>
                      </a:r>
                      <a:r>
                        <a:rPr lang="ru-RU" sz="1050" u="none" strike="noStrike" dirty="0" err="1">
                          <a:solidFill>
                            <a:schemeClr val="tx1"/>
                          </a:solidFill>
                          <a:effectLst/>
                        </a:rPr>
                        <a:t>мамандар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45 506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43 097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45 452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32 929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31 586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32 876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32 027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41 359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42 606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43 902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44 097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435 437</a:t>
                      </a:r>
                    </a:p>
                  </a:txBody>
                  <a:tcPr marL="9525" marR="9525" marT="9525" marB="0" anchor="ctr"/>
                </a:tc>
                <a:extLst>
                  <a:ext uri="{0D108BD9-81ED-4DB2-BD59-A6C34878D82A}">
                    <a16:rowId xmlns:a16="http://schemas.microsoft.com/office/drawing/2014/main" val="125471743"/>
                  </a:ext>
                </a:extLst>
              </a:tr>
              <a:tr h="473772">
                <a:tc>
                  <a:txBody>
                    <a:bodyPr/>
                    <a:lstStyle/>
                    <a:p>
                      <a:pPr algn="r" fontAlgn="b"/>
                      <a:r>
                        <a:rPr lang="ru-RU" sz="1050" u="none" strike="noStrike" dirty="0">
                          <a:solidFill>
                            <a:schemeClr val="tx1"/>
                          </a:solidFill>
                          <a:effectLst/>
                        </a:rPr>
                        <a:t>Техник </a:t>
                      </a:r>
                      <a:r>
                        <a:rPr lang="ru-RU" sz="1050" u="none" strike="noStrike" dirty="0" err="1">
                          <a:solidFill>
                            <a:schemeClr val="tx1"/>
                          </a:solidFill>
                          <a:effectLst/>
                        </a:rPr>
                        <a:t>мамандар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25 231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25 942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23 212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18 353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17 942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18 605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18 280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22 396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23 153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23 801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23 707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240 622</a:t>
                      </a:r>
                    </a:p>
                  </a:txBody>
                  <a:tcPr marL="9525" marR="9525" marT="9525" marB="0" anchor="ctr"/>
                </a:tc>
                <a:extLst>
                  <a:ext uri="{0D108BD9-81ED-4DB2-BD59-A6C34878D82A}">
                    <a16:rowId xmlns:a16="http://schemas.microsoft.com/office/drawing/2014/main" val="2043184468"/>
                  </a:ext>
                </a:extLst>
              </a:tr>
              <a:tr h="473772">
                <a:tc>
                  <a:txBody>
                    <a:bodyPr/>
                    <a:lstStyle/>
                    <a:p>
                      <a:pPr algn="r" fontAlgn="b"/>
                      <a:r>
                        <a:rPr lang="ru-RU" sz="1050" u="none" strike="noStrike" dirty="0" err="1">
                          <a:solidFill>
                            <a:schemeClr val="tx1"/>
                          </a:solidFill>
                          <a:effectLst/>
                        </a:rPr>
                        <a:t>Әкімшілендіру</a:t>
                      </a:r>
                      <a:r>
                        <a:rPr lang="ru-RU" sz="1050" u="none" strike="noStrike" dirty="0">
                          <a:solidFill>
                            <a:schemeClr val="tx1"/>
                          </a:solidFill>
                          <a:effectLst/>
                        </a:rPr>
                        <a:t> </a:t>
                      </a:r>
                      <a:r>
                        <a:rPr lang="ru-RU" sz="1050" u="none" strike="noStrike" dirty="0" err="1">
                          <a:solidFill>
                            <a:schemeClr val="tx1"/>
                          </a:solidFill>
                          <a:effectLst/>
                        </a:rPr>
                        <a:t>саласындағы</a:t>
                      </a:r>
                      <a:r>
                        <a:rPr lang="ru-RU" sz="1050" u="none" strike="noStrike" dirty="0">
                          <a:solidFill>
                            <a:schemeClr val="tx1"/>
                          </a:solidFill>
                          <a:effectLst/>
                        </a:rPr>
                        <a:t> </a:t>
                      </a:r>
                      <a:r>
                        <a:rPr lang="ru-RU" sz="1050" u="none" strike="noStrike" dirty="0" err="1">
                          <a:solidFill>
                            <a:schemeClr val="tx1"/>
                          </a:solidFill>
                          <a:effectLst/>
                        </a:rPr>
                        <a:t>қызметшілер</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8 199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8 455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7 436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6 077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5 775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6 022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5 829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7 085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7 199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7 499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7 532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77 108</a:t>
                      </a:r>
                    </a:p>
                  </a:txBody>
                  <a:tcPr marL="9525" marR="9525" marT="9525" marB="0" anchor="ctr"/>
                </a:tc>
                <a:extLst>
                  <a:ext uri="{0D108BD9-81ED-4DB2-BD59-A6C34878D82A}">
                    <a16:rowId xmlns:a16="http://schemas.microsoft.com/office/drawing/2014/main" val="2988167856"/>
                  </a:ext>
                </a:extLst>
              </a:tr>
              <a:tr h="473772">
                <a:tc>
                  <a:txBody>
                    <a:bodyPr/>
                    <a:lstStyle/>
                    <a:p>
                      <a:pPr algn="r" fontAlgn="b"/>
                      <a:r>
                        <a:rPr lang="ru-RU" sz="1050" u="none" strike="noStrike" dirty="0" err="1">
                          <a:solidFill>
                            <a:schemeClr val="tx1"/>
                          </a:solidFill>
                          <a:effectLst/>
                        </a:rPr>
                        <a:t>Қызмет</a:t>
                      </a:r>
                      <a:r>
                        <a:rPr lang="ru-RU" sz="1050" u="none" strike="noStrike" dirty="0">
                          <a:solidFill>
                            <a:schemeClr val="tx1"/>
                          </a:solidFill>
                          <a:effectLst/>
                        </a:rPr>
                        <a:t> </a:t>
                      </a:r>
                      <a:r>
                        <a:rPr lang="ru-RU" sz="1050" u="none" strike="noStrike" dirty="0" err="1">
                          <a:solidFill>
                            <a:schemeClr val="tx1"/>
                          </a:solidFill>
                          <a:effectLst/>
                        </a:rPr>
                        <a:t>көрсету</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сауда</a:t>
                      </a:r>
                      <a:r>
                        <a:rPr lang="ru-RU" sz="1050" u="none" strike="noStrike" dirty="0">
                          <a:solidFill>
                            <a:schemeClr val="tx1"/>
                          </a:solidFill>
                          <a:effectLst/>
                        </a:rPr>
                        <a:t> </a:t>
                      </a:r>
                      <a:r>
                        <a:rPr lang="ru-RU" sz="1050" u="none" strike="noStrike" dirty="0" err="1">
                          <a:solidFill>
                            <a:schemeClr val="tx1"/>
                          </a:solidFill>
                          <a:effectLst/>
                        </a:rPr>
                        <a:t>саласының</a:t>
                      </a:r>
                      <a:r>
                        <a:rPr lang="ru-RU" sz="1050" u="none" strike="noStrike" dirty="0">
                          <a:solidFill>
                            <a:schemeClr val="tx1"/>
                          </a:solidFill>
                          <a:effectLst/>
                        </a:rPr>
                        <a:t> </a:t>
                      </a:r>
                      <a:r>
                        <a:rPr lang="ru-RU" sz="1050" u="none" strike="noStrike" dirty="0" err="1">
                          <a:solidFill>
                            <a:schemeClr val="tx1"/>
                          </a:solidFill>
                          <a:effectLst/>
                        </a:rPr>
                        <a:t>жұмыскерлері</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28 795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27 373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26 817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21 332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21 167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21 172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20 894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26 009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26 773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27 563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27 765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275 660</a:t>
                      </a:r>
                    </a:p>
                  </a:txBody>
                  <a:tcPr marL="9525" marR="9525" marT="9525" marB="0" anchor="ctr"/>
                </a:tc>
                <a:extLst>
                  <a:ext uri="{0D108BD9-81ED-4DB2-BD59-A6C34878D82A}">
                    <a16:rowId xmlns:a16="http://schemas.microsoft.com/office/drawing/2014/main" val="983086267"/>
                  </a:ext>
                </a:extLst>
              </a:tr>
              <a:tr h="473772">
                <a:tc>
                  <a:txBody>
                    <a:bodyPr/>
                    <a:lstStyle/>
                    <a:p>
                      <a:pPr algn="r" fontAlgn="b"/>
                      <a:r>
                        <a:rPr lang="ru-RU" sz="1050" u="none" strike="noStrike" dirty="0" err="1">
                          <a:solidFill>
                            <a:schemeClr val="tx1"/>
                          </a:solidFill>
                          <a:effectLst/>
                        </a:rPr>
                        <a:t>Фермерлер</a:t>
                      </a:r>
                      <a:r>
                        <a:rPr lang="ru-RU" sz="1050" u="none" strike="noStrike" dirty="0">
                          <a:solidFill>
                            <a:schemeClr val="tx1"/>
                          </a:solidFill>
                          <a:effectLst/>
                        </a:rPr>
                        <a:t> </a:t>
                      </a:r>
                      <a:r>
                        <a:rPr lang="ru-RU" sz="1050" u="none" strike="noStrike" dirty="0" err="1">
                          <a:solidFill>
                            <a:schemeClr val="tx1"/>
                          </a:solidFill>
                          <a:effectLst/>
                        </a:rPr>
                        <a:t>және</a:t>
                      </a:r>
                      <a:r>
                        <a:rPr lang="ru-RU" sz="1050" u="none" strike="noStrike" dirty="0">
                          <a:solidFill>
                            <a:schemeClr val="tx1"/>
                          </a:solidFill>
                          <a:effectLst/>
                        </a:rPr>
                        <a:t> </a:t>
                      </a:r>
                      <a:r>
                        <a:rPr lang="ru-RU" sz="1050" u="none" strike="noStrike" dirty="0" err="1">
                          <a:solidFill>
                            <a:schemeClr val="tx1"/>
                          </a:solidFill>
                          <a:effectLst/>
                        </a:rPr>
                        <a:t>ауыл</a:t>
                      </a:r>
                      <a:r>
                        <a:rPr lang="ru-RU" sz="1050" u="none" strike="noStrike" dirty="0">
                          <a:solidFill>
                            <a:schemeClr val="tx1"/>
                          </a:solidFill>
                          <a:effectLst/>
                        </a:rPr>
                        <a:t> </a:t>
                      </a:r>
                      <a:r>
                        <a:rPr lang="ru-RU" sz="1050" u="none" strike="noStrike" dirty="0" err="1">
                          <a:solidFill>
                            <a:schemeClr val="tx1"/>
                          </a:solidFill>
                          <a:effectLst/>
                        </a:rPr>
                        <a:t>шаруашылығының</a:t>
                      </a:r>
                      <a:r>
                        <a:rPr lang="ru-RU" sz="1050" u="none" strike="noStrike" dirty="0">
                          <a:solidFill>
                            <a:schemeClr val="tx1"/>
                          </a:solidFill>
                          <a:effectLst/>
                        </a:rPr>
                        <a:t> </a:t>
                      </a:r>
                      <a:r>
                        <a:rPr lang="ru-RU" sz="1050" u="none" strike="noStrike" dirty="0" err="1">
                          <a:solidFill>
                            <a:schemeClr val="tx1"/>
                          </a:solidFill>
                          <a:effectLst/>
                        </a:rPr>
                        <a:t>жұмысшылары</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1 700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2 116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1 955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1 474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1 344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1 341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1 193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1 431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1 365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1 381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1 463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16 763</a:t>
                      </a:r>
                    </a:p>
                  </a:txBody>
                  <a:tcPr marL="9525" marR="9525" marT="9525" marB="0" anchor="ctr"/>
                </a:tc>
                <a:extLst>
                  <a:ext uri="{0D108BD9-81ED-4DB2-BD59-A6C34878D82A}">
                    <a16:rowId xmlns:a16="http://schemas.microsoft.com/office/drawing/2014/main" val="377476156"/>
                  </a:ext>
                </a:extLst>
              </a:tr>
              <a:tr h="473772">
                <a:tc>
                  <a:txBody>
                    <a:bodyPr/>
                    <a:lstStyle/>
                    <a:p>
                      <a:pPr algn="r" fontAlgn="b"/>
                      <a:r>
                        <a:rPr lang="ru-RU" sz="1050" u="none" strike="noStrike" dirty="0" err="1">
                          <a:solidFill>
                            <a:schemeClr val="tx1"/>
                          </a:solidFill>
                          <a:effectLst/>
                        </a:rPr>
                        <a:t>Өнеркәсіп</a:t>
                      </a:r>
                      <a:r>
                        <a:rPr lang="ru-RU" sz="1050" u="none" strike="noStrike" dirty="0">
                          <a:solidFill>
                            <a:schemeClr val="tx1"/>
                          </a:solidFill>
                          <a:effectLst/>
                        </a:rPr>
                        <a:t>, </a:t>
                      </a:r>
                      <a:r>
                        <a:rPr lang="ru-RU" sz="1050" u="none" strike="noStrike" dirty="0" err="1">
                          <a:solidFill>
                            <a:schemeClr val="tx1"/>
                          </a:solidFill>
                          <a:effectLst/>
                        </a:rPr>
                        <a:t>құрылыс</a:t>
                      </a:r>
                      <a:r>
                        <a:rPr lang="ru-RU" sz="1050" u="none" strike="noStrike" dirty="0">
                          <a:solidFill>
                            <a:schemeClr val="tx1"/>
                          </a:solidFill>
                          <a:effectLst/>
                        </a:rPr>
                        <a:t>, </a:t>
                      </a:r>
                      <a:r>
                        <a:rPr lang="ru-RU" sz="1050" u="none" strike="noStrike" dirty="0" err="1">
                          <a:solidFill>
                            <a:schemeClr val="tx1"/>
                          </a:solidFill>
                          <a:effectLst/>
                        </a:rPr>
                        <a:t>көлік</a:t>
                      </a:r>
                      <a:r>
                        <a:rPr lang="ru-RU" sz="1050" u="none" strike="noStrike" dirty="0">
                          <a:solidFill>
                            <a:schemeClr val="tx1"/>
                          </a:solidFill>
                          <a:effectLst/>
                        </a:rPr>
                        <a:t> </a:t>
                      </a:r>
                      <a:r>
                        <a:rPr lang="ru-RU" sz="1050" u="none" strike="noStrike" dirty="0" err="1">
                          <a:solidFill>
                            <a:schemeClr val="tx1"/>
                          </a:solidFill>
                          <a:effectLst/>
                        </a:rPr>
                        <a:t>қызметтердің</a:t>
                      </a:r>
                      <a:r>
                        <a:rPr lang="ru-RU" sz="1050" u="none" strike="noStrike" dirty="0">
                          <a:solidFill>
                            <a:schemeClr val="tx1"/>
                          </a:solidFill>
                          <a:effectLst/>
                        </a:rPr>
                        <a:t> </a:t>
                      </a:r>
                      <a:r>
                        <a:rPr lang="ru-RU" sz="1050" u="none" strike="noStrike" dirty="0" err="1">
                          <a:solidFill>
                            <a:schemeClr val="tx1"/>
                          </a:solidFill>
                          <a:effectLst/>
                        </a:rPr>
                        <a:t>жұмысшылары</a:t>
                      </a:r>
                      <a:endParaRPr lang="ru-RU" sz="1050" b="0" i="0" u="none" strike="noStrike" dirty="0">
                        <a:solidFill>
                          <a:schemeClr val="tx1"/>
                        </a:solidFill>
                        <a:effectLst/>
                        <a:latin typeface="Arial Narrow" panose="020B0606020202030204" pitchFamily="34" charset="0"/>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20 478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18 499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18 027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15 719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15 968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15 967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15 896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17 789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18 655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19 261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19 390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195 649</a:t>
                      </a:r>
                    </a:p>
                  </a:txBody>
                  <a:tcPr marL="9525" marR="9525" marT="9525" marB="0" anchor="ctr"/>
                </a:tc>
                <a:extLst>
                  <a:ext uri="{0D108BD9-81ED-4DB2-BD59-A6C34878D82A}">
                    <a16:rowId xmlns:a16="http://schemas.microsoft.com/office/drawing/2014/main" val="2857730136"/>
                  </a:ext>
                </a:extLst>
              </a:tr>
              <a:tr h="473772">
                <a:tc>
                  <a:txBody>
                    <a:bodyPr/>
                    <a:lstStyle/>
                    <a:p>
                      <a:pPr algn="r" fontAlgn="b"/>
                      <a:r>
                        <a:rPr lang="ru-RU" sz="1050" b="0" u="none" strike="noStrike" cap="none" dirty="0" err="1">
                          <a:solidFill>
                            <a:schemeClr val="tx1"/>
                          </a:solidFill>
                          <a:effectLst/>
                          <a:sym typeface="Arial"/>
                        </a:rPr>
                        <a:t>Өндірістік</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жабдық</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операторлары</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құрастырушылары</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және</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жүргізушілері</a:t>
                      </a:r>
                      <a:endParaRPr lang="ru-RU" sz="1050" b="0" i="0" u="none" strike="noStrike" cap="none" dirty="0">
                        <a:solidFill>
                          <a:schemeClr val="tx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26 614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25 249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24 377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22 783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23 073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22 785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22 944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24 060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25 098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25 587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24 951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267 521</a:t>
                      </a:r>
                    </a:p>
                  </a:txBody>
                  <a:tcPr marL="9525" marR="9525" marT="9525" marB="0" anchor="ctr"/>
                </a:tc>
                <a:extLst>
                  <a:ext uri="{0D108BD9-81ED-4DB2-BD59-A6C34878D82A}">
                    <a16:rowId xmlns:a16="http://schemas.microsoft.com/office/drawing/2014/main" val="3424603289"/>
                  </a:ext>
                </a:extLst>
              </a:tr>
              <a:tr h="473772">
                <a:tc>
                  <a:txBody>
                    <a:bodyPr/>
                    <a:lstStyle/>
                    <a:p>
                      <a:pPr algn="r" fontAlgn="b"/>
                      <a:r>
                        <a:rPr lang="ru-RU" sz="1050" b="0" u="none" strike="noStrike" cap="none" dirty="0" err="1">
                          <a:solidFill>
                            <a:schemeClr val="tx1"/>
                          </a:solidFill>
                          <a:effectLst/>
                          <a:sym typeface="Arial"/>
                        </a:rPr>
                        <a:t>Біліктілігі</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жоқ</a:t>
                      </a:r>
                      <a:r>
                        <a:rPr lang="ru-RU" sz="1050" b="0" u="none" strike="noStrike" cap="none" dirty="0">
                          <a:solidFill>
                            <a:schemeClr val="tx1"/>
                          </a:solidFill>
                          <a:effectLst/>
                          <a:sym typeface="Arial"/>
                        </a:rPr>
                        <a:t> </a:t>
                      </a:r>
                      <a:r>
                        <a:rPr lang="ru-RU" sz="1050" b="0" u="none" strike="noStrike" cap="none" dirty="0" err="1">
                          <a:solidFill>
                            <a:schemeClr val="tx1"/>
                          </a:solidFill>
                          <a:effectLst/>
                          <a:sym typeface="Arial"/>
                        </a:rPr>
                        <a:t>жұмысшылар</a:t>
                      </a:r>
                      <a:endParaRPr lang="ru-RU" sz="1050" b="0" i="0" u="none" strike="noStrike" cap="none" dirty="0">
                        <a:solidFill>
                          <a:schemeClr val="tx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35 460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35 456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33 648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25 553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25 138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25 351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24 465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31 338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31 150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31 995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31 605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331 159</a:t>
                      </a:r>
                    </a:p>
                  </a:txBody>
                  <a:tcPr marL="9525" marR="9525" marT="9525" marB="0" anchor="ctr"/>
                </a:tc>
                <a:extLst>
                  <a:ext uri="{0D108BD9-81ED-4DB2-BD59-A6C34878D82A}">
                    <a16:rowId xmlns:a16="http://schemas.microsoft.com/office/drawing/2014/main" val="2544990456"/>
                  </a:ext>
                </a:extLst>
              </a:tr>
              <a:tr h="473772">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221 165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216 805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207 005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166 654</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163 994</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166 625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163 896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197 300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202 653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208 307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208 235</a:t>
                      </a:r>
                    </a:p>
                  </a:txBody>
                  <a:tcPr marL="9525" marR="9525" marT="9525" marB="0" anchor="ctr"/>
                </a:tc>
                <a:tc>
                  <a:txBody>
                    <a:bodyPr/>
                    <a:lstStyle/>
                    <a:p>
                      <a:pPr algn="ctr" rtl="0" fontAlgn="ctr"/>
                      <a:r>
                        <a:rPr lang="ru-KZ" sz="1000" b="1" i="0" u="none" strike="noStrike" dirty="0">
                          <a:solidFill>
                            <a:srgbClr val="000000"/>
                          </a:solidFill>
                          <a:effectLst/>
                          <a:latin typeface="Arial" panose="020B0604020202020204" pitchFamily="34" charset="0"/>
                        </a:rPr>
                        <a:t>2 122 639</a:t>
                      </a:r>
                    </a:p>
                  </a:txBody>
                  <a:tcPr marL="9525" marR="9525" marT="9525"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403562427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CE4076-6A50-5A63-AD7F-366BCDE91B84}"/>
            </a:ext>
          </a:extLst>
        </p:cNvPr>
        <p:cNvGrpSpPr/>
        <p:nvPr/>
      </p:nvGrpSpPr>
      <p:grpSpPr>
        <a:xfrm>
          <a:off x="0" y="0"/>
          <a:ext cx="0" cy="0"/>
          <a:chOff x="0" y="0"/>
          <a:chExt cx="0" cy="0"/>
        </a:xfrm>
      </p:grpSpPr>
      <p:sp>
        <p:nvSpPr>
          <p:cNvPr id="6" name="Заголовок 2">
            <a:extLst>
              <a:ext uri="{FF2B5EF4-FFF2-40B4-BE49-F238E27FC236}">
                <a16:creationId xmlns:a16="http://schemas.microsoft.com/office/drawing/2014/main" id="{CC7154EA-2D81-B889-26A7-B8D2951F3E72}"/>
              </a:ext>
            </a:extLst>
          </p:cNvPr>
          <p:cNvSpPr txBox="1">
            <a:spLocks/>
          </p:cNvSpPr>
          <p:nvPr/>
        </p:nvSpPr>
        <p:spPr>
          <a:xfrm>
            <a:off x="72000" y="2733675"/>
            <a:ext cx="12120000" cy="859626"/>
          </a:xfrm>
          <a:prstGeom prst="rect">
            <a:avLst/>
          </a:prstGeom>
        </p:spPr>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867" b="0" i="0" u="none" strike="noStrike" cap="none">
                <a:solidFill>
                  <a:schemeClr val="bg2"/>
                </a:solidFill>
                <a:latin typeface="Calibri" panose="020F0502020204030204" pitchFamily="34" charset="0"/>
                <a:ea typeface="Calibri" panose="020F0502020204030204" pitchFamily="34" charset="0"/>
                <a:cs typeface="Arial"/>
                <a:sym typeface="Arial"/>
              </a:defRPr>
            </a:lvl1pPr>
          </a:lstStyle>
          <a:p>
            <a:pPr algn="ctr" defTabSz="914400"/>
            <a:r>
              <a:rPr lang="en-US" sz="2400" b="1" kern="0" dirty="0">
                <a:solidFill>
                  <a:srgbClr val="143452"/>
                </a:solidFill>
                <a:latin typeface="+mn-lt"/>
              </a:rPr>
              <a:t>II</a:t>
            </a:r>
            <a:r>
              <a:rPr lang="kk-KZ" sz="2400" b="1" kern="0" dirty="0">
                <a:solidFill>
                  <a:srgbClr val="143452"/>
                </a:solidFill>
                <a:latin typeface="+mn-lt"/>
              </a:rPr>
              <a:t> БӨЛІМ</a:t>
            </a:r>
            <a:endParaRPr lang="ru-RU" sz="2400" b="1" kern="0" dirty="0">
              <a:solidFill>
                <a:srgbClr val="143452"/>
              </a:solidFill>
              <a:latin typeface="+mn-l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ru-RU" sz="4400" b="1" kern="0" dirty="0">
                <a:solidFill>
                  <a:srgbClr val="143452"/>
                </a:solidFill>
                <a:latin typeface="Arial" panose="020B0604020202020204" pitchFamily="34" charset="0"/>
                <a:ea typeface="+mn-ea"/>
                <a:cs typeface="Arial" panose="020B0604020202020204" pitchFamily="34" charset="0"/>
              </a:rPr>
              <a:t>БІЛІКТІ ЕҢБЕК</a:t>
            </a:r>
            <a:endParaRPr lang="en-US" sz="4400" b="1" kern="0" dirty="0">
              <a:solidFill>
                <a:srgbClr val="143452"/>
              </a:solidFill>
              <a:latin typeface="Arial" panose="020B0604020202020204" pitchFamily="34" charset="0"/>
              <a:ea typeface="+mn-ea"/>
              <a:cs typeface="Arial" panose="020B0604020202020204" pitchFamily="34" charset="0"/>
            </a:endParaRPr>
          </a:p>
          <a:p>
            <a:pPr algn="ctr" defTabSz="914400"/>
            <a:endParaRPr lang="ru-RU" sz="4800" b="1" kern="0" dirty="0">
              <a:solidFill>
                <a:srgbClr val="143452"/>
              </a:solidFill>
              <a:latin typeface="+mn-lt"/>
            </a:endParaRPr>
          </a:p>
        </p:txBody>
      </p:sp>
    </p:spTree>
    <p:extLst>
      <p:ext uri="{BB962C8B-B14F-4D97-AF65-F5344CB8AC3E}">
        <p14:creationId xmlns:p14="http://schemas.microsoft.com/office/powerpoint/2010/main" val="411871205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2B154D-E00F-9FA1-327D-4EA48394F2B6}"/>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F70FC0BD-8C09-10C8-422D-AA370F228F53}"/>
              </a:ext>
            </a:extLst>
          </p:cNvPr>
          <p:cNvSpPr>
            <a:spLocks noGrp="1"/>
          </p:cNvSpPr>
          <p:nvPr>
            <p:ph type="title"/>
          </p:nvPr>
        </p:nvSpPr>
        <p:spPr/>
        <p:txBody>
          <a:bodyPr/>
          <a:lstStyle/>
          <a:p>
            <a:r>
              <a:rPr lang="ru-RU" dirty="0"/>
              <a:t>2025-2035 ж. </a:t>
            </a:r>
            <a:r>
              <a:rPr lang="ru-RU" dirty="0" err="1"/>
              <a:t>салалар</a:t>
            </a:r>
            <a:r>
              <a:rPr lang="ru-RU" dirty="0"/>
              <a:t> </a:t>
            </a:r>
            <a:r>
              <a:rPr lang="ru-RU" dirty="0" err="1"/>
              <a:t>бойынша</a:t>
            </a:r>
            <a:r>
              <a:rPr lang="ru-RU" dirty="0"/>
              <a:t> </a:t>
            </a:r>
            <a:r>
              <a:rPr lang="ru-RU" dirty="0" err="1"/>
              <a:t>кадрларға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B0322C44-B8CB-244B-9DD8-6CF441CA9827}"/>
              </a:ext>
            </a:extLst>
          </p:cNvPr>
          <p:cNvSpPr>
            <a:spLocks noGrp="1"/>
          </p:cNvSpPr>
          <p:nvPr>
            <p:ph type="sldNum" sz="quarter" idx="12"/>
          </p:nvPr>
        </p:nvSpPr>
        <p:spPr/>
        <p:txBody>
          <a:bodyPr/>
          <a:lstStyle/>
          <a:p>
            <a:r>
              <a:rPr lang="kk-KZ" dirty="0"/>
              <a:t>78-ден</a:t>
            </a:r>
            <a:r>
              <a:rPr lang="en-US" dirty="0"/>
              <a:t> </a:t>
            </a:r>
            <a:r>
              <a:rPr lang="ru-RU" dirty="0"/>
              <a:t> 26</a:t>
            </a:r>
          </a:p>
        </p:txBody>
      </p:sp>
      <p:graphicFrame>
        <p:nvGraphicFramePr>
          <p:cNvPr id="4" name="Таблица 3">
            <a:extLst>
              <a:ext uri="{FF2B5EF4-FFF2-40B4-BE49-F238E27FC236}">
                <a16:creationId xmlns:a16="http://schemas.microsoft.com/office/drawing/2014/main" id="{A3C07840-DEB5-E069-C00F-F73F20A5EDBE}"/>
              </a:ext>
            </a:extLst>
          </p:cNvPr>
          <p:cNvGraphicFramePr>
            <a:graphicFrameLocks noGrp="1"/>
          </p:cNvGraphicFramePr>
          <p:nvPr>
            <p:extLst>
              <p:ext uri="{D42A27DB-BD31-4B8C-83A1-F6EECF244321}">
                <p14:modId xmlns:p14="http://schemas.microsoft.com/office/powerpoint/2010/main" val="2819155417"/>
              </p:ext>
            </p:extLst>
          </p:nvPr>
        </p:nvGraphicFramePr>
        <p:xfrm>
          <a:off x="237487" y="1566863"/>
          <a:ext cx="2717513" cy="2980780"/>
        </p:xfrm>
        <a:graphic>
          <a:graphicData uri="http://schemas.openxmlformats.org/drawingml/2006/table">
            <a:tbl>
              <a:tblPr>
                <a:tableStyleId>{5C22544A-7EE6-4342-B048-85BDC9FD1C3A}</a:tableStyleId>
              </a:tblPr>
              <a:tblGrid>
                <a:gridCol w="2429513">
                  <a:extLst>
                    <a:ext uri="{9D8B030D-6E8A-4147-A177-3AD203B41FA5}">
                      <a16:colId xmlns:a16="http://schemas.microsoft.com/office/drawing/2014/main" val="1922217512"/>
                    </a:ext>
                  </a:extLst>
                </a:gridCol>
                <a:gridCol w="288000">
                  <a:extLst>
                    <a:ext uri="{9D8B030D-6E8A-4147-A177-3AD203B41FA5}">
                      <a16:colId xmlns:a16="http://schemas.microsoft.com/office/drawing/2014/main" val="746958382"/>
                    </a:ext>
                  </a:extLst>
                </a:gridCol>
              </a:tblGrid>
              <a:tr h="149039">
                <a:tc>
                  <a:txBody>
                    <a:bodyPr/>
                    <a:lstStyle/>
                    <a:p>
                      <a:pPr algn="r" fontAlgn="b"/>
                      <a:r>
                        <a:rPr lang="ru-RU" sz="800" b="0" i="0" u="none" strike="noStrike" cap="none" dirty="0">
                          <a:solidFill>
                            <a:schemeClr val="accent2"/>
                          </a:solidFill>
                          <a:effectLst/>
                          <a:latin typeface="+mj-lt"/>
                          <a:ea typeface="+mn-ea"/>
                          <a:cs typeface="+mn-cs"/>
                          <a:sym typeface="Arial"/>
                        </a:rPr>
                        <a:t>Ауыл </a:t>
                      </a:r>
                      <a:r>
                        <a:rPr lang="ru-RU" sz="800" b="0" i="0" u="none" strike="noStrike" cap="none" dirty="0" err="1">
                          <a:solidFill>
                            <a:schemeClr val="accent2"/>
                          </a:solidFill>
                          <a:effectLst/>
                          <a:latin typeface="+mj-lt"/>
                          <a:ea typeface="+mn-ea"/>
                          <a:cs typeface="+mn-cs"/>
                          <a:sym typeface="Arial"/>
                        </a:rPr>
                        <a:t>шаруашылығы</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dirty="0">
                          <a:solidFill>
                            <a:srgbClr val="2868A3"/>
                          </a:solidFill>
                          <a:effectLst/>
                          <a:latin typeface="Arial" panose="020B0604020202020204" pitchFamily="34" charset="0"/>
                        </a:rPr>
                        <a:t>(6%)</a:t>
                      </a:r>
                    </a:p>
                  </a:txBody>
                  <a:tcPr marL="9525" marR="9525"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1151961773"/>
                  </a:ext>
                </a:extLst>
              </a:tr>
              <a:tr h="149039">
                <a:tc>
                  <a:txBody>
                    <a:bodyPr/>
                    <a:lstStyle/>
                    <a:p>
                      <a:pPr algn="r" fontAlgn="b"/>
                      <a:r>
                        <a:rPr lang="ru-RU" sz="800" b="1" i="0" u="none" strike="noStrike" cap="none" dirty="0" err="1">
                          <a:solidFill>
                            <a:schemeClr val="accent2"/>
                          </a:solidFill>
                          <a:effectLst/>
                          <a:latin typeface="+mj-lt"/>
                          <a:ea typeface="+mn-ea"/>
                          <a:cs typeface="+mn-cs"/>
                          <a:sym typeface="Arial"/>
                        </a:rPr>
                        <a:t>Жалпы</a:t>
                      </a:r>
                      <a:r>
                        <a:rPr lang="ru-RU" sz="800" b="1" i="0" u="none" strike="noStrike" cap="none" dirty="0">
                          <a:solidFill>
                            <a:schemeClr val="accent2"/>
                          </a:solidFill>
                          <a:effectLst/>
                          <a:latin typeface="+mj-lt"/>
                          <a:ea typeface="+mn-ea"/>
                          <a:cs typeface="+mn-cs"/>
                          <a:sym typeface="Arial"/>
                        </a:rPr>
                        <a:t> </a:t>
                      </a:r>
                      <a:r>
                        <a:rPr lang="ru-RU" sz="800" b="1" i="0" u="none" strike="noStrike" cap="none" dirty="0" err="1">
                          <a:solidFill>
                            <a:schemeClr val="accent2"/>
                          </a:solidFill>
                          <a:effectLst/>
                          <a:latin typeface="+mj-lt"/>
                          <a:ea typeface="+mn-ea"/>
                          <a:cs typeface="+mn-cs"/>
                          <a:sym typeface="Arial"/>
                        </a:rPr>
                        <a:t>өнеркәсіп</a:t>
                      </a:r>
                      <a:endParaRPr lang="ru-RU" sz="800" b="1"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1" i="0" u="none" strike="noStrike">
                          <a:solidFill>
                            <a:srgbClr val="2868A3"/>
                          </a:solidFill>
                          <a:effectLst/>
                          <a:latin typeface="Arial" panose="020B0604020202020204" pitchFamily="34" charset="0"/>
                        </a:rPr>
                        <a:t>(14%)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2010614060"/>
                  </a:ext>
                </a:extLst>
              </a:tr>
              <a:tr h="149039">
                <a:tc>
                  <a:txBody>
                    <a:bodyPr/>
                    <a:lstStyle/>
                    <a:p>
                      <a:pPr algn="r" fontAlgn="b"/>
                      <a:r>
                        <a:rPr lang="ru-RU" sz="700" b="0" i="1" u="none" strike="noStrike" cap="none" dirty="0">
                          <a:solidFill>
                            <a:schemeClr val="accent2"/>
                          </a:solidFill>
                          <a:effectLst/>
                          <a:latin typeface="+mj-lt"/>
                          <a:ea typeface="+mn-ea"/>
                          <a:cs typeface="+mn-cs"/>
                          <a:sym typeface="Arial"/>
                        </a:rPr>
                        <a:t>тау-кен </a:t>
                      </a:r>
                      <a:r>
                        <a:rPr lang="ru-RU" sz="700" b="0" i="1" u="none" strike="noStrike" cap="none" dirty="0" err="1">
                          <a:solidFill>
                            <a:schemeClr val="accent2"/>
                          </a:solidFill>
                          <a:effectLst/>
                          <a:latin typeface="+mj-lt"/>
                          <a:ea typeface="+mn-ea"/>
                          <a:cs typeface="+mn-cs"/>
                          <a:sym typeface="Arial"/>
                        </a:rPr>
                        <a:t>өндіру</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өнеркәсібі</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2233305265"/>
                  </a:ext>
                </a:extLst>
              </a:tr>
              <a:tr h="149039">
                <a:tc>
                  <a:txBody>
                    <a:bodyPr/>
                    <a:lstStyle/>
                    <a:p>
                      <a:pPr algn="r" fontAlgn="b"/>
                      <a:r>
                        <a:rPr lang="ru-RU" sz="700" b="0" i="1" u="none" strike="noStrike" cap="none" dirty="0" err="1">
                          <a:solidFill>
                            <a:schemeClr val="accent2"/>
                          </a:solidFill>
                          <a:effectLst/>
                          <a:latin typeface="+mj-lt"/>
                          <a:ea typeface="+mn-ea"/>
                          <a:cs typeface="+mn-cs"/>
                          <a:sym typeface="Arial"/>
                        </a:rPr>
                        <a:t>өңдеу</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өнеркәсібі</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(8%)</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4158661498"/>
                  </a:ext>
                </a:extLst>
              </a:tr>
              <a:tr h="149039">
                <a:tc>
                  <a:txBody>
                    <a:bodyPr/>
                    <a:lstStyle/>
                    <a:p>
                      <a:pPr algn="r" fontAlgn="b"/>
                      <a:r>
                        <a:rPr lang="ru-RU" sz="700" b="0" i="1" u="none" strike="noStrike" cap="none" dirty="0" err="1">
                          <a:solidFill>
                            <a:schemeClr val="accent2"/>
                          </a:solidFill>
                          <a:effectLst/>
                          <a:latin typeface="+mj-lt"/>
                          <a:ea typeface="+mn-ea"/>
                          <a:cs typeface="+mn-cs"/>
                          <a:sym typeface="Arial"/>
                        </a:rPr>
                        <a:t>электр</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энергиясымен</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жабдықтау</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3725810414"/>
                  </a:ext>
                </a:extLst>
              </a:tr>
              <a:tr h="149039">
                <a:tc>
                  <a:txBody>
                    <a:bodyPr/>
                    <a:lstStyle/>
                    <a:p>
                      <a:pPr algn="r" fontAlgn="b"/>
                      <a:r>
                        <a:rPr lang="ru-RU" sz="700" b="0" i="1" u="none" strike="noStrike" cap="none" dirty="0" err="1">
                          <a:solidFill>
                            <a:schemeClr val="accent2"/>
                          </a:solidFill>
                          <a:effectLst/>
                          <a:latin typeface="+mj-lt"/>
                          <a:ea typeface="+mn-ea"/>
                          <a:cs typeface="+mn-cs"/>
                          <a:sym typeface="Arial"/>
                        </a:rPr>
                        <a:t>сумен</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жабдықтау</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және</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қалдықтарды</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жою</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568671001"/>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Құрылыс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75632010"/>
                  </a:ext>
                </a:extLst>
              </a:tr>
              <a:tr h="149039">
                <a:tc>
                  <a:txBody>
                    <a:bodyPr/>
                    <a:lstStyle/>
                    <a:p>
                      <a:pPr algn="r" fontAlgn="b"/>
                      <a:r>
                        <a:rPr lang="ru-RU" sz="800" b="0" i="0" u="none" strike="noStrike" cap="none" dirty="0">
                          <a:solidFill>
                            <a:schemeClr val="accent2"/>
                          </a:solidFill>
                          <a:effectLst/>
                          <a:latin typeface="+mj-lt"/>
                          <a:ea typeface="+mn-ea"/>
                          <a:cs typeface="+mn-cs"/>
                          <a:sym typeface="Arial"/>
                        </a:rPr>
                        <a:t>Сауда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(8%)</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530699540"/>
                  </a:ext>
                </a:extLst>
              </a:tr>
              <a:tr h="149039">
                <a:tc>
                  <a:txBody>
                    <a:bodyPr/>
                    <a:lstStyle/>
                    <a:p>
                      <a:pPr algn="r" fontAlgn="b"/>
                      <a:r>
                        <a:rPr lang="ru-RU" sz="800" b="0" i="0" u="none" strike="noStrike" cap="none">
                          <a:solidFill>
                            <a:schemeClr val="accent2"/>
                          </a:solidFill>
                          <a:effectLst/>
                          <a:latin typeface="+mj-lt"/>
                          <a:ea typeface="+mn-ea"/>
                          <a:cs typeface="+mn-cs"/>
                          <a:sym typeface="Arial"/>
                        </a:rPr>
                        <a:t>Көлік және жинақтау </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377358955"/>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Тұру</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тамақтану</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431215144"/>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Ақпарат</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байланыс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698481655"/>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Қаржы</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сақтандыру</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47206898"/>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Жылжымайтын</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мүлікпен</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операциялар</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3914901804"/>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Кәсіби</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ғылыми</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қызмет</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4121188702"/>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Әкім</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қосалқы</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қызмет</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3214291"/>
                  </a:ext>
                </a:extLst>
              </a:tr>
              <a:tr h="149039">
                <a:tc>
                  <a:txBody>
                    <a:bodyPr/>
                    <a:lstStyle/>
                    <a:p>
                      <a:pPr algn="r" fontAlgn="b"/>
                      <a:r>
                        <a:rPr lang="ru-RU" sz="800" b="0" i="0" u="none" strike="noStrike" cap="none" dirty="0">
                          <a:solidFill>
                            <a:schemeClr val="accent2"/>
                          </a:solidFill>
                          <a:effectLst/>
                          <a:latin typeface="+mj-lt"/>
                          <a:ea typeface="+mn-ea"/>
                          <a:cs typeface="+mn-cs"/>
                          <a:sym typeface="Arial"/>
                        </a:rPr>
                        <a:t>Мем. </a:t>
                      </a:r>
                      <a:r>
                        <a:rPr lang="ru-RU" sz="800" b="0" i="0" u="none" strike="noStrike" cap="none" dirty="0" err="1">
                          <a:solidFill>
                            <a:schemeClr val="accent2"/>
                          </a:solidFill>
                          <a:effectLst/>
                          <a:latin typeface="+mj-lt"/>
                          <a:ea typeface="+mn-ea"/>
                          <a:cs typeface="+mn-cs"/>
                          <a:sym typeface="Arial"/>
                        </a:rPr>
                        <a:t>басқару</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әлеуметтік</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қамсыздандыру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3904057531"/>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Білім</a:t>
                      </a:r>
                      <a:r>
                        <a:rPr lang="ru-RU" sz="800" b="0" i="0" u="none" strike="noStrike" cap="none" dirty="0">
                          <a:solidFill>
                            <a:schemeClr val="accent2"/>
                          </a:solidFill>
                          <a:effectLst/>
                          <a:latin typeface="+mj-lt"/>
                          <a:ea typeface="+mn-ea"/>
                          <a:cs typeface="+mn-cs"/>
                          <a:sym typeface="Arial"/>
                        </a:rPr>
                        <a:t> беру</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600" b="0" i="0" u="none" strike="noStrike">
                          <a:solidFill>
                            <a:srgbClr val="2868A3"/>
                          </a:solidFill>
                          <a:effectLst/>
                          <a:latin typeface="Arial" panose="020B0604020202020204" pitchFamily="34" charset="0"/>
                        </a:rPr>
                        <a:t>(15%)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3192515579"/>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Денсаулық</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сақтау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600" b="0" i="0" u="none" strike="noStrike">
                          <a:solidFill>
                            <a:srgbClr val="2868A3"/>
                          </a:solidFill>
                          <a:effectLst/>
                          <a:latin typeface="Arial" panose="020B0604020202020204" pitchFamily="34" charset="0"/>
                        </a:rPr>
                        <a:t>(9%)</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1616616648"/>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Өнер</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ойын-сауық</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DBD8"/>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DBD8"/>
                    </a:solidFill>
                  </a:tcPr>
                </a:tc>
                <a:extLst>
                  <a:ext uri="{0D108BD9-81ED-4DB2-BD59-A6C34878D82A}">
                    <a16:rowId xmlns:a16="http://schemas.microsoft.com/office/drawing/2014/main" val="3696468619"/>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Өзге</a:t>
                      </a:r>
                      <a:r>
                        <a:rPr lang="ru-RU" sz="800" b="0" i="0" u="none" strike="noStrike" cap="none" dirty="0">
                          <a:solidFill>
                            <a:schemeClr val="accent2"/>
                          </a:solidFill>
                          <a:effectLst/>
                          <a:latin typeface="+mj-lt"/>
                          <a:ea typeface="+mn-ea"/>
                          <a:cs typeface="+mn-cs"/>
                          <a:sym typeface="Arial"/>
                        </a:rPr>
                        <a:t> де </a:t>
                      </a:r>
                      <a:r>
                        <a:rPr lang="ru-RU" sz="800" b="0" i="0" u="none" strike="noStrike" cap="none" dirty="0" err="1">
                          <a:solidFill>
                            <a:schemeClr val="accent2"/>
                          </a:solidFill>
                          <a:effectLst/>
                          <a:latin typeface="+mj-lt"/>
                          <a:ea typeface="+mn-ea"/>
                          <a:cs typeface="+mn-cs"/>
                          <a:sym typeface="Arial"/>
                        </a:rPr>
                        <a:t>жеке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қызметтер</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tc>
                  <a:txBody>
                    <a:bodyPr/>
                    <a:lstStyle/>
                    <a:p>
                      <a:pPr algn="r" rtl="0" fontAlgn="ctr"/>
                      <a:r>
                        <a:rPr lang="ru-KZ" sz="600" b="0" i="0" u="none" strike="noStrike" dirty="0">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extLst>
                  <a:ext uri="{0D108BD9-81ED-4DB2-BD59-A6C34878D82A}">
                    <a16:rowId xmlns:a16="http://schemas.microsoft.com/office/drawing/2014/main" val="2717806603"/>
                  </a:ext>
                </a:extLst>
              </a:tr>
            </a:tbl>
          </a:graphicData>
        </a:graphic>
      </p:graphicFrame>
      <p:sp>
        <p:nvSpPr>
          <p:cNvPr id="6" name="Заголовок 1">
            <a:extLst>
              <a:ext uri="{FF2B5EF4-FFF2-40B4-BE49-F238E27FC236}">
                <a16:creationId xmlns:a16="http://schemas.microsoft.com/office/drawing/2014/main" id="{C425EE59-90B9-42A7-00AB-89582D7C37A7}"/>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42288F73-9D66-D4CE-2DB7-B041D740B6D2}"/>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AB9E4808-1A8E-3A53-9157-432F4B4C4707}"/>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sp>
        <p:nvSpPr>
          <p:cNvPr id="12" name="Прямоугольник: скругленные углы 11">
            <a:extLst>
              <a:ext uri="{FF2B5EF4-FFF2-40B4-BE49-F238E27FC236}">
                <a16:creationId xmlns:a16="http://schemas.microsoft.com/office/drawing/2014/main" id="{1DBCC0FE-22A3-FB05-7ED6-C29085CCD1FF}"/>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2 511 </a:t>
            </a:r>
            <a:r>
              <a:rPr lang="ru-RU" sz="1600" dirty="0" err="1"/>
              <a:t>мың</a:t>
            </a:r>
            <a:r>
              <a:rPr lang="ru-RU" sz="1600" dirty="0"/>
              <a:t> адам</a:t>
            </a:r>
            <a:endParaRPr lang="ru-KZ" sz="1600" dirty="0"/>
          </a:p>
        </p:txBody>
      </p:sp>
      <p:sp>
        <p:nvSpPr>
          <p:cNvPr id="10" name="Прямоугольник: скругленные углы 9">
            <a:extLst>
              <a:ext uri="{FF2B5EF4-FFF2-40B4-BE49-F238E27FC236}">
                <a16:creationId xmlns:a16="http://schemas.microsoft.com/office/drawing/2014/main" id="{CD28AC37-8FDD-1CE7-69F9-523D79CC8A44}"/>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3">
                    <a:lumMod val="50000"/>
                  </a:schemeClr>
                </a:solidFill>
              </a:rPr>
              <a:t>3 </a:t>
            </a:r>
            <a:r>
              <a:rPr lang="en-US" sz="1600" dirty="0">
                <a:solidFill>
                  <a:schemeClr val="accent3">
                    <a:lumMod val="50000"/>
                  </a:schemeClr>
                </a:solidFill>
              </a:rPr>
              <a:t>243</a:t>
            </a:r>
            <a:r>
              <a:rPr lang="ru-RU" sz="1600" dirty="0">
                <a:solidFill>
                  <a:schemeClr val="accent3">
                    <a:lumMod val="50000"/>
                  </a:schemeClr>
                </a:solidFill>
              </a:rPr>
              <a:t>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11" name="Прямоугольник: скругленные углы 10">
            <a:extLst>
              <a:ext uri="{FF2B5EF4-FFF2-40B4-BE49-F238E27FC236}">
                <a16:creationId xmlns:a16="http://schemas.microsoft.com/office/drawing/2014/main" id="{0654215A-8E8A-DC46-F060-F359B49BC8F9}"/>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1 791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8C485FAB-659B-4940-CCF3-2998379B0BE4}"/>
              </a:ext>
            </a:extLst>
          </p:cNvPr>
          <p:cNvGraphicFramePr/>
          <p:nvPr>
            <p:extLst>
              <p:ext uri="{D42A27DB-BD31-4B8C-83A1-F6EECF244321}">
                <p14:modId xmlns:p14="http://schemas.microsoft.com/office/powerpoint/2010/main" val="351368295"/>
              </p:ext>
            </p:extLst>
          </p:nvPr>
        </p:nvGraphicFramePr>
        <p:xfrm>
          <a:off x="2915927" y="1471614"/>
          <a:ext cx="2881482" cy="316706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0A18DBFC-F037-8271-4ABA-A0B2CB007159}"/>
              </a:ext>
            </a:extLst>
          </p:cNvPr>
          <p:cNvGraphicFramePr/>
          <p:nvPr>
            <p:extLst>
              <p:ext uri="{D42A27DB-BD31-4B8C-83A1-F6EECF244321}">
                <p14:modId xmlns:p14="http://schemas.microsoft.com/office/powerpoint/2010/main" val="3013988119"/>
              </p:ext>
            </p:extLst>
          </p:nvPr>
        </p:nvGraphicFramePr>
        <p:xfrm>
          <a:off x="6038980" y="1471614"/>
          <a:ext cx="2891350" cy="315118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F971869E-2D2C-C548-934C-A0B5CB343027}"/>
              </a:ext>
            </a:extLst>
          </p:cNvPr>
          <p:cNvGraphicFramePr/>
          <p:nvPr>
            <p:extLst>
              <p:ext uri="{D42A27DB-BD31-4B8C-83A1-F6EECF244321}">
                <p14:modId xmlns:p14="http://schemas.microsoft.com/office/powerpoint/2010/main" val="3276957636"/>
              </p:ext>
            </p:extLst>
          </p:nvPr>
        </p:nvGraphicFramePr>
        <p:xfrm>
          <a:off x="9171901" y="1471614"/>
          <a:ext cx="3010854" cy="31194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 name="Таблица 16">
            <a:extLst>
              <a:ext uri="{FF2B5EF4-FFF2-40B4-BE49-F238E27FC236}">
                <a16:creationId xmlns:a16="http://schemas.microsoft.com/office/drawing/2014/main" id="{96CAE732-78AE-E8F4-330B-8A5802A88AFE}"/>
              </a:ext>
            </a:extLst>
          </p:cNvPr>
          <p:cNvGraphicFramePr>
            <a:graphicFrameLocks noGrp="1"/>
          </p:cNvGraphicFramePr>
          <p:nvPr>
            <p:extLst>
              <p:ext uri="{D42A27DB-BD31-4B8C-83A1-F6EECF244321}">
                <p14:modId xmlns:p14="http://schemas.microsoft.com/office/powerpoint/2010/main" val="483196137"/>
              </p:ext>
            </p:extLst>
          </p:nvPr>
        </p:nvGraphicFramePr>
        <p:xfrm>
          <a:off x="5814068" y="1585912"/>
          <a:ext cx="269875" cy="296174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48087">
                <a:tc>
                  <a:txBody>
                    <a:bodyPr/>
                    <a:lstStyle/>
                    <a:p>
                      <a:pPr algn="r" rtl="0" fontAlgn="ctr"/>
                      <a:r>
                        <a:rPr lang="ru-KZ" sz="600" b="0" i="0" u="none" strike="noStrike" dirty="0">
                          <a:solidFill>
                            <a:srgbClr val="39714C"/>
                          </a:solidFill>
                          <a:effectLst/>
                          <a:latin typeface="Arial" panose="020B0604020202020204" pitchFamily="34" charset="0"/>
                        </a:rPr>
                        <a:t>(11%)</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48087">
                <a:tc>
                  <a:txBody>
                    <a:bodyPr/>
                    <a:lstStyle/>
                    <a:p>
                      <a:pPr algn="r" rtl="0" fontAlgn="ctr"/>
                      <a:r>
                        <a:rPr lang="ru-KZ" sz="600" b="0" i="0" u="none" strike="noStrike">
                          <a:solidFill>
                            <a:srgbClr val="39714C"/>
                          </a:solidFill>
                          <a:effectLst/>
                          <a:latin typeface="Arial" panose="020B0604020202020204" pitchFamily="34" charset="0"/>
                        </a:rPr>
                        <a:t>(15%)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4808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48087">
                <a:tc>
                  <a:txBody>
                    <a:bodyPr/>
                    <a:lstStyle/>
                    <a:p>
                      <a:pPr algn="r" rtl="0" fontAlgn="ctr"/>
                      <a:r>
                        <a:rPr lang="ru-KZ" sz="600" b="0" i="0" u="none" strike="noStrike">
                          <a:solidFill>
                            <a:srgbClr val="39714C"/>
                          </a:solidFill>
                          <a:effectLst/>
                          <a:latin typeface="Arial" panose="020B0604020202020204" pitchFamily="34" charset="0"/>
                        </a:rPr>
                        <a:t>(10%)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4808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48087">
                <a:tc>
                  <a:txBody>
                    <a:bodyPr/>
                    <a:lstStyle/>
                    <a:p>
                      <a:pPr algn="r" rtl="0" fontAlgn="ctr"/>
                      <a:r>
                        <a:rPr lang="ru-KZ" sz="600" b="0" i="0" u="none" strike="noStrike">
                          <a:solidFill>
                            <a:srgbClr val="39714C"/>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48087">
                <a:tc>
                  <a:txBody>
                    <a:bodyPr/>
                    <a:lstStyle/>
                    <a:p>
                      <a:pPr algn="r" rtl="0" fontAlgn="ctr"/>
                      <a:r>
                        <a:rPr lang="ru-KZ" sz="600" b="0" i="0" u="none" strike="noStrike">
                          <a:solidFill>
                            <a:srgbClr val="39714C"/>
                          </a:solidFill>
                          <a:effectLst/>
                          <a:latin typeface="Arial" panose="020B0604020202020204" pitchFamily="34" charset="0"/>
                        </a:rPr>
                        <a:t>(14%)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48087">
                <a:tc>
                  <a:txBody>
                    <a:bodyPr/>
                    <a:lstStyle/>
                    <a:p>
                      <a:pPr algn="r" rtl="0" fontAlgn="ctr"/>
                      <a:r>
                        <a:rPr lang="ru-KZ" sz="600" b="0" i="0" u="none" strike="noStrike">
                          <a:solidFill>
                            <a:srgbClr val="39714C"/>
                          </a:solidFill>
                          <a:effectLst/>
                          <a:latin typeface="Arial" panose="020B0604020202020204" pitchFamily="34" charset="0"/>
                        </a:rPr>
                        <a:t>(10%)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4808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4808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48087">
                <a:tc>
                  <a:txBody>
                    <a:bodyPr/>
                    <a:lstStyle/>
                    <a:p>
                      <a:pPr algn="r" rtl="0" fontAlgn="ctr"/>
                      <a:r>
                        <a:rPr lang="ru-KZ" sz="600" b="0" i="0" u="none" strike="noStrike">
                          <a:solidFill>
                            <a:srgbClr val="39714C"/>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48087">
                <a:tc>
                  <a:txBody>
                    <a:bodyPr/>
                    <a:lstStyle/>
                    <a:p>
                      <a:pPr algn="r" rtl="0" fontAlgn="ctr"/>
                      <a:r>
                        <a:rPr lang="ru-KZ" sz="600" b="0" i="0" u="none" strike="noStrike">
                          <a:solidFill>
                            <a:srgbClr val="39714C"/>
                          </a:solidFill>
                          <a:effectLst/>
                          <a:latin typeface="Arial" panose="020B0604020202020204" pitchFamily="34" charset="0"/>
                        </a:rPr>
                        <a:t>(9%)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4808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48087">
                <a:tc>
                  <a:txBody>
                    <a:bodyPr/>
                    <a:lstStyle/>
                    <a:p>
                      <a:pPr algn="r" rtl="0" fontAlgn="ctr"/>
                      <a:r>
                        <a:rPr lang="ru-KZ" sz="600" b="0" i="0" u="none" strike="noStrike">
                          <a:solidFill>
                            <a:srgbClr val="39714C"/>
                          </a:solidFill>
                          <a:effectLst/>
                          <a:latin typeface="Arial" panose="020B0604020202020204" pitchFamily="34" charset="0"/>
                        </a:rPr>
                        <a:t>(8%)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48087">
                <a:tc>
                  <a:txBody>
                    <a:bodyPr/>
                    <a:lstStyle/>
                    <a:p>
                      <a:pPr algn="r" rtl="0" fontAlgn="ctr"/>
                      <a:r>
                        <a:rPr lang="ru-KZ" sz="600" b="0" i="0" u="none" strike="noStrike">
                          <a:solidFill>
                            <a:srgbClr val="39714C"/>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4808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48087">
                <a:tc>
                  <a:txBody>
                    <a:bodyPr/>
                    <a:lstStyle/>
                    <a:p>
                      <a:pPr algn="r" rtl="0" fontAlgn="ctr"/>
                      <a:r>
                        <a:rPr lang="ru-KZ" sz="600" b="0" i="0" u="none" strike="noStrike">
                          <a:solidFill>
                            <a:srgbClr val="39714C"/>
                          </a:solidFill>
                          <a:effectLst/>
                          <a:latin typeface="Arial" panose="020B0604020202020204" pitchFamily="34" charset="0"/>
                        </a:rPr>
                        <a:t>(15%)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48087">
                <a:tc>
                  <a:txBody>
                    <a:bodyPr/>
                    <a:lstStyle/>
                    <a:p>
                      <a:pPr algn="r" rtl="0" fontAlgn="ctr"/>
                      <a:r>
                        <a:rPr lang="ru-KZ" sz="600" b="0" i="0" u="none" strike="noStrike">
                          <a:solidFill>
                            <a:srgbClr val="39714C"/>
                          </a:solidFill>
                          <a:effectLst/>
                          <a:latin typeface="Arial" panose="020B0604020202020204" pitchFamily="34" charset="0"/>
                        </a:rPr>
                        <a:t>(9%)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48087">
                <a:tc>
                  <a:txBody>
                    <a:bodyPr/>
                    <a:lstStyle/>
                    <a:p>
                      <a:pPr algn="r" rtl="0" fontAlgn="ctr"/>
                      <a:r>
                        <a:rPr lang="ru-KZ" sz="600" b="0" i="0" u="none" strike="noStrike">
                          <a:solidFill>
                            <a:srgbClr val="39714C"/>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48087">
                <a:tc>
                  <a:txBody>
                    <a:bodyPr/>
                    <a:lstStyle/>
                    <a:p>
                      <a:pPr algn="r" rtl="0" fontAlgn="ctr"/>
                      <a:r>
                        <a:rPr lang="ru-KZ" sz="600" b="0" i="0" u="none" strike="noStrike" dirty="0">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8" name="Таблица 17">
            <a:extLst>
              <a:ext uri="{FF2B5EF4-FFF2-40B4-BE49-F238E27FC236}">
                <a16:creationId xmlns:a16="http://schemas.microsoft.com/office/drawing/2014/main" id="{C6E58794-D5F9-495D-CA21-220B72119D22}"/>
              </a:ext>
            </a:extLst>
          </p:cNvPr>
          <p:cNvGraphicFramePr>
            <a:graphicFrameLocks noGrp="1"/>
          </p:cNvGraphicFramePr>
          <p:nvPr>
            <p:extLst>
              <p:ext uri="{D42A27DB-BD31-4B8C-83A1-F6EECF244321}">
                <p14:modId xmlns:p14="http://schemas.microsoft.com/office/powerpoint/2010/main" val="3633881575"/>
              </p:ext>
            </p:extLst>
          </p:nvPr>
        </p:nvGraphicFramePr>
        <p:xfrm>
          <a:off x="8961128" y="1585912"/>
          <a:ext cx="269875" cy="296174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48087">
                <a:tc>
                  <a:txBody>
                    <a:bodyPr/>
                    <a:lstStyle/>
                    <a:p>
                      <a:pPr algn="r" rtl="0" fontAlgn="ctr"/>
                      <a:r>
                        <a:rPr lang="ru-KZ" sz="600" b="0" i="0" u="none" strike="noStrike" dirty="0">
                          <a:solidFill>
                            <a:srgbClr val="632523"/>
                          </a:solidFill>
                          <a:effectLst/>
                          <a:latin typeface="Arial" panose="020B0604020202020204" pitchFamily="34" charset="0"/>
                        </a:rPr>
                        <a:t>(2%)</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48087">
                <a:tc>
                  <a:txBody>
                    <a:bodyPr/>
                    <a:lstStyle/>
                    <a:p>
                      <a:pPr algn="r" rtl="0" fontAlgn="ctr"/>
                      <a:r>
                        <a:rPr lang="ru-KZ" sz="600" b="0" i="0" u="none" strike="noStrike">
                          <a:solidFill>
                            <a:srgbClr val="632523"/>
                          </a:solidFill>
                          <a:effectLst/>
                          <a:latin typeface="Arial" panose="020B0604020202020204" pitchFamily="34" charset="0"/>
                        </a:rPr>
                        <a:t>(12%)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48087">
                <a:tc>
                  <a:txBody>
                    <a:bodyPr/>
                    <a:lstStyle/>
                    <a:p>
                      <a:pPr algn="r" rtl="0" fontAlgn="ctr"/>
                      <a:r>
                        <a:rPr lang="ru-KZ" sz="600" b="0" i="0" u="none" strike="noStrike">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48087">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48087">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48087">
                <a:tc>
                  <a:txBody>
                    <a:bodyPr/>
                    <a:lstStyle/>
                    <a:p>
                      <a:pPr algn="r" rtl="0" fontAlgn="ctr"/>
                      <a:r>
                        <a:rPr lang="ru-KZ" sz="600" b="0" i="0" u="none" strike="noStrike">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48087">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48087">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48087">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48087">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48087">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48087">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48087">
                <a:tc>
                  <a:txBody>
                    <a:bodyPr/>
                    <a:lstStyle/>
                    <a:p>
                      <a:pPr algn="r" rtl="0" fontAlgn="ctr"/>
                      <a:r>
                        <a:rPr lang="ru-KZ" sz="600" b="0" i="0" u="none" strike="noStrike">
                          <a:solidFill>
                            <a:srgbClr val="632523"/>
                          </a:solidFill>
                          <a:effectLst/>
                          <a:latin typeface="Arial" panose="020B0604020202020204" pitchFamily="34" charset="0"/>
                        </a:rPr>
                        <a:t>(14%)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48087">
                <a:tc>
                  <a:txBody>
                    <a:bodyPr/>
                    <a:lstStyle/>
                    <a:p>
                      <a:pPr algn="r" rtl="0" fontAlgn="ctr"/>
                      <a:r>
                        <a:rPr lang="ru-KZ" sz="600" b="0" i="0" u="none" strike="noStrike">
                          <a:solidFill>
                            <a:srgbClr val="632523"/>
                          </a:solidFill>
                          <a:effectLst/>
                          <a:latin typeface="Arial" panose="020B0604020202020204" pitchFamily="34" charset="0"/>
                        </a:rPr>
                        <a:t>(8%)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48087">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48087">
                <a:tc>
                  <a:txBody>
                    <a:bodyPr/>
                    <a:lstStyle/>
                    <a:p>
                      <a:pPr algn="r" rtl="0" fontAlgn="ctr"/>
                      <a:r>
                        <a:rPr lang="ru-KZ" sz="600" b="0" i="0" u="none" strike="noStrike" dirty="0">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9" name="Таблица 18">
            <a:extLst>
              <a:ext uri="{FF2B5EF4-FFF2-40B4-BE49-F238E27FC236}">
                <a16:creationId xmlns:a16="http://schemas.microsoft.com/office/drawing/2014/main" id="{55B63162-6767-A632-0653-66858071A87A}"/>
              </a:ext>
            </a:extLst>
          </p:cNvPr>
          <p:cNvGraphicFramePr>
            <a:graphicFrameLocks noGrp="1"/>
          </p:cNvGraphicFramePr>
          <p:nvPr>
            <p:extLst>
              <p:ext uri="{D42A27DB-BD31-4B8C-83A1-F6EECF244321}">
                <p14:modId xmlns:p14="http://schemas.microsoft.com/office/powerpoint/2010/main" val="1680011774"/>
              </p:ext>
            </p:extLst>
          </p:nvPr>
        </p:nvGraphicFramePr>
        <p:xfrm>
          <a:off x="224997" y="4748237"/>
          <a:ext cx="2736000" cy="1100113"/>
        </p:xfrm>
        <a:graphic>
          <a:graphicData uri="http://schemas.openxmlformats.org/drawingml/2006/table">
            <a:tbl>
              <a:tblPr>
                <a:tableStyleId>{5C22544A-7EE6-4342-B048-85BDC9FD1C3A}</a:tableStyleId>
              </a:tblPr>
              <a:tblGrid>
                <a:gridCol w="2448000">
                  <a:extLst>
                    <a:ext uri="{9D8B030D-6E8A-4147-A177-3AD203B41FA5}">
                      <a16:colId xmlns:a16="http://schemas.microsoft.com/office/drawing/2014/main" val="1922217512"/>
                    </a:ext>
                  </a:extLst>
                </a:gridCol>
                <a:gridCol w="288000">
                  <a:extLst>
                    <a:ext uri="{9D8B030D-6E8A-4147-A177-3AD203B41FA5}">
                      <a16:colId xmlns:a16="http://schemas.microsoft.com/office/drawing/2014/main" val="1025433456"/>
                    </a:ext>
                  </a:extLst>
                </a:gridCol>
              </a:tblGrid>
              <a:tr h="157159">
                <a:tc>
                  <a:txBody>
                    <a:bodyPr/>
                    <a:lstStyle/>
                    <a:p>
                      <a:pPr algn="r" fontAlgn="b"/>
                      <a:r>
                        <a:rPr lang="ru-RU" sz="900" b="0" i="0" u="none" strike="noStrike" cap="none" dirty="0">
                          <a:solidFill>
                            <a:schemeClr val="accent2"/>
                          </a:solidFill>
                          <a:effectLst/>
                          <a:latin typeface="+mj-lt"/>
                          <a:ea typeface="+mn-ea"/>
                          <a:cs typeface="+mn-cs"/>
                          <a:sym typeface="Arial"/>
                        </a:rPr>
                        <a:t>Ауыл </a:t>
                      </a:r>
                      <a:r>
                        <a:rPr lang="ru-RU" sz="900" b="0" i="0" u="none" strike="noStrike" cap="none" dirty="0" err="1">
                          <a:solidFill>
                            <a:schemeClr val="accent2"/>
                          </a:solidFill>
                          <a:effectLst/>
                          <a:latin typeface="+mj-lt"/>
                          <a:ea typeface="+mn-ea"/>
                          <a:cs typeface="+mn-cs"/>
                          <a:sym typeface="Arial"/>
                        </a:rPr>
                        <a:t>шаруашылығы</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700" b="0" i="0" u="none" strike="noStrike" dirty="0">
                          <a:solidFill>
                            <a:srgbClr val="2868A3"/>
                          </a:solidFill>
                          <a:effectLst/>
                          <a:latin typeface="Arial" panose="020B0604020202020204" pitchFamily="34" charset="0"/>
                        </a:rPr>
                        <a:t>(6%)</a:t>
                      </a:r>
                    </a:p>
                  </a:txBody>
                  <a:tcPr marL="9525" marR="9525"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4121188702"/>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Өнеркәсіп</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700" b="0" i="0" u="none" strike="noStrike">
                          <a:solidFill>
                            <a:srgbClr val="2868A3"/>
                          </a:solidFill>
                          <a:effectLst/>
                          <a:latin typeface="Arial" panose="020B0604020202020204" pitchFamily="34" charset="0"/>
                        </a:rPr>
                        <a:t>(14%)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3214291"/>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Құрылыс</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700" b="0" i="0" u="none" strike="noStrike">
                          <a:solidFill>
                            <a:srgbClr val="2868A3"/>
                          </a:solidFill>
                          <a:effectLst/>
                          <a:latin typeface="Arial" panose="020B0604020202020204" pitchFamily="34" charset="0"/>
                        </a:rPr>
                        <a:t>(7%)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04057531"/>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Тауарларды</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тасымалдау</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және</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тарату</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700" b="0" i="0" u="none" strike="noStrike">
                          <a:solidFill>
                            <a:srgbClr val="2868A3"/>
                          </a:solidFill>
                          <a:effectLst/>
                          <a:latin typeface="Arial" panose="020B0604020202020204" pitchFamily="34" charset="0"/>
                        </a:rPr>
                        <a:t>(16%)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192515579"/>
                  </a:ext>
                </a:extLst>
              </a:tr>
              <a:tr h="157159">
                <a:tc>
                  <a:txBody>
                    <a:bodyPr/>
                    <a:lstStyle/>
                    <a:p>
                      <a:pPr algn="r" fontAlgn="b"/>
                      <a:r>
                        <a:rPr lang="ru-RU" sz="900" b="0" i="0" u="none" strike="noStrike" cap="none" dirty="0">
                          <a:solidFill>
                            <a:schemeClr val="accent2"/>
                          </a:solidFill>
                          <a:effectLst/>
                          <a:latin typeface="+mj-lt"/>
                          <a:ea typeface="+mn-ea"/>
                          <a:cs typeface="+mn-cs"/>
                          <a:sym typeface="Arial"/>
                        </a:rPr>
                        <a:t>Бизнес-</a:t>
                      </a:r>
                      <a:r>
                        <a:rPr lang="ru-RU" sz="900" b="0" i="0" u="none" strike="noStrike" cap="none" dirty="0" err="1">
                          <a:solidFill>
                            <a:schemeClr val="accent2"/>
                          </a:solidFill>
                          <a:effectLst/>
                          <a:latin typeface="+mj-lt"/>
                          <a:ea typeface="+mn-ea"/>
                          <a:cs typeface="+mn-cs"/>
                          <a:sym typeface="Arial"/>
                        </a:rPr>
                        <a:t>қызметтер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700" b="0" i="0" u="none" strike="noStrike">
                          <a:solidFill>
                            <a:srgbClr val="2868A3"/>
                          </a:solidFill>
                          <a:effectLst/>
                          <a:latin typeface="Arial" panose="020B0604020202020204" pitchFamily="34" charset="0"/>
                        </a:rPr>
                        <a:t>(23%)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616616648"/>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Қоғамдық</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қызметтер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700" b="0" i="0" u="none" strike="noStrike">
                          <a:solidFill>
                            <a:srgbClr val="2868A3"/>
                          </a:solidFill>
                          <a:effectLst/>
                          <a:latin typeface="Arial" panose="020B0604020202020204" pitchFamily="34" charset="0"/>
                        </a:rPr>
                        <a:t>(29%)</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3696468619"/>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Басқа</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қызметтер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tc>
                  <a:txBody>
                    <a:bodyPr/>
                    <a:lstStyle/>
                    <a:p>
                      <a:pPr algn="r" rtl="0" fontAlgn="ctr"/>
                      <a:r>
                        <a:rPr lang="ru-KZ" sz="700" b="0" i="0" u="none" strike="noStrike" dirty="0">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extLst>
                  <a:ext uri="{0D108BD9-81ED-4DB2-BD59-A6C34878D82A}">
                    <a16:rowId xmlns:a16="http://schemas.microsoft.com/office/drawing/2014/main" val="2717806603"/>
                  </a:ext>
                </a:extLst>
              </a:tr>
            </a:tbl>
          </a:graphicData>
        </a:graphic>
      </p:graphicFrame>
      <p:graphicFrame>
        <p:nvGraphicFramePr>
          <p:cNvPr id="20" name="Диаграмма 19">
            <a:extLst>
              <a:ext uri="{FF2B5EF4-FFF2-40B4-BE49-F238E27FC236}">
                <a16:creationId xmlns:a16="http://schemas.microsoft.com/office/drawing/2014/main" id="{F70E90E1-1D93-664D-4086-2D7B245F2304}"/>
              </a:ext>
            </a:extLst>
          </p:cNvPr>
          <p:cNvGraphicFramePr/>
          <p:nvPr>
            <p:extLst>
              <p:ext uri="{D42A27DB-BD31-4B8C-83A1-F6EECF244321}">
                <p14:modId xmlns:p14="http://schemas.microsoft.com/office/powerpoint/2010/main" val="2079258673"/>
              </p:ext>
            </p:extLst>
          </p:nvPr>
        </p:nvGraphicFramePr>
        <p:xfrm>
          <a:off x="2915927" y="4710114"/>
          <a:ext cx="2887973" cy="11699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Диаграмма 20">
            <a:extLst>
              <a:ext uri="{FF2B5EF4-FFF2-40B4-BE49-F238E27FC236}">
                <a16:creationId xmlns:a16="http://schemas.microsoft.com/office/drawing/2014/main" id="{68211C06-B8DE-8C38-40E5-04180C001988}"/>
              </a:ext>
            </a:extLst>
          </p:cNvPr>
          <p:cNvGraphicFramePr/>
          <p:nvPr>
            <p:extLst>
              <p:ext uri="{D42A27DB-BD31-4B8C-83A1-F6EECF244321}">
                <p14:modId xmlns:p14="http://schemas.microsoft.com/office/powerpoint/2010/main" val="2637548968"/>
              </p:ext>
            </p:extLst>
          </p:nvPr>
        </p:nvGraphicFramePr>
        <p:xfrm>
          <a:off x="6038980" y="4710114"/>
          <a:ext cx="2939920" cy="116998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2" name="Диаграмма 21">
            <a:extLst>
              <a:ext uri="{FF2B5EF4-FFF2-40B4-BE49-F238E27FC236}">
                <a16:creationId xmlns:a16="http://schemas.microsoft.com/office/drawing/2014/main" id="{8837D990-0D66-394E-B4FB-7461433CC67F}"/>
              </a:ext>
            </a:extLst>
          </p:cNvPr>
          <p:cNvGraphicFramePr/>
          <p:nvPr>
            <p:extLst>
              <p:ext uri="{D42A27DB-BD31-4B8C-83A1-F6EECF244321}">
                <p14:modId xmlns:p14="http://schemas.microsoft.com/office/powerpoint/2010/main" val="3908019085"/>
              </p:ext>
            </p:extLst>
          </p:nvPr>
        </p:nvGraphicFramePr>
        <p:xfrm>
          <a:off x="9171901" y="4710114"/>
          <a:ext cx="3010854" cy="116998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4" name="Таблица 23">
            <a:extLst>
              <a:ext uri="{FF2B5EF4-FFF2-40B4-BE49-F238E27FC236}">
                <a16:creationId xmlns:a16="http://schemas.microsoft.com/office/drawing/2014/main" id="{C00E178E-A00E-860A-7029-82BA0BFC165C}"/>
              </a:ext>
            </a:extLst>
          </p:cNvPr>
          <p:cNvGraphicFramePr>
            <a:graphicFrameLocks noGrp="1"/>
          </p:cNvGraphicFramePr>
          <p:nvPr>
            <p:extLst>
              <p:ext uri="{D42A27DB-BD31-4B8C-83A1-F6EECF244321}">
                <p14:modId xmlns:p14="http://schemas.microsoft.com/office/powerpoint/2010/main" val="2950676517"/>
              </p:ext>
            </p:extLst>
          </p:nvPr>
        </p:nvGraphicFramePr>
        <p:xfrm>
          <a:off x="5814068" y="4738687"/>
          <a:ext cx="269875" cy="1118572"/>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59796">
                <a:tc>
                  <a:txBody>
                    <a:bodyPr/>
                    <a:lstStyle/>
                    <a:p>
                      <a:pPr algn="r" rtl="0" fontAlgn="ctr"/>
                      <a:r>
                        <a:rPr lang="ru-KZ" sz="700" b="0" i="0" u="none" strike="noStrike" dirty="0">
                          <a:solidFill>
                            <a:srgbClr val="39714C"/>
                          </a:solidFill>
                          <a:effectLst/>
                          <a:latin typeface="Arial" panose="020B0604020202020204" pitchFamily="34" charset="0"/>
                        </a:rPr>
                        <a:t>(8%)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59796">
                <a:tc>
                  <a:txBody>
                    <a:bodyPr/>
                    <a:lstStyle/>
                    <a:p>
                      <a:pPr algn="r" rtl="0" fontAlgn="ctr"/>
                      <a:r>
                        <a:rPr lang="ru-KZ" sz="700" b="0" i="0" u="none" strike="noStrike">
                          <a:solidFill>
                            <a:srgbClr val="39714C"/>
                          </a:solidFill>
                          <a:effectLst/>
                          <a:latin typeface="Arial" panose="020B0604020202020204" pitchFamily="34" charset="0"/>
                        </a:rPr>
                        <a:t>(12%)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59796">
                <a:tc>
                  <a:txBody>
                    <a:bodyPr/>
                    <a:lstStyle/>
                    <a:p>
                      <a:pPr algn="r" rtl="0" fontAlgn="ctr"/>
                      <a:r>
                        <a:rPr lang="ru-KZ" sz="700" b="0" i="0" u="none" strike="noStrike">
                          <a:solidFill>
                            <a:srgbClr val="39714C"/>
                          </a:solidFill>
                          <a:effectLst/>
                          <a:latin typeface="Arial" panose="020B0604020202020204" pitchFamily="34" charset="0"/>
                        </a:rPr>
                        <a:t>(11%)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59796">
                <a:tc>
                  <a:txBody>
                    <a:bodyPr/>
                    <a:lstStyle/>
                    <a:p>
                      <a:pPr algn="r" rtl="0" fontAlgn="ctr"/>
                      <a:r>
                        <a:rPr lang="ru-KZ" sz="700" b="0" i="0" u="none" strike="noStrike">
                          <a:solidFill>
                            <a:srgbClr val="39714C"/>
                          </a:solidFill>
                          <a:effectLst/>
                          <a:latin typeface="Arial" panose="020B0604020202020204" pitchFamily="34" charset="0"/>
                        </a:rPr>
                        <a:t>(15%)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59796">
                <a:tc>
                  <a:txBody>
                    <a:bodyPr/>
                    <a:lstStyle/>
                    <a:p>
                      <a:pPr algn="r" rtl="0" fontAlgn="ctr"/>
                      <a:r>
                        <a:rPr lang="ru-KZ" sz="700" b="0" i="0" u="none" strike="noStrike">
                          <a:solidFill>
                            <a:srgbClr val="39714C"/>
                          </a:solidFill>
                          <a:effectLst/>
                          <a:latin typeface="Arial" panose="020B0604020202020204" pitchFamily="34" charset="0"/>
                        </a:rPr>
                        <a:t>(23%)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59796">
                <a:tc>
                  <a:txBody>
                    <a:bodyPr/>
                    <a:lstStyle/>
                    <a:p>
                      <a:pPr algn="r" rtl="0" fontAlgn="ctr"/>
                      <a:r>
                        <a:rPr lang="ru-KZ" sz="700" b="0" i="0" u="none" strike="noStrike">
                          <a:solidFill>
                            <a:srgbClr val="39714C"/>
                          </a:solidFill>
                          <a:effectLst/>
                          <a:latin typeface="Arial" panose="020B0604020202020204" pitchFamily="34" charset="0"/>
                        </a:rPr>
                        <a:t>(24%)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59796">
                <a:tc>
                  <a:txBody>
                    <a:bodyPr/>
                    <a:lstStyle/>
                    <a:p>
                      <a:pPr algn="r" rtl="0" fontAlgn="ctr"/>
                      <a:r>
                        <a:rPr lang="ru-KZ" sz="700" b="0" i="0" u="none" strike="noStrike" dirty="0">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25" name="Таблица 24">
            <a:extLst>
              <a:ext uri="{FF2B5EF4-FFF2-40B4-BE49-F238E27FC236}">
                <a16:creationId xmlns:a16="http://schemas.microsoft.com/office/drawing/2014/main" id="{9E48A2DB-1EF7-8D6F-7DD7-4F307A37361A}"/>
              </a:ext>
            </a:extLst>
          </p:cNvPr>
          <p:cNvGraphicFramePr>
            <a:graphicFrameLocks noGrp="1"/>
          </p:cNvGraphicFramePr>
          <p:nvPr>
            <p:extLst>
              <p:ext uri="{D42A27DB-BD31-4B8C-83A1-F6EECF244321}">
                <p14:modId xmlns:p14="http://schemas.microsoft.com/office/powerpoint/2010/main" val="946059049"/>
              </p:ext>
            </p:extLst>
          </p:nvPr>
        </p:nvGraphicFramePr>
        <p:xfrm>
          <a:off x="8961129" y="4719637"/>
          <a:ext cx="263612" cy="1135064"/>
        </p:xfrm>
        <a:graphic>
          <a:graphicData uri="http://schemas.openxmlformats.org/drawingml/2006/table">
            <a:tbl>
              <a:tblPr>
                <a:tableStyleId>{5C22544A-7EE6-4342-B048-85BDC9FD1C3A}</a:tableStyleId>
              </a:tblPr>
              <a:tblGrid>
                <a:gridCol w="263612">
                  <a:extLst>
                    <a:ext uri="{9D8B030D-6E8A-4147-A177-3AD203B41FA5}">
                      <a16:colId xmlns:a16="http://schemas.microsoft.com/office/drawing/2014/main" val="606736006"/>
                    </a:ext>
                  </a:extLst>
                </a:gridCol>
              </a:tblGrid>
              <a:tr h="162152">
                <a:tc>
                  <a:txBody>
                    <a:bodyPr/>
                    <a:lstStyle/>
                    <a:p>
                      <a:pPr algn="r" rtl="0" fontAlgn="ctr"/>
                      <a:r>
                        <a:rPr lang="ru-KZ" sz="700" b="0" i="0" u="none" strike="noStrike" dirty="0">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62152">
                <a:tc>
                  <a:txBody>
                    <a:bodyPr/>
                    <a:lstStyle/>
                    <a:p>
                      <a:pPr algn="r" rtl="0" fontAlgn="ctr"/>
                      <a:r>
                        <a:rPr lang="ru-KZ" sz="700" b="0" i="0" u="none" strike="noStrike">
                          <a:solidFill>
                            <a:srgbClr val="632523"/>
                          </a:solidFill>
                          <a:effectLst/>
                          <a:latin typeface="Arial" panose="020B0604020202020204" pitchFamily="34" charset="0"/>
                        </a:rPr>
                        <a:t>(14%)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62152">
                <a:tc>
                  <a:txBody>
                    <a:bodyPr/>
                    <a:lstStyle/>
                    <a:p>
                      <a:pPr algn="r" rtl="0" fontAlgn="ctr"/>
                      <a:r>
                        <a:rPr lang="ru-KZ" sz="7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62152">
                <a:tc>
                  <a:txBody>
                    <a:bodyPr/>
                    <a:lstStyle/>
                    <a:p>
                      <a:pPr algn="r" rtl="0" fontAlgn="ctr"/>
                      <a:r>
                        <a:rPr lang="ru-KZ" sz="700" b="0" i="0" u="none" strike="noStrike">
                          <a:solidFill>
                            <a:srgbClr val="632523"/>
                          </a:solidFill>
                          <a:effectLst/>
                          <a:latin typeface="Arial" panose="020B0604020202020204" pitchFamily="34" charset="0"/>
                        </a:rPr>
                        <a:t>(17%)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62152">
                <a:tc>
                  <a:txBody>
                    <a:bodyPr/>
                    <a:lstStyle/>
                    <a:p>
                      <a:pPr algn="r" rtl="0" fontAlgn="ctr"/>
                      <a:r>
                        <a:rPr lang="ru-KZ" sz="700" b="0" i="0" u="none" strike="noStrike">
                          <a:solidFill>
                            <a:srgbClr val="632523"/>
                          </a:solidFill>
                          <a:effectLst/>
                          <a:latin typeface="Arial" panose="020B0604020202020204" pitchFamily="34" charset="0"/>
                        </a:rPr>
                        <a:t>(19%)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62152">
                <a:tc>
                  <a:txBody>
                    <a:bodyPr/>
                    <a:lstStyle/>
                    <a:p>
                      <a:pPr algn="r" rtl="0" fontAlgn="ctr"/>
                      <a:r>
                        <a:rPr lang="ru-KZ" sz="700" b="0" i="0" u="none" strike="noStrike">
                          <a:solidFill>
                            <a:srgbClr val="632523"/>
                          </a:solidFill>
                          <a:effectLst/>
                          <a:latin typeface="Arial" panose="020B0604020202020204" pitchFamily="34" charset="0"/>
                        </a:rPr>
                        <a:t>(37%)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62152">
                <a:tc>
                  <a:txBody>
                    <a:bodyPr/>
                    <a:lstStyle/>
                    <a:p>
                      <a:pPr algn="r" rtl="0" fontAlgn="ctr"/>
                      <a:r>
                        <a:rPr lang="ru-KZ" sz="700" b="0" i="0" u="none" strike="noStrike" dirty="0">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cxnSp>
        <p:nvCxnSpPr>
          <p:cNvPr id="29" name="Прямая соединительная линия 28">
            <a:extLst>
              <a:ext uri="{FF2B5EF4-FFF2-40B4-BE49-F238E27FC236}">
                <a16:creationId xmlns:a16="http://schemas.microsoft.com/office/drawing/2014/main" id="{B21EA02E-D5A5-4399-1DA8-48B197740E07}"/>
              </a:ext>
            </a:extLst>
          </p:cNvPr>
          <p:cNvCxnSpPr/>
          <p:nvPr/>
        </p:nvCxnSpPr>
        <p:spPr>
          <a:xfrm>
            <a:off x="228600" y="4648200"/>
            <a:ext cx="11823700"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30" name="Прямая соединительная линия 29">
            <a:extLst>
              <a:ext uri="{FF2B5EF4-FFF2-40B4-BE49-F238E27FC236}">
                <a16:creationId xmlns:a16="http://schemas.microsoft.com/office/drawing/2014/main" id="{1141651D-7744-2190-4599-B56B588F01E6}"/>
              </a:ext>
            </a:extLst>
          </p:cNvPr>
          <p:cNvCxnSpPr/>
          <p:nvPr/>
        </p:nvCxnSpPr>
        <p:spPr>
          <a:xfrm>
            <a:off x="228600" y="5941979"/>
            <a:ext cx="11823700"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graphicFrame>
        <p:nvGraphicFramePr>
          <p:cNvPr id="31" name="Таблица 30">
            <a:extLst>
              <a:ext uri="{FF2B5EF4-FFF2-40B4-BE49-F238E27FC236}">
                <a16:creationId xmlns:a16="http://schemas.microsoft.com/office/drawing/2014/main" id="{75B324E1-236D-C8EA-F09D-91E6C6D196F4}"/>
              </a:ext>
            </a:extLst>
          </p:cNvPr>
          <p:cNvGraphicFramePr>
            <a:graphicFrameLocks noGrp="1"/>
          </p:cNvGraphicFramePr>
          <p:nvPr>
            <p:extLst>
              <p:ext uri="{D42A27DB-BD31-4B8C-83A1-F6EECF244321}">
                <p14:modId xmlns:p14="http://schemas.microsoft.com/office/powerpoint/2010/main" val="4144089679"/>
              </p:ext>
            </p:extLst>
          </p:nvPr>
        </p:nvGraphicFramePr>
        <p:xfrm>
          <a:off x="224997" y="6042014"/>
          <a:ext cx="2736000" cy="358780"/>
        </p:xfrm>
        <a:graphic>
          <a:graphicData uri="http://schemas.openxmlformats.org/drawingml/2006/table">
            <a:tbl>
              <a:tblPr>
                <a:tableStyleId>{5C22544A-7EE6-4342-B048-85BDC9FD1C3A}</a:tableStyleId>
              </a:tblPr>
              <a:tblGrid>
                <a:gridCol w="2448000">
                  <a:extLst>
                    <a:ext uri="{9D8B030D-6E8A-4147-A177-3AD203B41FA5}">
                      <a16:colId xmlns:a16="http://schemas.microsoft.com/office/drawing/2014/main" val="1922217512"/>
                    </a:ext>
                  </a:extLst>
                </a:gridCol>
                <a:gridCol w="288000">
                  <a:extLst>
                    <a:ext uri="{9D8B030D-6E8A-4147-A177-3AD203B41FA5}">
                      <a16:colId xmlns:a16="http://schemas.microsoft.com/office/drawing/2014/main" val="1025433456"/>
                    </a:ext>
                  </a:extLst>
                </a:gridCol>
              </a:tblGrid>
              <a:tr h="179390">
                <a:tc>
                  <a:txBody>
                    <a:bodyPr/>
                    <a:lstStyle/>
                    <a:p>
                      <a:pPr algn="r" fontAlgn="b"/>
                      <a:r>
                        <a:rPr lang="ru-RU" sz="900" b="0" i="0" u="none" strike="noStrike" cap="none" dirty="0" err="1">
                          <a:solidFill>
                            <a:schemeClr val="accent2"/>
                          </a:solidFill>
                          <a:effectLst/>
                          <a:latin typeface="+mj-lt"/>
                          <a:ea typeface="+mn-ea"/>
                          <a:cs typeface="+mn-cs"/>
                          <a:sym typeface="Arial"/>
                        </a:rPr>
                        <a:t>Нақты</a:t>
                      </a:r>
                      <a:r>
                        <a:rPr lang="ru-RU" sz="900" b="0" i="0" u="none" strike="noStrike" cap="none" dirty="0">
                          <a:solidFill>
                            <a:schemeClr val="accent2"/>
                          </a:solidFill>
                          <a:effectLst/>
                          <a:latin typeface="+mj-lt"/>
                          <a:ea typeface="+mn-ea"/>
                          <a:cs typeface="+mn-cs"/>
                          <a:sym typeface="Arial"/>
                        </a:rPr>
                        <a:t> сектор</a:t>
                      </a: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ctr"/>
                      <a:r>
                        <a:rPr lang="ru-KZ" sz="700" b="0" i="0" u="none" strike="noStrike" dirty="0">
                          <a:solidFill>
                            <a:srgbClr val="2868A3"/>
                          </a:solidFill>
                          <a:effectLst/>
                          <a:latin typeface="Arial" panose="020B0604020202020204" pitchFamily="34" charset="0"/>
                        </a:rPr>
                        <a:t>(27%)</a:t>
                      </a:r>
                    </a:p>
                  </a:txBody>
                  <a:tcPr marL="9525" marR="9525"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1188702"/>
                  </a:ext>
                </a:extLst>
              </a:tr>
              <a:tr h="179390">
                <a:tc>
                  <a:txBody>
                    <a:bodyPr/>
                    <a:lstStyle/>
                    <a:p>
                      <a:pPr algn="r" fontAlgn="b"/>
                      <a:r>
                        <a:rPr lang="ru-RU" sz="900" b="0" i="0" u="none" strike="noStrike" cap="none" dirty="0" err="1">
                          <a:solidFill>
                            <a:schemeClr val="accent2"/>
                          </a:solidFill>
                          <a:effectLst/>
                          <a:latin typeface="+mj-lt"/>
                          <a:ea typeface="+mn-ea"/>
                          <a:cs typeface="+mn-cs"/>
                          <a:sym typeface="Arial"/>
                        </a:rPr>
                        <a:t>Қызмет</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көрсету</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саласы</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ctr"/>
                      <a:r>
                        <a:rPr lang="ru-KZ" sz="700" b="0" i="0" u="none" strike="noStrike" dirty="0">
                          <a:solidFill>
                            <a:srgbClr val="2868A3"/>
                          </a:solidFill>
                          <a:effectLst/>
                          <a:latin typeface="Arial" panose="020B0604020202020204" pitchFamily="34" charset="0"/>
                        </a:rPr>
                        <a:t>(73%)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14291"/>
                  </a:ext>
                </a:extLst>
              </a:tr>
            </a:tbl>
          </a:graphicData>
        </a:graphic>
      </p:graphicFrame>
      <p:graphicFrame>
        <p:nvGraphicFramePr>
          <p:cNvPr id="32" name="Диаграмма 31">
            <a:extLst>
              <a:ext uri="{FF2B5EF4-FFF2-40B4-BE49-F238E27FC236}">
                <a16:creationId xmlns:a16="http://schemas.microsoft.com/office/drawing/2014/main" id="{B43CA68B-0B53-BE82-7FA2-EC32C7A03688}"/>
              </a:ext>
            </a:extLst>
          </p:cNvPr>
          <p:cNvGraphicFramePr/>
          <p:nvPr>
            <p:extLst>
              <p:ext uri="{D42A27DB-BD31-4B8C-83A1-F6EECF244321}">
                <p14:modId xmlns:p14="http://schemas.microsoft.com/office/powerpoint/2010/main" val="2866248273"/>
              </p:ext>
            </p:extLst>
          </p:nvPr>
        </p:nvGraphicFramePr>
        <p:xfrm>
          <a:off x="2915927" y="6003893"/>
          <a:ext cx="2887973" cy="396908"/>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3" name="Диаграмма 32">
            <a:extLst>
              <a:ext uri="{FF2B5EF4-FFF2-40B4-BE49-F238E27FC236}">
                <a16:creationId xmlns:a16="http://schemas.microsoft.com/office/drawing/2014/main" id="{BF0DDE40-313F-2DDC-DDD0-19267F902484}"/>
              </a:ext>
            </a:extLst>
          </p:cNvPr>
          <p:cNvGraphicFramePr/>
          <p:nvPr>
            <p:extLst>
              <p:ext uri="{D42A27DB-BD31-4B8C-83A1-F6EECF244321}">
                <p14:modId xmlns:p14="http://schemas.microsoft.com/office/powerpoint/2010/main" val="3431074304"/>
              </p:ext>
            </p:extLst>
          </p:nvPr>
        </p:nvGraphicFramePr>
        <p:xfrm>
          <a:off x="6038980" y="6003892"/>
          <a:ext cx="3088200" cy="39690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34" name="Диаграмма 33">
            <a:extLst>
              <a:ext uri="{FF2B5EF4-FFF2-40B4-BE49-F238E27FC236}">
                <a16:creationId xmlns:a16="http://schemas.microsoft.com/office/drawing/2014/main" id="{A2DE22E2-D565-B476-B33B-8B9CAA5B1DDD}"/>
              </a:ext>
            </a:extLst>
          </p:cNvPr>
          <p:cNvGraphicFramePr/>
          <p:nvPr>
            <p:extLst>
              <p:ext uri="{D42A27DB-BD31-4B8C-83A1-F6EECF244321}">
                <p14:modId xmlns:p14="http://schemas.microsoft.com/office/powerpoint/2010/main" val="2966789060"/>
              </p:ext>
            </p:extLst>
          </p:nvPr>
        </p:nvGraphicFramePr>
        <p:xfrm>
          <a:off x="9171901" y="6003892"/>
          <a:ext cx="3010854" cy="396904"/>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35" name="Таблица 34">
            <a:extLst>
              <a:ext uri="{FF2B5EF4-FFF2-40B4-BE49-F238E27FC236}">
                <a16:creationId xmlns:a16="http://schemas.microsoft.com/office/drawing/2014/main" id="{B0108134-E27A-2998-4D83-031FD3859A63}"/>
              </a:ext>
            </a:extLst>
          </p:cNvPr>
          <p:cNvGraphicFramePr>
            <a:graphicFrameLocks noGrp="1"/>
          </p:cNvGraphicFramePr>
          <p:nvPr>
            <p:extLst>
              <p:ext uri="{D42A27DB-BD31-4B8C-83A1-F6EECF244321}">
                <p14:modId xmlns:p14="http://schemas.microsoft.com/office/powerpoint/2010/main" val="3558190744"/>
              </p:ext>
            </p:extLst>
          </p:nvPr>
        </p:nvGraphicFramePr>
        <p:xfrm>
          <a:off x="5814068" y="6032464"/>
          <a:ext cx="269875" cy="361192"/>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80596">
                <a:tc>
                  <a:txBody>
                    <a:bodyPr/>
                    <a:lstStyle/>
                    <a:p>
                      <a:pPr algn="r" rtl="0" fontAlgn="ctr"/>
                      <a:r>
                        <a:rPr lang="ru-KZ" sz="700" b="0" i="0" u="none" strike="noStrike" dirty="0">
                          <a:solidFill>
                            <a:srgbClr val="39714C"/>
                          </a:solidFill>
                          <a:effectLst/>
                          <a:latin typeface="Arial" panose="020B0604020202020204" pitchFamily="34" charset="0"/>
                        </a:rPr>
                        <a:t>(32%)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80596">
                <a:tc>
                  <a:txBody>
                    <a:bodyPr/>
                    <a:lstStyle/>
                    <a:p>
                      <a:pPr algn="r" rtl="0" fontAlgn="ctr"/>
                      <a:r>
                        <a:rPr lang="ru-KZ" sz="700" b="0" i="0" u="none" strike="noStrike" dirty="0">
                          <a:solidFill>
                            <a:srgbClr val="39714C"/>
                          </a:solidFill>
                          <a:effectLst/>
                          <a:latin typeface="Arial" panose="020B0604020202020204" pitchFamily="34" charset="0"/>
                        </a:rPr>
                        <a:t>(68%)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bl>
          </a:graphicData>
        </a:graphic>
      </p:graphicFrame>
      <p:graphicFrame>
        <p:nvGraphicFramePr>
          <p:cNvPr id="36" name="Таблица 35">
            <a:extLst>
              <a:ext uri="{FF2B5EF4-FFF2-40B4-BE49-F238E27FC236}">
                <a16:creationId xmlns:a16="http://schemas.microsoft.com/office/drawing/2014/main" id="{95CE3762-A211-218A-CB39-3AEC55DD8068}"/>
              </a:ext>
            </a:extLst>
          </p:cNvPr>
          <p:cNvGraphicFramePr>
            <a:graphicFrameLocks noGrp="1"/>
          </p:cNvGraphicFramePr>
          <p:nvPr>
            <p:extLst>
              <p:ext uri="{D42A27DB-BD31-4B8C-83A1-F6EECF244321}">
                <p14:modId xmlns:p14="http://schemas.microsoft.com/office/powerpoint/2010/main" val="97631778"/>
              </p:ext>
            </p:extLst>
          </p:nvPr>
        </p:nvGraphicFramePr>
        <p:xfrm>
          <a:off x="8961128" y="6013414"/>
          <a:ext cx="269875" cy="380242"/>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90121">
                <a:tc>
                  <a:txBody>
                    <a:bodyPr/>
                    <a:lstStyle/>
                    <a:p>
                      <a:pPr algn="r" rtl="0" fontAlgn="ctr"/>
                      <a:r>
                        <a:rPr lang="ru-KZ" sz="700" b="0" i="0" u="none" strike="noStrike" dirty="0">
                          <a:solidFill>
                            <a:srgbClr val="632523"/>
                          </a:solidFill>
                          <a:effectLst/>
                          <a:latin typeface="Arial" panose="020B0604020202020204" pitchFamily="34" charset="0"/>
                        </a:rPr>
                        <a:t>(22%)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90121">
                <a:tc>
                  <a:txBody>
                    <a:bodyPr/>
                    <a:lstStyle/>
                    <a:p>
                      <a:pPr algn="r" rtl="0" fontAlgn="ctr"/>
                      <a:r>
                        <a:rPr lang="ru-KZ" sz="700" b="0" i="0" u="none" strike="noStrike" dirty="0">
                          <a:solidFill>
                            <a:srgbClr val="632523"/>
                          </a:solidFill>
                          <a:effectLst/>
                          <a:latin typeface="Arial" panose="020B0604020202020204" pitchFamily="34" charset="0"/>
                        </a:rPr>
                        <a:t>(78%)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bl>
          </a:graphicData>
        </a:graphic>
      </p:graphicFrame>
      <p:sp>
        <p:nvSpPr>
          <p:cNvPr id="37" name="Заголовок 1">
            <a:extLst>
              <a:ext uri="{FF2B5EF4-FFF2-40B4-BE49-F238E27FC236}">
                <a16:creationId xmlns:a16="http://schemas.microsoft.com/office/drawing/2014/main" id="{460CB8ED-5453-6DF2-5045-CAC04B06AB5C}"/>
              </a:ext>
            </a:extLst>
          </p:cNvPr>
          <p:cNvSpPr txBox="1">
            <a:spLocks/>
          </p:cNvSpPr>
          <p:nvPr/>
        </p:nvSpPr>
        <p:spPr>
          <a:xfrm>
            <a:off x="72000" y="700391"/>
            <a:ext cx="308478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endParaRPr lang="ru-KZ" sz="1800" kern="0" dirty="0"/>
          </a:p>
        </p:txBody>
      </p:sp>
    </p:spTree>
    <p:extLst>
      <p:ext uri="{BB962C8B-B14F-4D97-AF65-F5344CB8AC3E}">
        <p14:creationId xmlns:p14="http://schemas.microsoft.com/office/powerpoint/2010/main" val="229605044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5AC07F-C2EB-11AB-DA49-10ECB55FB24B}"/>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4B0D17C0-2B12-70FE-2F14-DF9286CF25BA}"/>
              </a:ext>
            </a:extLst>
          </p:cNvPr>
          <p:cNvSpPr>
            <a:spLocks noGrp="1"/>
          </p:cNvSpPr>
          <p:nvPr>
            <p:ph type="title"/>
          </p:nvPr>
        </p:nvSpPr>
        <p:spPr/>
        <p:txBody>
          <a:bodyPr/>
          <a:lstStyle/>
          <a:p>
            <a:r>
              <a:rPr lang="ru-RU" dirty="0"/>
              <a:t>2025-2035 ж. </a:t>
            </a:r>
            <a:r>
              <a:rPr lang="ru-RU" dirty="0" err="1"/>
              <a:t>өңірлер</a:t>
            </a:r>
            <a:r>
              <a:rPr lang="ru-RU" dirty="0"/>
              <a:t> </a:t>
            </a:r>
            <a:r>
              <a:rPr lang="ru-RU" dirty="0" err="1"/>
              <a:t>бойынша</a:t>
            </a:r>
            <a:r>
              <a:rPr lang="ru-RU" dirty="0"/>
              <a:t> </a:t>
            </a:r>
            <a:r>
              <a:rPr lang="ru-RU" dirty="0" err="1"/>
              <a:t>кадрларға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F11170C3-3490-3B08-4E10-C60F08770AA8}"/>
              </a:ext>
            </a:extLst>
          </p:cNvPr>
          <p:cNvSpPr>
            <a:spLocks noGrp="1"/>
          </p:cNvSpPr>
          <p:nvPr>
            <p:ph type="sldNum" sz="quarter" idx="12"/>
          </p:nvPr>
        </p:nvSpPr>
        <p:spPr/>
        <p:txBody>
          <a:bodyPr/>
          <a:lstStyle/>
          <a:p>
            <a:r>
              <a:rPr lang="kk-KZ" dirty="0"/>
              <a:t>78-ден</a:t>
            </a:r>
            <a:r>
              <a:rPr lang="en-US" dirty="0"/>
              <a:t> </a:t>
            </a:r>
            <a:r>
              <a:rPr lang="ru-RU" dirty="0"/>
              <a:t> 27</a:t>
            </a:r>
          </a:p>
        </p:txBody>
      </p:sp>
      <p:graphicFrame>
        <p:nvGraphicFramePr>
          <p:cNvPr id="4" name="Таблица 3">
            <a:extLst>
              <a:ext uri="{FF2B5EF4-FFF2-40B4-BE49-F238E27FC236}">
                <a16:creationId xmlns:a16="http://schemas.microsoft.com/office/drawing/2014/main" id="{280CE09D-EEEE-FCB9-EAA7-73E24713FDB2}"/>
              </a:ext>
            </a:extLst>
          </p:cNvPr>
          <p:cNvGraphicFramePr>
            <a:graphicFrameLocks noGrp="1"/>
          </p:cNvGraphicFramePr>
          <p:nvPr>
            <p:extLst>
              <p:ext uri="{D42A27DB-BD31-4B8C-83A1-F6EECF244321}">
                <p14:modId xmlns:p14="http://schemas.microsoft.com/office/powerpoint/2010/main" val="2113680121"/>
              </p:ext>
            </p:extLst>
          </p:nvPr>
        </p:nvGraphicFramePr>
        <p:xfrm>
          <a:off x="491169" y="1566861"/>
          <a:ext cx="2473201" cy="3360740"/>
        </p:xfrm>
        <a:graphic>
          <a:graphicData uri="http://schemas.openxmlformats.org/drawingml/2006/table">
            <a:tbl>
              <a:tblPr>
                <a:tableStyleId>{5C22544A-7EE6-4342-B048-85BDC9FD1C3A}</a:tableStyleId>
              </a:tblPr>
              <a:tblGrid>
                <a:gridCol w="1091810">
                  <a:extLst>
                    <a:ext uri="{9D8B030D-6E8A-4147-A177-3AD203B41FA5}">
                      <a16:colId xmlns:a16="http://schemas.microsoft.com/office/drawing/2014/main" val="1922217512"/>
                    </a:ext>
                  </a:extLst>
                </a:gridCol>
                <a:gridCol w="1091810">
                  <a:extLst>
                    <a:ext uri="{9D8B030D-6E8A-4147-A177-3AD203B41FA5}">
                      <a16:colId xmlns:a16="http://schemas.microsoft.com/office/drawing/2014/main" val="2693142276"/>
                    </a:ext>
                  </a:extLst>
                </a:gridCol>
                <a:gridCol w="289581">
                  <a:extLst>
                    <a:ext uri="{9D8B030D-6E8A-4147-A177-3AD203B41FA5}">
                      <a16:colId xmlns:a16="http://schemas.microsoft.com/office/drawing/2014/main" val="746958382"/>
                    </a:ext>
                  </a:extLst>
                </a:gridCol>
              </a:tblGrid>
              <a:tr h="16803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800" b="0" i="0" u="none" strike="noStrike" cap="none" dirty="0" err="1">
                          <a:solidFill>
                            <a:schemeClr val="accent2"/>
                          </a:solidFill>
                          <a:effectLst/>
                          <a:latin typeface="+mn-lt"/>
                          <a:ea typeface="+mn-ea"/>
                          <a:cs typeface="+mn-cs"/>
                          <a:sym typeface="Arial"/>
                        </a:rPr>
                        <a:t>Орталық</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және</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шығыс</a:t>
                      </a:r>
                      <a:endParaRPr lang="ru-RU" sz="800" b="0" i="0" u="none" strike="noStrike" cap="none" dirty="0">
                        <a:solidFill>
                          <a:schemeClr val="accent2"/>
                        </a:solidFill>
                        <a:effectLst/>
                        <a:latin typeface="+mn-lt"/>
                        <a:ea typeface="+mn-ea"/>
                        <a:cs typeface="+mn-cs"/>
                        <a:sym typeface="Arial"/>
                      </a:endParaRPr>
                    </a:p>
                  </a:txBody>
                  <a:tcPr marL="9525" marR="36000"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Абай</a:t>
                      </a:r>
                    </a:p>
                  </a:txBody>
                  <a:tcPr marL="9525" marR="36000"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dirty="0">
                          <a:solidFill>
                            <a:srgbClr val="2868A3"/>
                          </a:solidFill>
                          <a:effectLst/>
                          <a:latin typeface="Arial" panose="020B0604020202020204" pitchFamily="34" charset="0"/>
                        </a:rPr>
                        <a:t>(3%)</a:t>
                      </a:r>
                    </a:p>
                  </a:txBody>
                  <a:tcPr marL="9525" marR="9525"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1151961773"/>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Солтүстік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Ақмола</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2010614060"/>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Батыс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Ақтөбе</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2233305265"/>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Алматы</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4158661498"/>
                  </a:ext>
                </a:extLst>
              </a:tr>
              <a:tr h="168037">
                <a:tc rowSpan="2">
                  <a:txBody>
                    <a:bodyPr/>
                    <a:lstStyle/>
                    <a:p>
                      <a:pPr algn="ctr" fontAlgn="ctr"/>
                      <a:r>
                        <a:rPr lang="ru-RU" sz="800" b="0" i="0" u="none" strike="noStrike" cap="none" dirty="0" err="1">
                          <a:solidFill>
                            <a:schemeClr val="accent2"/>
                          </a:solidFill>
                          <a:effectLst/>
                          <a:latin typeface="+mj-lt"/>
                          <a:ea typeface="+mn-ea"/>
                          <a:cs typeface="+mn-cs"/>
                          <a:sym typeface="Arial"/>
                        </a:rPr>
                        <a:t>Батыс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Атырау</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725810414"/>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a:solidFill>
                            <a:schemeClr val="accent2"/>
                          </a:solidFill>
                          <a:effectLst/>
                          <a:latin typeface="+mj-lt"/>
                          <a:ea typeface="+mn-ea"/>
                          <a:cs typeface="+mn-cs"/>
                          <a:sym typeface="Arial"/>
                        </a:rPr>
                        <a:t>Б.-</a:t>
                      </a:r>
                      <a:r>
                        <a:rPr lang="ru-RU" sz="800" b="0" i="0" u="none" strike="noStrike" cap="none" dirty="0" err="1">
                          <a:solidFill>
                            <a:schemeClr val="accent2"/>
                          </a:solidFill>
                          <a:effectLst/>
                          <a:latin typeface="+mj-lt"/>
                          <a:ea typeface="+mn-ea"/>
                          <a:cs typeface="+mn-cs"/>
                          <a:sym typeface="Arial"/>
                        </a:rPr>
                        <a:t>Қазақстан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568671001"/>
                  </a:ext>
                </a:extLst>
              </a:tr>
              <a:tr h="168037">
                <a:tc rowSpan="2">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a:solidFill>
                            <a:schemeClr val="accent2"/>
                          </a:solidFill>
                          <a:effectLst/>
                          <a:latin typeface="+mj-lt"/>
                          <a:ea typeface="+mn-ea"/>
                          <a:cs typeface="+mn-cs"/>
                          <a:sym typeface="Arial"/>
                        </a:rPr>
                        <a:t>Жамбыл</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75632010"/>
                  </a:ext>
                </a:extLst>
              </a:tr>
              <a:tr h="168037">
                <a:tc vMerge="1">
                  <a:txBody>
                    <a:bodyPr/>
                    <a:lstStyle/>
                    <a:p>
                      <a:pPr algn="ct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Жетісу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3530699540"/>
                  </a:ext>
                </a:extLst>
              </a:tr>
              <a:tr h="16803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800" b="0" i="0" u="none" strike="noStrike" cap="none" dirty="0" err="1">
                          <a:solidFill>
                            <a:schemeClr val="accent2"/>
                          </a:solidFill>
                          <a:effectLst/>
                          <a:latin typeface="+mn-lt"/>
                          <a:ea typeface="+mn-ea"/>
                          <a:cs typeface="+mn-cs"/>
                          <a:sym typeface="Arial"/>
                        </a:rPr>
                        <a:t>Орталық</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және</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шығыс</a:t>
                      </a:r>
                      <a:endParaRPr lang="ru-RU" sz="800" b="0" i="0" u="none" strike="noStrike" cap="none" dirty="0">
                        <a:solidFill>
                          <a:schemeClr val="accent2"/>
                        </a:solidFill>
                        <a:effectLst/>
                        <a:latin typeface="+mn-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Қарағанды</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377358955"/>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Солтүстік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Қостанай</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431215144"/>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Қызылорда</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698481655"/>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Батыс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Маңғыстау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147206898"/>
                  </a:ext>
                </a:extLst>
              </a:tr>
              <a:tr h="16803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800" b="0" i="0" u="none" strike="noStrike" cap="none" dirty="0" err="1">
                          <a:solidFill>
                            <a:schemeClr val="accent2"/>
                          </a:solidFill>
                          <a:effectLst/>
                          <a:latin typeface="+mn-lt"/>
                          <a:ea typeface="+mn-ea"/>
                          <a:cs typeface="+mn-cs"/>
                          <a:sym typeface="Arial"/>
                        </a:rPr>
                        <a:t>Орталық</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және</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шығыс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a:solidFill>
                            <a:schemeClr val="accent2"/>
                          </a:solidFill>
                          <a:effectLst/>
                          <a:latin typeface="+mj-lt"/>
                          <a:ea typeface="+mn-ea"/>
                          <a:cs typeface="+mn-cs"/>
                          <a:sym typeface="Arial"/>
                        </a:rPr>
                        <a:t>Павлодар</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14901804"/>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Солтүстік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fontAlgn="ctr"/>
                      <a:r>
                        <a:rPr lang="ru-RU" sz="800" b="0" i="0" u="none" strike="noStrike" cap="none" dirty="0">
                          <a:solidFill>
                            <a:schemeClr val="accent2"/>
                          </a:solidFill>
                          <a:effectLst/>
                          <a:latin typeface="+mj-lt"/>
                          <a:ea typeface="+mn-ea"/>
                          <a:cs typeface="+mn-cs"/>
                          <a:sym typeface="Arial"/>
                        </a:rPr>
                        <a:t>С.-</a:t>
                      </a:r>
                      <a:r>
                        <a:rPr lang="ru-RU" sz="800" b="0" i="0" u="none" strike="noStrike" cap="none" dirty="0" err="1">
                          <a:solidFill>
                            <a:schemeClr val="accent2"/>
                          </a:solidFill>
                          <a:effectLst/>
                          <a:latin typeface="+mj-lt"/>
                          <a:ea typeface="+mn-ea"/>
                          <a:cs typeface="+mn-cs"/>
                          <a:sym typeface="Arial"/>
                        </a:rPr>
                        <a:t>Қазақстан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4121188702"/>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Түркістан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3214291"/>
                  </a:ext>
                </a:extLst>
              </a:tr>
              <a:tr h="168037">
                <a:tc rowSpan="2">
                  <a:txBody>
                    <a:bodyPr/>
                    <a:lstStyle/>
                    <a:p>
                      <a:pPr algn="ctr" fontAlgn="ctr"/>
                      <a:r>
                        <a:rPr lang="ru-RU" sz="800" b="0" i="0" u="none" strike="noStrike" cap="none" dirty="0" err="1">
                          <a:solidFill>
                            <a:schemeClr val="accent2"/>
                          </a:solidFill>
                          <a:effectLst/>
                          <a:latin typeface="+mj-lt"/>
                          <a:ea typeface="+mn-ea"/>
                          <a:cs typeface="+mn-cs"/>
                          <a:sym typeface="Arial"/>
                        </a:rPr>
                        <a:t>Орталық</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шығыс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Ұлытау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04057531"/>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a:solidFill>
                            <a:schemeClr val="accent2"/>
                          </a:solidFill>
                          <a:effectLst/>
                          <a:latin typeface="+mj-lt"/>
                          <a:ea typeface="+mn-ea"/>
                          <a:cs typeface="+mn-cs"/>
                          <a:sym typeface="Arial"/>
                        </a:rPr>
                        <a:t>Ш.-</a:t>
                      </a:r>
                      <a:r>
                        <a:rPr lang="ru-RU" sz="800" b="0" i="0" u="none" strike="noStrike" cap="none" dirty="0" err="1">
                          <a:solidFill>
                            <a:schemeClr val="accent2"/>
                          </a:solidFill>
                          <a:effectLst/>
                          <a:latin typeface="+mj-lt"/>
                          <a:ea typeface="+mn-ea"/>
                          <a:cs typeface="+mn-cs"/>
                          <a:sym typeface="Arial"/>
                        </a:rPr>
                        <a:t>Қазақстан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192515579"/>
                  </a:ext>
                </a:extLst>
              </a:tr>
              <a:tr h="168037">
                <a:tc rowSpan="3">
                  <a:txBody>
                    <a:bodyPr/>
                    <a:lstStyle/>
                    <a:p>
                      <a:pPr algn="ctr" fontAlgn="ctr"/>
                      <a:r>
                        <a:rPr lang="ru-RU" sz="800" b="0" i="0" u="none" strike="noStrike" cap="none" dirty="0" err="1">
                          <a:solidFill>
                            <a:schemeClr val="accent2"/>
                          </a:solidFill>
                          <a:effectLst/>
                          <a:latin typeface="+mj-lt"/>
                          <a:ea typeface="+mn-ea"/>
                          <a:cs typeface="+mn-cs"/>
                          <a:sym typeface="Arial"/>
                        </a:rPr>
                        <a:t>Мегаполистер</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Астана Қ.</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a:solidFill>
                            <a:srgbClr val="2868A3"/>
                          </a:solidFill>
                          <a:effectLst/>
                          <a:latin typeface="Arial" panose="020B0604020202020204" pitchFamily="34" charset="0"/>
                        </a:rPr>
                        <a:t>(9%)</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1616616648"/>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Алматы Қ.</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a:solidFill>
                            <a:srgbClr val="2868A3"/>
                          </a:solidFill>
                          <a:effectLst/>
                          <a:latin typeface="Arial" panose="020B0604020202020204" pitchFamily="34" charset="0"/>
                        </a:rPr>
                        <a:t>(16%)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3696468619"/>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tc>
                  <a:txBody>
                    <a:bodyPr/>
                    <a:lstStyle/>
                    <a:p>
                      <a:pPr algn="r" fontAlgn="ctr"/>
                      <a:r>
                        <a:rPr lang="ru-RU" sz="800" b="0" i="0" u="none" strike="noStrike" cap="none" dirty="0">
                          <a:solidFill>
                            <a:schemeClr val="accent2"/>
                          </a:solidFill>
                          <a:effectLst/>
                          <a:latin typeface="+mj-lt"/>
                          <a:ea typeface="+mn-ea"/>
                          <a:cs typeface="+mn-cs"/>
                          <a:sym typeface="Arial"/>
                        </a:rPr>
                        <a:t>Шымкент Қ.</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dirty="0">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2717806603"/>
                  </a:ext>
                </a:extLst>
              </a:tr>
            </a:tbl>
          </a:graphicData>
        </a:graphic>
      </p:graphicFrame>
      <p:sp>
        <p:nvSpPr>
          <p:cNvPr id="6" name="Заголовок 1">
            <a:extLst>
              <a:ext uri="{FF2B5EF4-FFF2-40B4-BE49-F238E27FC236}">
                <a16:creationId xmlns:a16="http://schemas.microsoft.com/office/drawing/2014/main" id="{E59D1276-D390-1079-0B6E-5ACADDB8DD92}"/>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640BAE15-4FB0-306A-E924-558D174363B9}"/>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0FA2B5D0-10E4-6B75-81F4-617626C0F060}"/>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1E220280-A042-2EF0-F339-9B799373BD8E}"/>
              </a:ext>
            </a:extLst>
          </p:cNvPr>
          <p:cNvGraphicFramePr/>
          <p:nvPr>
            <p:extLst>
              <p:ext uri="{D42A27DB-BD31-4B8C-83A1-F6EECF244321}">
                <p14:modId xmlns:p14="http://schemas.microsoft.com/office/powerpoint/2010/main" val="36955706"/>
              </p:ext>
            </p:extLst>
          </p:nvPr>
        </p:nvGraphicFramePr>
        <p:xfrm>
          <a:off x="2915927" y="1440181"/>
          <a:ext cx="2882893" cy="35598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1EF2598C-D853-7EE8-9DDC-DC97FD694985}"/>
              </a:ext>
            </a:extLst>
          </p:cNvPr>
          <p:cNvGraphicFramePr/>
          <p:nvPr>
            <p:extLst>
              <p:ext uri="{D42A27DB-BD31-4B8C-83A1-F6EECF244321}">
                <p14:modId xmlns:p14="http://schemas.microsoft.com/office/powerpoint/2010/main" val="4098076957"/>
              </p:ext>
            </p:extLst>
          </p:nvPr>
        </p:nvGraphicFramePr>
        <p:xfrm>
          <a:off x="6038980" y="1440181"/>
          <a:ext cx="2853560" cy="35598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88A3D1A4-4147-ADFB-45AA-B2644A3250F9}"/>
              </a:ext>
            </a:extLst>
          </p:cNvPr>
          <p:cNvGraphicFramePr/>
          <p:nvPr>
            <p:extLst>
              <p:ext uri="{D42A27DB-BD31-4B8C-83A1-F6EECF244321}">
                <p14:modId xmlns:p14="http://schemas.microsoft.com/office/powerpoint/2010/main" val="3224205452"/>
              </p:ext>
            </p:extLst>
          </p:nvPr>
        </p:nvGraphicFramePr>
        <p:xfrm>
          <a:off x="9171901" y="1440181"/>
          <a:ext cx="2913419" cy="35598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 name="Таблица 16">
            <a:extLst>
              <a:ext uri="{FF2B5EF4-FFF2-40B4-BE49-F238E27FC236}">
                <a16:creationId xmlns:a16="http://schemas.microsoft.com/office/drawing/2014/main" id="{2F80E2D9-746A-0FEF-312B-3A9B1386709A}"/>
              </a:ext>
            </a:extLst>
          </p:cNvPr>
          <p:cNvGraphicFramePr>
            <a:graphicFrameLocks noGrp="1"/>
          </p:cNvGraphicFramePr>
          <p:nvPr>
            <p:extLst>
              <p:ext uri="{D42A27DB-BD31-4B8C-83A1-F6EECF244321}">
                <p14:modId xmlns:p14="http://schemas.microsoft.com/office/powerpoint/2010/main" val="3657647792"/>
              </p:ext>
            </p:extLst>
          </p:nvPr>
        </p:nvGraphicFramePr>
        <p:xfrm>
          <a:off x="5814068" y="1566861"/>
          <a:ext cx="269875" cy="336074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68037">
                <a:tc>
                  <a:txBody>
                    <a:bodyPr/>
                    <a:lstStyle/>
                    <a:p>
                      <a:pPr algn="r" rtl="0" fontAlgn="ctr"/>
                      <a:r>
                        <a:rPr lang="ru-KZ" sz="600" b="0" i="0" u="none" strike="noStrike" dirty="0">
                          <a:solidFill>
                            <a:srgbClr val="39714C"/>
                          </a:solidFill>
                          <a:effectLst/>
                          <a:latin typeface="Arial" panose="020B0604020202020204" pitchFamily="34" charset="0"/>
                        </a:rPr>
                        <a:t>(3%)</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6803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68037">
                <a:tc>
                  <a:txBody>
                    <a:bodyPr/>
                    <a:lstStyle/>
                    <a:p>
                      <a:pPr algn="r" rtl="0" fontAlgn="ctr"/>
                      <a:r>
                        <a:rPr lang="ru-KZ" sz="600" b="0" i="0" u="none" strike="noStrike">
                          <a:solidFill>
                            <a:srgbClr val="39714C"/>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6803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68037">
                <a:tc>
                  <a:txBody>
                    <a:bodyPr/>
                    <a:lstStyle/>
                    <a:p>
                      <a:pPr algn="r" rtl="0" fontAlgn="ctr"/>
                      <a:r>
                        <a:rPr lang="ru-KZ" sz="600" b="0" i="0" u="none" strike="noStrike">
                          <a:solidFill>
                            <a:srgbClr val="39714C"/>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68037">
                <a:tc>
                  <a:txBody>
                    <a:bodyPr/>
                    <a:lstStyle/>
                    <a:p>
                      <a:pPr algn="r" rtl="0" fontAlgn="ctr"/>
                      <a:r>
                        <a:rPr lang="ru-KZ" sz="600" b="0" i="0" u="none" strike="noStrike">
                          <a:solidFill>
                            <a:srgbClr val="39714C"/>
                          </a:solidFill>
                          <a:effectLst/>
                          <a:latin typeface="Arial" panose="020B0604020202020204" pitchFamily="34" charset="0"/>
                        </a:rPr>
                        <a:t>(9%)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68037">
                <a:tc>
                  <a:txBody>
                    <a:bodyPr/>
                    <a:lstStyle/>
                    <a:p>
                      <a:pPr algn="r" rtl="0" fontAlgn="ctr"/>
                      <a:r>
                        <a:rPr lang="ru-KZ" sz="600" b="0" i="0" u="none" strike="noStrike">
                          <a:solidFill>
                            <a:srgbClr val="39714C"/>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68037">
                <a:tc>
                  <a:txBody>
                    <a:bodyPr/>
                    <a:lstStyle/>
                    <a:p>
                      <a:pPr algn="r" rtl="0" fontAlgn="ctr"/>
                      <a:r>
                        <a:rPr lang="ru-KZ" sz="600" b="0" i="0" u="none" strike="noStrike" dirty="0">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8" name="Таблица 17">
            <a:extLst>
              <a:ext uri="{FF2B5EF4-FFF2-40B4-BE49-F238E27FC236}">
                <a16:creationId xmlns:a16="http://schemas.microsoft.com/office/drawing/2014/main" id="{8F080E2D-2A90-8B79-2AEC-FD03A1BA7255}"/>
              </a:ext>
            </a:extLst>
          </p:cNvPr>
          <p:cNvGraphicFramePr>
            <a:graphicFrameLocks noGrp="1"/>
          </p:cNvGraphicFramePr>
          <p:nvPr>
            <p:extLst>
              <p:ext uri="{D42A27DB-BD31-4B8C-83A1-F6EECF244321}">
                <p14:modId xmlns:p14="http://schemas.microsoft.com/office/powerpoint/2010/main" val="404061795"/>
              </p:ext>
            </p:extLst>
          </p:nvPr>
        </p:nvGraphicFramePr>
        <p:xfrm>
          <a:off x="8961128" y="1566860"/>
          <a:ext cx="269875" cy="336072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68036">
                <a:tc>
                  <a:txBody>
                    <a:bodyPr/>
                    <a:lstStyle/>
                    <a:p>
                      <a:pPr algn="r" rtl="0" fontAlgn="ctr"/>
                      <a:r>
                        <a:rPr lang="ru-KZ" sz="600" b="0" i="0" u="none" strike="noStrike" dirty="0">
                          <a:solidFill>
                            <a:srgbClr val="632523"/>
                          </a:solidFill>
                          <a:effectLst/>
                          <a:latin typeface="Arial" panose="020B0604020202020204" pitchFamily="34" charset="0"/>
                        </a:rPr>
                        <a:t>(3%)</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68036">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68036">
                <a:tc>
                  <a:txBody>
                    <a:bodyPr/>
                    <a:lstStyle/>
                    <a:p>
                      <a:pPr algn="r" rtl="0" fontAlgn="ctr"/>
                      <a:r>
                        <a:rPr lang="ru-KZ" sz="600" b="0" i="0" u="none" strike="noStrike">
                          <a:solidFill>
                            <a:srgbClr val="632523"/>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68036">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68036">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68036">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68036">
                <a:tc>
                  <a:txBody>
                    <a:bodyPr/>
                    <a:lstStyle/>
                    <a:p>
                      <a:pPr algn="r" rtl="0" fontAlgn="ctr"/>
                      <a:r>
                        <a:rPr lang="ru-KZ" sz="600" b="0" i="0" u="none" strike="noStrike">
                          <a:solidFill>
                            <a:srgbClr val="632523"/>
                          </a:solidFill>
                          <a:effectLst/>
                          <a:latin typeface="Arial" panose="020B0604020202020204" pitchFamily="34" charset="0"/>
                        </a:rPr>
                        <a:t>(9%)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68036">
                <a:tc>
                  <a:txBody>
                    <a:bodyPr/>
                    <a:lstStyle/>
                    <a:p>
                      <a:pPr algn="r" rtl="0" fontAlgn="ctr"/>
                      <a:r>
                        <a:rPr lang="ru-KZ" sz="600" b="0" i="0" u="none" strike="noStrike">
                          <a:solidFill>
                            <a:srgbClr val="632523"/>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68036">
                <a:tc>
                  <a:txBody>
                    <a:bodyPr/>
                    <a:lstStyle/>
                    <a:p>
                      <a:pPr algn="r" rtl="0" fontAlgn="ctr"/>
                      <a:r>
                        <a:rPr lang="ru-KZ" sz="600" b="0" i="0" u="none" strike="noStrike" dirty="0">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9" name="Таблица 18">
            <a:extLst>
              <a:ext uri="{FF2B5EF4-FFF2-40B4-BE49-F238E27FC236}">
                <a16:creationId xmlns:a16="http://schemas.microsoft.com/office/drawing/2014/main" id="{35B5B66B-AA9E-5AEC-28A5-BB8C3C939A54}"/>
              </a:ext>
            </a:extLst>
          </p:cNvPr>
          <p:cNvGraphicFramePr>
            <a:graphicFrameLocks noGrp="1"/>
          </p:cNvGraphicFramePr>
          <p:nvPr>
            <p:extLst>
              <p:ext uri="{D42A27DB-BD31-4B8C-83A1-F6EECF244321}">
                <p14:modId xmlns:p14="http://schemas.microsoft.com/office/powerpoint/2010/main" val="3030678968"/>
              </p:ext>
            </p:extLst>
          </p:nvPr>
        </p:nvGraphicFramePr>
        <p:xfrm>
          <a:off x="491169" y="5234620"/>
          <a:ext cx="2473696" cy="1089970"/>
        </p:xfrm>
        <a:graphic>
          <a:graphicData uri="http://schemas.openxmlformats.org/drawingml/2006/table">
            <a:tbl>
              <a:tblPr>
                <a:tableStyleId>{5C22544A-7EE6-4342-B048-85BDC9FD1C3A}</a:tableStyleId>
              </a:tblPr>
              <a:tblGrid>
                <a:gridCol w="2185696">
                  <a:extLst>
                    <a:ext uri="{9D8B030D-6E8A-4147-A177-3AD203B41FA5}">
                      <a16:colId xmlns:a16="http://schemas.microsoft.com/office/drawing/2014/main" val="1922217512"/>
                    </a:ext>
                  </a:extLst>
                </a:gridCol>
                <a:gridCol w="288000">
                  <a:extLst>
                    <a:ext uri="{9D8B030D-6E8A-4147-A177-3AD203B41FA5}">
                      <a16:colId xmlns:a16="http://schemas.microsoft.com/office/drawing/2014/main" val="1025433456"/>
                    </a:ext>
                  </a:extLst>
                </a:gridCol>
              </a:tblGrid>
              <a:tr h="217994">
                <a:tc>
                  <a:txBody>
                    <a:bodyPr/>
                    <a:lstStyle/>
                    <a:p>
                      <a:pPr algn="r" fontAlgn="b"/>
                      <a:r>
                        <a:rPr lang="ru-RU" sz="900" b="0" i="0" u="none" strike="noStrike" cap="none" dirty="0" err="1">
                          <a:solidFill>
                            <a:schemeClr val="accent2"/>
                          </a:solidFill>
                          <a:effectLst/>
                          <a:latin typeface="+mj-lt"/>
                          <a:ea typeface="+mn-ea"/>
                          <a:cs typeface="+mn-cs"/>
                          <a:sym typeface="Arial"/>
                        </a:rPr>
                        <a:t>Мегаполистер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700" b="0" i="0" u="none" strike="noStrike" dirty="0">
                          <a:solidFill>
                            <a:srgbClr val="2868A3"/>
                          </a:solidFill>
                          <a:effectLst/>
                          <a:latin typeface="Arial" panose="020B0604020202020204" pitchFamily="34" charset="0"/>
                        </a:rPr>
                        <a:t>(30%)</a:t>
                      </a:r>
                    </a:p>
                  </a:txBody>
                  <a:tcPr marL="9525" marR="9525"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4121188702"/>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Оңтүстік</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700" b="0" i="0" u="none" strike="noStrike" dirty="0">
                          <a:solidFill>
                            <a:srgbClr val="2868A3"/>
                          </a:solidFill>
                          <a:effectLst/>
                          <a:latin typeface="Arial" panose="020B0604020202020204" pitchFamily="34" charset="0"/>
                        </a:rPr>
                        <a:t>(22%)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3214291"/>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Орталық</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және</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шығыс</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700" b="0" i="0" u="none" strike="noStrike">
                          <a:solidFill>
                            <a:srgbClr val="2868A3"/>
                          </a:solidFill>
                          <a:effectLst/>
                          <a:latin typeface="Arial" panose="020B0604020202020204" pitchFamily="34" charset="0"/>
                        </a:rPr>
                        <a:t>(20%)</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04057531"/>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Батыс</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700" b="0" i="0" u="none" strike="noStrike">
                          <a:solidFill>
                            <a:srgbClr val="2868A3"/>
                          </a:solidFill>
                          <a:effectLst/>
                          <a:latin typeface="Arial" panose="020B0604020202020204" pitchFamily="34" charset="0"/>
                        </a:rPr>
                        <a:t>(17%)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192515579"/>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Солтүстік</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700" b="0" i="0" u="none" strike="noStrike" dirty="0">
                          <a:solidFill>
                            <a:srgbClr val="2868A3"/>
                          </a:solidFill>
                          <a:effectLst/>
                          <a:latin typeface="Arial" panose="020B0604020202020204" pitchFamily="34" charset="0"/>
                        </a:rPr>
                        <a:t>(12%)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616616648"/>
                  </a:ext>
                </a:extLst>
              </a:tr>
            </a:tbl>
          </a:graphicData>
        </a:graphic>
      </p:graphicFrame>
      <p:graphicFrame>
        <p:nvGraphicFramePr>
          <p:cNvPr id="20" name="Диаграмма 19">
            <a:extLst>
              <a:ext uri="{FF2B5EF4-FFF2-40B4-BE49-F238E27FC236}">
                <a16:creationId xmlns:a16="http://schemas.microsoft.com/office/drawing/2014/main" id="{7F8C5600-3854-E04B-48ED-EDC5D0BA8856}"/>
              </a:ext>
            </a:extLst>
          </p:cNvPr>
          <p:cNvGraphicFramePr/>
          <p:nvPr>
            <p:extLst>
              <p:ext uri="{D42A27DB-BD31-4B8C-83A1-F6EECF244321}">
                <p14:modId xmlns:p14="http://schemas.microsoft.com/office/powerpoint/2010/main" val="3470872379"/>
              </p:ext>
            </p:extLst>
          </p:nvPr>
        </p:nvGraphicFramePr>
        <p:xfrm>
          <a:off x="2915927" y="5196497"/>
          <a:ext cx="2887973" cy="11699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Диаграмма 20">
            <a:extLst>
              <a:ext uri="{FF2B5EF4-FFF2-40B4-BE49-F238E27FC236}">
                <a16:creationId xmlns:a16="http://schemas.microsoft.com/office/drawing/2014/main" id="{7637A660-9B93-06B2-8412-9DBA4747321F}"/>
              </a:ext>
            </a:extLst>
          </p:cNvPr>
          <p:cNvGraphicFramePr/>
          <p:nvPr>
            <p:extLst>
              <p:ext uri="{D42A27DB-BD31-4B8C-83A1-F6EECF244321}">
                <p14:modId xmlns:p14="http://schemas.microsoft.com/office/powerpoint/2010/main" val="1492821439"/>
              </p:ext>
            </p:extLst>
          </p:nvPr>
        </p:nvGraphicFramePr>
        <p:xfrm>
          <a:off x="6038980" y="5196497"/>
          <a:ext cx="2908170" cy="116998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2" name="Диаграмма 21">
            <a:extLst>
              <a:ext uri="{FF2B5EF4-FFF2-40B4-BE49-F238E27FC236}">
                <a16:creationId xmlns:a16="http://schemas.microsoft.com/office/drawing/2014/main" id="{4ADC9436-001B-02B9-1742-59F15D2675BB}"/>
              </a:ext>
            </a:extLst>
          </p:cNvPr>
          <p:cNvGraphicFramePr/>
          <p:nvPr>
            <p:extLst>
              <p:ext uri="{D42A27DB-BD31-4B8C-83A1-F6EECF244321}">
                <p14:modId xmlns:p14="http://schemas.microsoft.com/office/powerpoint/2010/main" val="661542110"/>
              </p:ext>
            </p:extLst>
          </p:nvPr>
        </p:nvGraphicFramePr>
        <p:xfrm>
          <a:off x="9171901" y="5196497"/>
          <a:ext cx="3010854" cy="116998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4" name="Таблица 23">
            <a:extLst>
              <a:ext uri="{FF2B5EF4-FFF2-40B4-BE49-F238E27FC236}">
                <a16:creationId xmlns:a16="http://schemas.microsoft.com/office/drawing/2014/main" id="{D58CA375-668F-BCC1-3B26-3C83E87DC931}"/>
              </a:ext>
            </a:extLst>
          </p:cNvPr>
          <p:cNvGraphicFramePr>
            <a:graphicFrameLocks noGrp="1"/>
          </p:cNvGraphicFramePr>
          <p:nvPr>
            <p:extLst>
              <p:ext uri="{D42A27DB-BD31-4B8C-83A1-F6EECF244321}">
                <p14:modId xmlns:p14="http://schemas.microsoft.com/office/powerpoint/2010/main" val="4291184205"/>
              </p:ext>
            </p:extLst>
          </p:nvPr>
        </p:nvGraphicFramePr>
        <p:xfrm>
          <a:off x="5814068" y="5225069"/>
          <a:ext cx="269875" cy="111858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223716">
                <a:tc>
                  <a:txBody>
                    <a:bodyPr/>
                    <a:lstStyle/>
                    <a:p>
                      <a:pPr algn="r" rtl="0" fontAlgn="ctr"/>
                      <a:r>
                        <a:rPr lang="ru-KZ" sz="700" b="0" i="0" u="none" strike="noStrike" dirty="0">
                          <a:solidFill>
                            <a:srgbClr val="39714C"/>
                          </a:solidFill>
                          <a:effectLst/>
                          <a:latin typeface="Arial" panose="020B0604020202020204" pitchFamily="34" charset="0"/>
                        </a:rPr>
                        <a:t>(29%)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223716">
                <a:tc>
                  <a:txBody>
                    <a:bodyPr/>
                    <a:lstStyle/>
                    <a:p>
                      <a:pPr algn="r" rtl="0" fontAlgn="ctr"/>
                      <a:r>
                        <a:rPr lang="ru-KZ" sz="700" b="0" i="0" u="none" strike="noStrike">
                          <a:solidFill>
                            <a:srgbClr val="39714C"/>
                          </a:solidFill>
                          <a:effectLst/>
                          <a:latin typeface="Arial" panose="020B0604020202020204" pitchFamily="34" charset="0"/>
                        </a:rPr>
                        <a:t>(22%)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223716">
                <a:tc>
                  <a:txBody>
                    <a:bodyPr/>
                    <a:lstStyle/>
                    <a:p>
                      <a:pPr algn="r" rtl="0" fontAlgn="ctr"/>
                      <a:r>
                        <a:rPr lang="ru-KZ" sz="700" b="0" i="0" u="none" strike="noStrike">
                          <a:solidFill>
                            <a:srgbClr val="39714C"/>
                          </a:solidFill>
                          <a:effectLst/>
                          <a:latin typeface="Arial" panose="020B0604020202020204" pitchFamily="34" charset="0"/>
                        </a:rPr>
                        <a:t>(20%)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223716">
                <a:tc>
                  <a:txBody>
                    <a:bodyPr/>
                    <a:lstStyle/>
                    <a:p>
                      <a:pPr algn="r" rtl="0" fontAlgn="ctr"/>
                      <a:r>
                        <a:rPr lang="ru-KZ" sz="700" b="0" i="0" u="none" strike="noStrike">
                          <a:solidFill>
                            <a:srgbClr val="39714C"/>
                          </a:solidFill>
                          <a:effectLst/>
                          <a:latin typeface="Arial" panose="020B0604020202020204" pitchFamily="34" charset="0"/>
                        </a:rPr>
                        <a:t>(17%)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223716">
                <a:tc>
                  <a:txBody>
                    <a:bodyPr/>
                    <a:lstStyle/>
                    <a:p>
                      <a:pPr algn="r" rtl="0" fontAlgn="ctr"/>
                      <a:r>
                        <a:rPr lang="ru-KZ" sz="700" b="0" i="0" u="none" strike="noStrike" dirty="0">
                          <a:solidFill>
                            <a:srgbClr val="39714C"/>
                          </a:solidFill>
                          <a:effectLst/>
                          <a:latin typeface="Arial" panose="020B0604020202020204" pitchFamily="34" charset="0"/>
                        </a:rPr>
                        <a:t>(12%)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bl>
          </a:graphicData>
        </a:graphic>
      </p:graphicFrame>
      <p:graphicFrame>
        <p:nvGraphicFramePr>
          <p:cNvPr id="25" name="Таблица 24">
            <a:extLst>
              <a:ext uri="{FF2B5EF4-FFF2-40B4-BE49-F238E27FC236}">
                <a16:creationId xmlns:a16="http://schemas.microsoft.com/office/drawing/2014/main" id="{886027E8-711E-4155-7627-5E2BAABD8EBD}"/>
              </a:ext>
            </a:extLst>
          </p:cNvPr>
          <p:cNvGraphicFramePr>
            <a:graphicFrameLocks noGrp="1"/>
          </p:cNvGraphicFramePr>
          <p:nvPr>
            <p:extLst>
              <p:ext uri="{D42A27DB-BD31-4B8C-83A1-F6EECF244321}">
                <p14:modId xmlns:p14="http://schemas.microsoft.com/office/powerpoint/2010/main" val="1102776707"/>
              </p:ext>
            </p:extLst>
          </p:nvPr>
        </p:nvGraphicFramePr>
        <p:xfrm>
          <a:off x="8961128" y="5234620"/>
          <a:ext cx="269875" cy="1109025"/>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221805">
                <a:tc>
                  <a:txBody>
                    <a:bodyPr/>
                    <a:lstStyle/>
                    <a:p>
                      <a:pPr algn="r" rtl="0" fontAlgn="ctr"/>
                      <a:r>
                        <a:rPr lang="ru-KZ" sz="700" b="0" i="0" u="none" strike="noStrike" dirty="0">
                          <a:solidFill>
                            <a:srgbClr val="632523"/>
                          </a:solidFill>
                          <a:effectLst/>
                          <a:latin typeface="Arial" panose="020B0604020202020204" pitchFamily="34" charset="0"/>
                        </a:rPr>
                        <a:t>(30%)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221805">
                <a:tc>
                  <a:txBody>
                    <a:bodyPr/>
                    <a:lstStyle/>
                    <a:p>
                      <a:pPr algn="r" rtl="0" fontAlgn="ctr"/>
                      <a:r>
                        <a:rPr lang="ru-KZ" sz="700" b="0" i="0" u="none" strike="noStrike">
                          <a:solidFill>
                            <a:srgbClr val="632523"/>
                          </a:solidFill>
                          <a:effectLst/>
                          <a:latin typeface="Arial" panose="020B0604020202020204" pitchFamily="34" charset="0"/>
                        </a:rPr>
                        <a:t>(21%)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221805">
                <a:tc>
                  <a:txBody>
                    <a:bodyPr/>
                    <a:lstStyle/>
                    <a:p>
                      <a:pPr algn="r" rtl="0" fontAlgn="ctr"/>
                      <a:r>
                        <a:rPr lang="ru-KZ" sz="700" b="0" i="0" u="none" strike="noStrike">
                          <a:solidFill>
                            <a:srgbClr val="632523"/>
                          </a:solidFill>
                          <a:effectLst/>
                          <a:latin typeface="Arial" panose="020B0604020202020204" pitchFamily="34" charset="0"/>
                        </a:rPr>
                        <a:t>(21%)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221805">
                <a:tc>
                  <a:txBody>
                    <a:bodyPr/>
                    <a:lstStyle/>
                    <a:p>
                      <a:pPr algn="r" rtl="0" fontAlgn="ctr"/>
                      <a:r>
                        <a:rPr lang="ru-KZ" sz="700" b="0" i="0" u="none" strike="noStrike">
                          <a:solidFill>
                            <a:srgbClr val="632523"/>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221805">
                <a:tc>
                  <a:txBody>
                    <a:bodyPr/>
                    <a:lstStyle/>
                    <a:p>
                      <a:pPr algn="r" rtl="0" fontAlgn="ctr"/>
                      <a:r>
                        <a:rPr lang="ru-KZ" sz="700" b="0" i="0" u="none" strike="noStrike" dirty="0">
                          <a:solidFill>
                            <a:srgbClr val="632523"/>
                          </a:solidFill>
                          <a:effectLst/>
                          <a:latin typeface="Arial" panose="020B0604020202020204" pitchFamily="34" charset="0"/>
                        </a:rPr>
                        <a:t>(12%)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bl>
          </a:graphicData>
        </a:graphic>
      </p:graphicFrame>
      <p:cxnSp>
        <p:nvCxnSpPr>
          <p:cNvPr id="29" name="Прямая соединительная линия 28">
            <a:extLst>
              <a:ext uri="{FF2B5EF4-FFF2-40B4-BE49-F238E27FC236}">
                <a16:creationId xmlns:a16="http://schemas.microsoft.com/office/drawing/2014/main" id="{6787C8BE-1D75-141E-B1FB-3A999207E7E9}"/>
              </a:ext>
            </a:extLst>
          </p:cNvPr>
          <p:cNvCxnSpPr/>
          <p:nvPr/>
        </p:nvCxnSpPr>
        <p:spPr>
          <a:xfrm>
            <a:off x="228600" y="5105400"/>
            <a:ext cx="11823700"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sp>
        <p:nvSpPr>
          <p:cNvPr id="12" name="Заголовок 1">
            <a:extLst>
              <a:ext uri="{FF2B5EF4-FFF2-40B4-BE49-F238E27FC236}">
                <a16:creationId xmlns:a16="http://schemas.microsoft.com/office/drawing/2014/main" id="{29B3275F-8B17-7FAE-E0E5-8DC616AACF7C}"/>
              </a:ext>
            </a:extLst>
          </p:cNvPr>
          <p:cNvSpPr txBox="1">
            <a:spLocks/>
          </p:cNvSpPr>
          <p:nvPr/>
        </p:nvSpPr>
        <p:spPr>
          <a:xfrm>
            <a:off x="72000" y="700391"/>
            <a:ext cx="308478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endParaRPr lang="ru-KZ" sz="1800" kern="0" dirty="0"/>
          </a:p>
        </p:txBody>
      </p:sp>
      <p:sp>
        <p:nvSpPr>
          <p:cNvPr id="26" name="Прямоугольник: скругленные углы 25">
            <a:extLst>
              <a:ext uri="{FF2B5EF4-FFF2-40B4-BE49-F238E27FC236}">
                <a16:creationId xmlns:a16="http://schemas.microsoft.com/office/drawing/2014/main" id="{3DF33CD9-7B9C-63AB-9498-347F46191705}"/>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2 511 </a:t>
            </a:r>
            <a:r>
              <a:rPr lang="ru-RU" sz="1600" dirty="0" err="1"/>
              <a:t>мың</a:t>
            </a:r>
            <a:r>
              <a:rPr lang="ru-RU" sz="1600" dirty="0"/>
              <a:t> адам</a:t>
            </a:r>
            <a:endParaRPr lang="ru-KZ" sz="1600" dirty="0"/>
          </a:p>
        </p:txBody>
      </p:sp>
      <p:sp>
        <p:nvSpPr>
          <p:cNvPr id="27" name="Прямоугольник: скругленные углы 26">
            <a:extLst>
              <a:ext uri="{FF2B5EF4-FFF2-40B4-BE49-F238E27FC236}">
                <a16:creationId xmlns:a16="http://schemas.microsoft.com/office/drawing/2014/main" id="{9EA89F01-6C43-8E17-1D06-00337F5B25C4}"/>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3">
                    <a:lumMod val="50000"/>
                  </a:schemeClr>
                </a:solidFill>
              </a:rPr>
              <a:t>3 </a:t>
            </a:r>
            <a:r>
              <a:rPr lang="en-US" sz="1600" dirty="0">
                <a:solidFill>
                  <a:schemeClr val="accent3">
                    <a:lumMod val="50000"/>
                  </a:schemeClr>
                </a:solidFill>
              </a:rPr>
              <a:t>243</a:t>
            </a:r>
            <a:r>
              <a:rPr lang="ru-RU" sz="1600" dirty="0">
                <a:solidFill>
                  <a:schemeClr val="accent3">
                    <a:lumMod val="50000"/>
                  </a:schemeClr>
                </a:solidFill>
              </a:rPr>
              <a:t>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28" name="Прямоугольник: скругленные углы 27">
            <a:extLst>
              <a:ext uri="{FF2B5EF4-FFF2-40B4-BE49-F238E27FC236}">
                <a16:creationId xmlns:a16="http://schemas.microsoft.com/office/drawing/2014/main" id="{F029AB5F-056E-8F86-B9A9-0E5FD462AF32}"/>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1 791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spTree>
    <p:extLst>
      <p:ext uri="{BB962C8B-B14F-4D97-AF65-F5344CB8AC3E}">
        <p14:creationId xmlns:p14="http://schemas.microsoft.com/office/powerpoint/2010/main" val="385986153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DC0070-AA14-87D1-5D0A-BCE59DBE72D8}"/>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F565AA6D-C9ED-5A49-48FD-BFB30CF62ADA}"/>
              </a:ext>
            </a:extLst>
          </p:cNvPr>
          <p:cNvSpPr>
            <a:spLocks noGrp="1"/>
          </p:cNvSpPr>
          <p:nvPr>
            <p:ph type="title"/>
          </p:nvPr>
        </p:nvSpPr>
        <p:spPr/>
        <p:txBody>
          <a:bodyPr/>
          <a:lstStyle/>
          <a:p>
            <a:r>
              <a:rPr lang="ru-RU" dirty="0"/>
              <a:t>2025-2035 ж. </a:t>
            </a:r>
            <a:r>
              <a:rPr lang="ru-RU" dirty="0" err="1"/>
              <a:t>жылдар</a:t>
            </a:r>
            <a:r>
              <a:rPr lang="ru-RU" dirty="0"/>
              <a:t> </a:t>
            </a:r>
            <a:r>
              <a:rPr lang="ru-RU" dirty="0" err="1"/>
              <a:t>бойынша</a:t>
            </a:r>
            <a:r>
              <a:rPr lang="ru-RU" dirty="0"/>
              <a:t> </a:t>
            </a:r>
            <a:r>
              <a:rPr lang="ru-RU" dirty="0" err="1"/>
              <a:t>кадрларға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721F4E90-31DB-7032-A705-79F596803E74}"/>
              </a:ext>
            </a:extLst>
          </p:cNvPr>
          <p:cNvSpPr>
            <a:spLocks noGrp="1"/>
          </p:cNvSpPr>
          <p:nvPr>
            <p:ph type="sldNum" sz="quarter" idx="12"/>
          </p:nvPr>
        </p:nvSpPr>
        <p:spPr/>
        <p:txBody>
          <a:bodyPr/>
          <a:lstStyle/>
          <a:p>
            <a:r>
              <a:rPr lang="kk-KZ" dirty="0"/>
              <a:t>78-ден</a:t>
            </a:r>
            <a:r>
              <a:rPr lang="en-US" dirty="0"/>
              <a:t> </a:t>
            </a:r>
            <a:r>
              <a:rPr lang="ru-RU" dirty="0"/>
              <a:t> 28</a:t>
            </a:r>
          </a:p>
        </p:txBody>
      </p:sp>
      <p:graphicFrame>
        <p:nvGraphicFramePr>
          <p:cNvPr id="4" name="Таблица 3">
            <a:extLst>
              <a:ext uri="{FF2B5EF4-FFF2-40B4-BE49-F238E27FC236}">
                <a16:creationId xmlns:a16="http://schemas.microsoft.com/office/drawing/2014/main" id="{55AC87AA-566D-D7B3-6B39-7B97B897C051}"/>
              </a:ext>
            </a:extLst>
          </p:cNvPr>
          <p:cNvGraphicFramePr>
            <a:graphicFrameLocks noGrp="1"/>
          </p:cNvGraphicFramePr>
          <p:nvPr/>
        </p:nvGraphicFramePr>
        <p:xfrm>
          <a:off x="237487" y="1566862"/>
          <a:ext cx="2624829" cy="4590751"/>
        </p:xfrm>
        <a:graphic>
          <a:graphicData uri="http://schemas.openxmlformats.org/drawingml/2006/table">
            <a:tbl>
              <a:tblPr>
                <a:tableStyleId>{5C22544A-7EE6-4342-B048-85BDC9FD1C3A}</a:tableStyleId>
              </a:tblPr>
              <a:tblGrid>
                <a:gridCol w="2624829">
                  <a:extLst>
                    <a:ext uri="{9D8B030D-6E8A-4147-A177-3AD203B41FA5}">
                      <a16:colId xmlns:a16="http://schemas.microsoft.com/office/drawing/2014/main" val="1922217512"/>
                    </a:ext>
                  </a:extLst>
                </a:gridCol>
              </a:tblGrid>
              <a:tr h="417341">
                <a:tc>
                  <a:txBody>
                    <a:bodyPr/>
                    <a:lstStyle/>
                    <a:p>
                      <a:pPr algn="r" fontAlgn="b"/>
                      <a:r>
                        <a:rPr lang="ru-RU" sz="1400" b="0" i="0" u="none" strike="noStrike" cap="none" dirty="0">
                          <a:solidFill>
                            <a:schemeClr val="accent2"/>
                          </a:solidFill>
                          <a:effectLst/>
                          <a:latin typeface="+mj-lt"/>
                          <a:ea typeface="+mn-ea"/>
                          <a:cs typeface="+mn-cs"/>
                          <a:sym typeface="Arial"/>
                        </a:rPr>
                        <a:t>2025</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632010"/>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2026</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0699540"/>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2027</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7358955"/>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2028</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1215144"/>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2029</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8481655"/>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2030</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206898"/>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2031</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4901804"/>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2032</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1188702"/>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2033</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14291"/>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2034</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4057531"/>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2035</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2515579"/>
                  </a:ext>
                </a:extLst>
              </a:tr>
            </a:tbl>
          </a:graphicData>
        </a:graphic>
      </p:graphicFrame>
      <p:sp>
        <p:nvSpPr>
          <p:cNvPr id="6" name="Заголовок 1">
            <a:extLst>
              <a:ext uri="{FF2B5EF4-FFF2-40B4-BE49-F238E27FC236}">
                <a16:creationId xmlns:a16="http://schemas.microsoft.com/office/drawing/2014/main" id="{33075FCF-09F4-5B3C-364E-AB5EC5DDFDC5}"/>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1070430D-ACF6-1B31-19EE-33E73F8E792D}"/>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223E334A-BAA3-3BC1-74AA-0C6236B53E6D}"/>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64D802E0-81CC-07F5-CC45-703AC62D35E0}"/>
              </a:ext>
            </a:extLst>
          </p:cNvPr>
          <p:cNvGraphicFramePr/>
          <p:nvPr>
            <p:extLst>
              <p:ext uri="{D42A27DB-BD31-4B8C-83A1-F6EECF244321}">
                <p14:modId xmlns:p14="http://schemas.microsoft.com/office/powerpoint/2010/main" val="63605462"/>
              </p:ext>
            </p:extLst>
          </p:nvPr>
        </p:nvGraphicFramePr>
        <p:xfrm>
          <a:off x="2915927" y="1410511"/>
          <a:ext cx="2628839" cy="48443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BCA1BA4B-E075-1151-FB7E-4AA397AAF644}"/>
              </a:ext>
            </a:extLst>
          </p:cNvPr>
          <p:cNvGraphicFramePr/>
          <p:nvPr>
            <p:extLst>
              <p:ext uri="{D42A27DB-BD31-4B8C-83A1-F6EECF244321}">
                <p14:modId xmlns:p14="http://schemas.microsoft.com/office/powerpoint/2010/main" val="3690666825"/>
              </p:ext>
            </p:extLst>
          </p:nvPr>
        </p:nvGraphicFramePr>
        <p:xfrm>
          <a:off x="5598377" y="1410819"/>
          <a:ext cx="3331953" cy="482009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214889B9-B24D-E25F-E0E6-546BEAB1CCF9}"/>
              </a:ext>
            </a:extLst>
          </p:cNvPr>
          <p:cNvGraphicFramePr/>
          <p:nvPr>
            <p:extLst>
              <p:ext uri="{D42A27DB-BD31-4B8C-83A1-F6EECF244321}">
                <p14:modId xmlns:p14="http://schemas.microsoft.com/office/powerpoint/2010/main" val="1529661589"/>
              </p:ext>
            </p:extLst>
          </p:nvPr>
        </p:nvGraphicFramePr>
        <p:xfrm>
          <a:off x="9171901" y="1411430"/>
          <a:ext cx="2715299" cy="4771524"/>
        </p:xfrm>
        <a:graphic>
          <a:graphicData uri="http://schemas.openxmlformats.org/drawingml/2006/chart">
            <c:chart xmlns:c="http://schemas.openxmlformats.org/drawingml/2006/chart" xmlns:r="http://schemas.openxmlformats.org/officeDocument/2006/relationships" r:id="rId5"/>
          </a:graphicData>
        </a:graphic>
      </p:graphicFrame>
      <p:sp>
        <p:nvSpPr>
          <p:cNvPr id="5" name="Заголовок 1">
            <a:extLst>
              <a:ext uri="{FF2B5EF4-FFF2-40B4-BE49-F238E27FC236}">
                <a16:creationId xmlns:a16="http://schemas.microsoft.com/office/drawing/2014/main" id="{7C34EE96-DA67-F579-8C3B-AD654FA9CE8A}"/>
              </a:ext>
            </a:extLst>
          </p:cNvPr>
          <p:cNvSpPr txBox="1">
            <a:spLocks/>
          </p:cNvSpPr>
          <p:nvPr/>
        </p:nvSpPr>
        <p:spPr>
          <a:xfrm>
            <a:off x="72000" y="700391"/>
            <a:ext cx="308478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endParaRPr lang="ru-KZ" sz="1800" kern="0" dirty="0"/>
          </a:p>
        </p:txBody>
      </p:sp>
      <p:sp>
        <p:nvSpPr>
          <p:cNvPr id="9" name="Прямоугольник: скругленные углы 8">
            <a:extLst>
              <a:ext uri="{FF2B5EF4-FFF2-40B4-BE49-F238E27FC236}">
                <a16:creationId xmlns:a16="http://schemas.microsoft.com/office/drawing/2014/main" id="{06E16F71-6B9E-D2B0-9580-C1C83570F047}"/>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2 511 </a:t>
            </a:r>
            <a:r>
              <a:rPr lang="ru-RU" sz="1600" dirty="0" err="1"/>
              <a:t>мың</a:t>
            </a:r>
            <a:r>
              <a:rPr lang="ru-RU" sz="1600" dirty="0"/>
              <a:t> адам</a:t>
            </a:r>
            <a:endParaRPr lang="ru-KZ" sz="1600" dirty="0"/>
          </a:p>
        </p:txBody>
      </p:sp>
      <p:sp>
        <p:nvSpPr>
          <p:cNvPr id="16" name="Прямоугольник: скругленные углы 15">
            <a:extLst>
              <a:ext uri="{FF2B5EF4-FFF2-40B4-BE49-F238E27FC236}">
                <a16:creationId xmlns:a16="http://schemas.microsoft.com/office/drawing/2014/main" id="{A8E41A11-44C9-BD46-962C-11F17EFBFD6A}"/>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3">
                    <a:lumMod val="50000"/>
                  </a:schemeClr>
                </a:solidFill>
              </a:rPr>
              <a:t>3 </a:t>
            </a:r>
            <a:r>
              <a:rPr lang="en-US" sz="1600" dirty="0">
                <a:solidFill>
                  <a:schemeClr val="accent3">
                    <a:lumMod val="50000"/>
                  </a:schemeClr>
                </a:solidFill>
              </a:rPr>
              <a:t>243</a:t>
            </a:r>
            <a:r>
              <a:rPr lang="ru-RU" sz="1600" dirty="0">
                <a:solidFill>
                  <a:schemeClr val="accent3">
                    <a:lumMod val="50000"/>
                  </a:schemeClr>
                </a:solidFill>
              </a:rPr>
              <a:t>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17" name="Прямоугольник: скругленные углы 16">
            <a:extLst>
              <a:ext uri="{FF2B5EF4-FFF2-40B4-BE49-F238E27FC236}">
                <a16:creationId xmlns:a16="http://schemas.microsoft.com/office/drawing/2014/main" id="{5BF0CAC8-EAEB-495F-7AA1-C7ED75BD342D}"/>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1 791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spTree>
    <p:extLst>
      <p:ext uri="{BB962C8B-B14F-4D97-AF65-F5344CB8AC3E}">
        <p14:creationId xmlns:p14="http://schemas.microsoft.com/office/powerpoint/2010/main" val="384923417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DBCBF4-0B18-2A9B-8B70-3D033F9E06D9}"/>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000F818B-F5DB-4754-9638-8DE69AE680FB}"/>
              </a:ext>
            </a:extLst>
          </p:cNvPr>
          <p:cNvSpPr>
            <a:spLocks noGrp="1"/>
          </p:cNvSpPr>
          <p:nvPr>
            <p:ph type="title"/>
          </p:nvPr>
        </p:nvSpPr>
        <p:spPr/>
        <p:txBody>
          <a:bodyPr/>
          <a:lstStyle/>
          <a:p>
            <a:r>
              <a:rPr lang="ru-RU" sz="2400" dirty="0"/>
              <a:t>2025-2035 </a:t>
            </a:r>
            <a:r>
              <a:rPr lang="ru-RU" sz="2400" dirty="0" err="1"/>
              <a:t>жылдары</a:t>
            </a:r>
            <a:r>
              <a:rPr lang="ru-RU" sz="2400" dirty="0"/>
              <a:t> </a:t>
            </a:r>
            <a:r>
              <a:rPr lang="ru-RU" sz="2400" dirty="0" err="1"/>
              <a:t>ауыстыру</a:t>
            </a:r>
            <a:r>
              <a:rPr lang="ru-RU" sz="2400" dirty="0"/>
              <a:t> </a:t>
            </a:r>
            <a:r>
              <a:rPr lang="ru-RU" sz="2400" dirty="0" err="1"/>
              <a:t>бойынша</a:t>
            </a:r>
            <a:r>
              <a:rPr lang="ru-RU" sz="2400" dirty="0"/>
              <a:t> </a:t>
            </a:r>
            <a:r>
              <a:rPr lang="ru-RU" sz="2400" dirty="0" err="1"/>
              <a:t>кадрларға</a:t>
            </a:r>
            <a:r>
              <a:rPr lang="ru-RU" sz="2400" dirty="0"/>
              <a:t> </a:t>
            </a:r>
            <a:r>
              <a:rPr lang="ru-RU" sz="2400" dirty="0" err="1"/>
              <a:t>сұраныс</a:t>
            </a:r>
            <a:endParaRPr lang="ru-KZ" sz="2400" dirty="0"/>
          </a:p>
        </p:txBody>
      </p:sp>
      <p:sp>
        <p:nvSpPr>
          <p:cNvPr id="3" name="Номер слайда 2">
            <a:extLst>
              <a:ext uri="{FF2B5EF4-FFF2-40B4-BE49-F238E27FC236}">
                <a16:creationId xmlns:a16="http://schemas.microsoft.com/office/drawing/2014/main" id="{5FDA02F9-ACFE-59FB-4100-E32BC1C69DF0}"/>
              </a:ext>
            </a:extLst>
          </p:cNvPr>
          <p:cNvSpPr>
            <a:spLocks noGrp="1"/>
          </p:cNvSpPr>
          <p:nvPr>
            <p:ph type="sldNum" sz="quarter" idx="12"/>
          </p:nvPr>
        </p:nvSpPr>
        <p:spPr/>
        <p:txBody>
          <a:bodyPr/>
          <a:lstStyle/>
          <a:p>
            <a:r>
              <a:rPr lang="kk-KZ" dirty="0"/>
              <a:t>78-ден</a:t>
            </a:r>
            <a:r>
              <a:rPr lang="en-US" dirty="0"/>
              <a:t> </a:t>
            </a:r>
            <a:r>
              <a:rPr lang="ru-RU" dirty="0"/>
              <a:t> 29</a:t>
            </a:r>
          </a:p>
        </p:txBody>
      </p:sp>
      <p:sp>
        <p:nvSpPr>
          <p:cNvPr id="12" name="Прямоугольник: скругленные углы 11">
            <a:extLst>
              <a:ext uri="{FF2B5EF4-FFF2-40B4-BE49-F238E27FC236}">
                <a16:creationId xmlns:a16="http://schemas.microsoft.com/office/drawing/2014/main" id="{8A7E4293-6742-1F1F-20C6-C1ED9B09E37C}"/>
              </a:ext>
            </a:extLst>
          </p:cNvPr>
          <p:cNvSpPr/>
          <p:nvPr/>
        </p:nvSpPr>
        <p:spPr>
          <a:xfrm>
            <a:off x="1204824" y="1194369"/>
            <a:ext cx="1975698" cy="304231"/>
          </a:xfrm>
          <a:prstGeom prst="roundRect">
            <a:avLst>
              <a:gd name="adj" fmla="val 50000"/>
            </a:avLst>
          </a:prstGeom>
          <a:solidFill>
            <a:schemeClr val="tx1">
              <a:lumMod val="75000"/>
              <a:lumOff val="25000"/>
            </a:scheme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400" dirty="0"/>
              <a:t>1 179 </a:t>
            </a:r>
            <a:r>
              <a:rPr lang="ru-RU" sz="1400" dirty="0" err="1"/>
              <a:t>мың</a:t>
            </a:r>
            <a:r>
              <a:rPr lang="ru-RU" sz="1400" dirty="0"/>
              <a:t> адам</a:t>
            </a:r>
            <a:endParaRPr lang="ru-KZ" sz="1400" dirty="0"/>
          </a:p>
        </p:txBody>
      </p:sp>
      <p:sp>
        <p:nvSpPr>
          <p:cNvPr id="17" name="Заголовок 1">
            <a:extLst>
              <a:ext uri="{FF2B5EF4-FFF2-40B4-BE49-F238E27FC236}">
                <a16:creationId xmlns:a16="http://schemas.microsoft.com/office/drawing/2014/main" id="{D5FBCD92-54EF-505C-492C-A7719E6B20AC}"/>
              </a:ext>
            </a:extLst>
          </p:cNvPr>
          <p:cNvSpPr txBox="1">
            <a:spLocks/>
          </p:cNvSpPr>
          <p:nvPr/>
        </p:nvSpPr>
        <p:spPr>
          <a:xfrm>
            <a:off x="-64355" y="2505075"/>
            <a:ext cx="1567030" cy="224824"/>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r" defTabSz="914400"/>
            <a:r>
              <a:rPr lang="ru-RU" sz="1050" b="0" kern="0" dirty="0" err="1"/>
              <a:t>зейнеткерлік</a:t>
            </a:r>
            <a:r>
              <a:rPr lang="ru-RU" sz="1050" b="0" kern="0" dirty="0"/>
              <a:t> </a:t>
            </a:r>
            <a:r>
              <a:rPr lang="ru-RU" sz="1050" b="0" kern="0" dirty="0" err="1"/>
              <a:t>жас</a:t>
            </a:r>
            <a:endParaRPr lang="ru-KZ" sz="1050" b="0" kern="0" dirty="0"/>
          </a:p>
        </p:txBody>
      </p:sp>
      <p:sp>
        <p:nvSpPr>
          <p:cNvPr id="18" name="Заголовок 1">
            <a:extLst>
              <a:ext uri="{FF2B5EF4-FFF2-40B4-BE49-F238E27FC236}">
                <a16:creationId xmlns:a16="http://schemas.microsoft.com/office/drawing/2014/main" id="{D8EA48C7-A259-F41F-9FB8-DAEE75CCC9CC}"/>
              </a:ext>
            </a:extLst>
          </p:cNvPr>
          <p:cNvSpPr txBox="1">
            <a:spLocks/>
          </p:cNvSpPr>
          <p:nvPr/>
        </p:nvSpPr>
        <p:spPr>
          <a:xfrm>
            <a:off x="-64355" y="1913582"/>
            <a:ext cx="1567030" cy="17816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r" defTabSz="914400"/>
            <a:r>
              <a:rPr lang="ru-RU" sz="1050" b="0" kern="0" dirty="0" err="1"/>
              <a:t>өлім</a:t>
            </a:r>
            <a:endParaRPr lang="ru-KZ" sz="1050" b="0" kern="0" dirty="0"/>
          </a:p>
        </p:txBody>
      </p:sp>
      <p:graphicFrame>
        <p:nvGraphicFramePr>
          <p:cNvPr id="22" name="Диаграмма 21">
            <a:extLst>
              <a:ext uri="{FF2B5EF4-FFF2-40B4-BE49-F238E27FC236}">
                <a16:creationId xmlns:a16="http://schemas.microsoft.com/office/drawing/2014/main" id="{BD4876E6-8EAC-87EE-23CC-645D6523671A}"/>
              </a:ext>
            </a:extLst>
          </p:cNvPr>
          <p:cNvGraphicFramePr/>
          <p:nvPr>
            <p:extLst>
              <p:ext uri="{D42A27DB-BD31-4B8C-83A1-F6EECF244321}">
                <p14:modId xmlns:p14="http://schemas.microsoft.com/office/powerpoint/2010/main" val="3659218835"/>
              </p:ext>
            </p:extLst>
          </p:nvPr>
        </p:nvGraphicFramePr>
        <p:xfrm>
          <a:off x="139700" y="3538329"/>
          <a:ext cx="3572817" cy="282882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Диаграмма 24">
            <a:extLst>
              <a:ext uri="{FF2B5EF4-FFF2-40B4-BE49-F238E27FC236}">
                <a16:creationId xmlns:a16="http://schemas.microsoft.com/office/drawing/2014/main" id="{2223FF29-AD6C-C208-D6E3-8046A4E94D97}"/>
              </a:ext>
            </a:extLst>
          </p:cNvPr>
          <p:cNvGraphicFramePr/>
          <p:nvPr>
            <p:extLst>
              <p:ext uri="{D42A27DB-BD31-4B8C-83A1-F6EECF244321}">
                <p14:modId xmlns:p14="http://schemas.microsoft.com/office/powerpoint/2010/main" val="4023860434"/>
              </p:ext>
            </p:extLst>
          </p:nvPr>
        </p:nvGraphicFramePr>
        <p:xfrm>
          <a:off x="833851" y="1428749"/>
          <a:ext cx="2686052" cy="179070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6" name="Таблица 25">
            <a:extLst>
              <a:ext uri="{FF2B5EF4-FFF2-40B4-BE49-F238E27FC236}">
                <a16:creationId xmlns:a16="http://schemas.microsoft.com/office/drawing/2014/main" id="{EF485CB1-B1B5-04A2-8882-A5506B45C424}"/>
              </a:ext>
            </a:extLst>
          </p:cNvPr>
          <p:cNvGraphicFramePr>
            <a:graphicFrameLocks noGrp="1"/>
          </p:cNvGraphicFramePr>
          <p:nvPr>
            <p:extLst>
              <p:ext uri="{D42A27DB-BD31-4B8C-83A1-F6EECF244321}">
                <p14:modId xmlns:p14="http://schemas.microsoft.com/office/powerpoint/2010/main" val="1100786863"/>
              </p:ext>
            </p:extLst>
          </p:nvPr>
        </p:nvGraphicFramePr>
        <p:xfrm>
          <a:off x="3769730" y="1146865"/>
          <a:ext cx="1853830" cy="3258460"/>
        </p:xfrm>
        <a:graphic>
          <a:graphicData uri="http://schemas.openxmlformats.org/drawingml/2006/table">
            <a:tbl>
              <a:tblPr bandRow="1">
                <a:tableStyleId>{073A0DAA-6AF3-43AB-8588-CEC1D06C72B9}</a:tableStyleId>
              </a:tblPr>
              <a:tblGrid>
                <a:gridCol w="1853830">
                  <a:extLst>
                    <a:ext uri="{9D8B030D-6E8A-4147-A177-3AD203B41FA5}">
                      <a16:colId xmlns:a16="http://schemas.microsoft.com/office/drawing/2014/main" val="1922217512"/>
                    </a:ext>
                  </a:extLst>
                </a:gridCol>
              </a:tblGrid>
              <a:tr h="162923">
                <a:tc>
                  <a:txBody>
                    <a:bodyPr/>
                    <a:lstStyle/>
                    <a:p>
                      <a:pPr algn="r" fontAlgn="b"/>
                      <a:r>
                        <a:rPr lang="ru-RU" sz="800" b="0" u="none" strike="noStrike" cap="none" dirty="0">
                          <a:solidFill>
                            <a:srgbClr val="0A1121"/>
                          </a:solidFill>
                          <a:effectLst/>
                          <a:sym typeface="Arial"/>
                        </a:rPr>
                        <a:t>Ауыл </a:t>
                      </a:r>
                      <a:r>
                        <a:rPr lang="ru-RU" sz="800" b="0" u="none" strike="noStrike" cap="none" dirty="0" err="1">
                          <a:solidFill>
                            <a:srgbClr val="0A1121"/>
                          </a:solidFill>
                          <a:effectLst/>
                          <a:sym typeface="Arial"/>
                        </a:rPr>
                        <a:t>шаруашылығы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151961773"/>
                  </a:ext>
                </a:extLst>
              </a:tr>
              <a:tr h="162923">
                <a:tc>
                  <a:txBody>
                    <a:bodyPr/>
                    <a:lstStyle/>
                    <a:p>
                      <a:pPr algn="r" fontAlgn="b"/>
                      <a:r>
                        <a:rPr lang="ru-RU" sz="800" b="1" u="none" strike="noStrike" cap="none" dirty="0" err="1">
                          <a:solidFill>
                            <a:srgbClr val="0A1121"/>
                          </a:solidFill>
                          <a:effectLst/>
                          <a:sym typeface="Arial"/>
                        </a:rPr>
                        <a:t>Жалпы</a:t>
                      </a:r>
                      <a:r>
                        <a:rPr lang="ru-RU" sz="800" b="1" u="none" strike="noStrike" cap="none" dirty="0">
                          <a:solidFill>
                            <a:srgbClr val="0A1121"/>
                          </a:solidFill>
                          <a:effectLst/>
                          <a:sym typeface="Arial"/>
                        </a:rPr>
                        <a:t> </a:t>
                      </a:r>
                      <a:r>
                        <a:rPr lang="ru-RU" sz="800" b="1" u="none" strike="noStrike" cap="none" dirty="0" err="1">
                          <a:solidFill>
                            <a:srgbClr val="0A1121"/>
                          </a:solidFill>
                          <a:effectLst/>
                          <a:sym typeface="Arial"/>
                        </a:rPr>
                        <a:t>өнеркәсіп</a:t>
                      </a:r>
                      <a:endParaRPr lang="ru-RU" sz="800" b="1"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010614060"/>
                  </a:ext>
                </a:extLst>
              </a:tr>
              <a:tr h="162923">
                <a:tc>
                  <a:txBody>
                    <a:bodyPr/>
                    <a:lstStyle/>
                    <a:p>
                      <a:pPr algn="r" fontAlgn="b"/>
                      <a:r>
                        <a:rPr lang="ru-RU" sz="700" b="0" u="none" strike="noStrike" cap="none" dirty="0">
                          <a:solidFill>
                            <a:srgbClr val="0A1121"/>
                          </a:solidFill>
                          <a:effectLst/>
                          <a:sym typeface="Arial"/>
                        </a:rPr>
                        <a:t>тау-кен </a:t>
                      </a:r>
                      <a:r>
                        <a:rPr lang="ru-RU" sz="700" b="0" u="none" strike="noStrike" cap="none" dirty="0" err="1">
                          <a:solidFill>
                            <a:srgbClr val="0A1121"/>
                          </a:solidFill>
                          <a:effectLst/>
                          <a:sym typeface="Arial"/>
                        </a:rPr>
                        <a:t>өндіру</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өнеркәсібі</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233305265"/>
                  </a:ext>
                </a:extLst>
              </a:tr>
              <a:tr h="162923">
                <a:tc>
                  <a:txBody>
                    <a:bodyPr/>
                    <a:lstStyle/>
                    <a:p>
                      <a:pPr algn="r" fontAlgn="b"/>
                      <a:r>
                        <a:rPr lang="ru-RU" sz="700" b="0" u="none" strike="noStrike" cap="none" dirty="0" err="1">
                          <a:solidFill>
                            <a:srgbClr val="0A1121"/>
                          </a:solidFill>
                          <a:effectLst/>
                          <a:sym typeface="Arial"/>
                        </a:rPr>
                        <a:t>өңдеу</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өнеркәсібі</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58661498"/>
                  </a:ext>
                </a:extLst>
              </a:tr>
              <a:tr h="162923">
                <a:tc>
                  <a:txBody>
                    <a:bodyPr/>
                    <a:lstStyle/>
                    <a:p>
                      <a:pPr algn="r" fontAlgn="b"/>
                      <a:r>
                        <a:rPr lang="ru-RU" sz="700" b="0" u="none" strike="noStrike" cap="none" dirty="0" err="1">
                          <a:solidFill>
                            <a:srgbClr val="0A1121"/>
                          </a:solidFill>
                          <a:effectLst/>
                          <a:sym typeface="Arial"/>
                        </a:rPr>
                        <a:t>электр</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энергиясымен</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жабдықтау</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725810414"/>
                  </a:ext>
                </a:extLst>
              </a:tr>
              <a:tr h="162923">
                <a:tc>
                  <a:txBody>
                    <a:bodyPr/>
                    <a:lstStyle/>
                    <a:p>
                      <a:pPr algn="r" fontAlgn="b"/>
                      <a:r>
                        <a:rPr lang="ru-RU" sz="700" b="0" u="none" strike="noStrike" cap="none" dirty="0" err="1">
                          <a:solidFill>
                            <a:srgbClr val="0A1121"/>
                          </a:solidFill>
                          <a:effectLst/>
                          <a:sym typeface="Arial"/>
                        </a:rPr>
                        <a:t>сумен</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жабдықтау</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және</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қалдықтарды</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жою</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568671001"/>
                  </a:ext>
                </a:extLst>
              </a:tr>
              <a:tr h="162923">
                <a:tc>
                  <a:txBody>
                    <a:bodyPr/>
                    <a:lstStyle/>
                    <a:p>
                      <a:pPr algn="r" fontAlgn="b"/>
                      <a:r>
                        <a:rPr lang="ru-RU" sz="800" b="0" u="none" strike="noStrike" cap="none" dirty="0" err="1">
                          <a:solidFill>
                            <a:srgbClr val="0A1121"/>
                          </a:solidFill>
                          <a:effectLst/>
                          <a:sym typeface="Arial"/>
                        </a:rPr>
                        <a:t>Құрылыс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75632010"/>
                  </a:ext>
                </a:extLst>
              </a:tr>
              <a:tr h="162923">
                <a:tc>
                  <a:txBody>
                    <a:bodyPr/>
                    <a:lstStyle/>
                    <a:p>
                      <a:pPr algn="r" fontAlgn="b"/>
                      <a:r>
                        <a:rPr lang="ru-RU" sz="800" b="0" u="none" strike="noStrike" cap="none" dirty="0">
                          <a:solidFill>
                            <a:srgbClr val="0A1121"/>
                          </a:solidFill>
                          <a:effectLst/>
                          <a:sym typeface="Arial"/>
                        </a:rPr>
                        <a:t>Сауда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530699540"/>
                  </a:ext>
                </a:extLst>
              </a:tr>
              <a:tr h="162923">
                <a:tc>
                  <a:txBody>
                    <a:bodyPr/>
                    <a:lstStyle/>
                    <a:p>
                      <a:pPr algn="r" fontAlgn="b"/>
                      <a:r>
                        <a:rPr lang="ru-RU" sz="800" b="0" u="none" strike="noStrike" cap="none">
                          <a:solidFill>
                            <a:srgbClr val="0A1121"/>
                          </a:solidFill>
                          <a:effectLst/>
                          <a:sym typeface="Arial"/>
                        </a:rPr>
                        <a:t>Көлік және жинақтау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377358955"/>
                  </a:ext>
                </a:extLst>
              </a:tr>
              <a:tr h="162923">
                <a:tc>
                  <a:txBody>
                    <a:bodyPr/>
                    <a:lstStyle/>
                    <a:p>
                      <a:pPr algn="r" fontAlgn="b"/>
                      <a:r>
                        <a:rPr lang="ru-RU" sz="800" b="0" u="none" strike="noStrike" cap="none" dirty="0" err="1">
                          <a:solidFill>
                            <a:srgbClr val="0A1121"/>
                          </a:solidFill>
                          <a:effectLst/>
                          <a:sym typeface="Arial"/>
                        </a:rPr>
                        <a:t>Тұру</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тамақтану</a:t>
                      </a:r>
                      <a:r>
                        <a:rPr lang="ru-RU" sz="800" b="0" u="none" strike="noStrike" cap="none" dirty="0">
                          <a:solidFill>
                            <a:srgbClr val="0A1121"/>
                          </a:solidFill>
                          <a:effectLst/>
                          <a:sym typeface="Arial"/>
                        </a:rPr>
                        <a:t>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31215144"/>
                  </a:ext>
                </a:extLst>
              </a:tr>
              <a:tr h="162923">
                <a:tc>
                  <a:txBody>
                    <a:bodyPr/>
                    <a:lstStyle/>
                    <a:p>
                      <a:pPr algn="r" fontAlgn="b"/>
                      <a:r>
                        <a:rPr lang="ru-RU" sz="800" b="0" u="none" strike="noStrike" cap="none" dirty="0" err="1">
                          <a:solidFill>
                            <a:srgbClr val="0A1121"/>
                          </a:solidFill>
                          <a:effectLst/>
                          <a:sym typeface="Arial"/>
                        </a:rPr>
                        <a:t>Ақпарат</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байланыс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98481655"/>
                  </a:ext>
                </a:extLst>
              </a:tr>
              <a:tr h="162923">
                <a:tc>
                  <a:txBody>
                    <a:bodyPr/>
                    <a:lstStyle/>
                    <a:p>
                      <a:pPr algn="r" fontAlgn="b"/>
                      <a:r>
                        <a:rPr lang="ru-RU" sz="800" b="0" u="none" strike="noStrike" cap="none" dirty="0" err="1">
                          <a:solidFill>
                            <a:srgbClr val="0A1121"/>
                          </a:solidFill>
                          <a:effectLst/>
                          <a:sym typeface="Arial"/>
                        </a:rPr>
                        <a:t>Қаржы</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сақтандыру</a:t>
                      </a:r>
                      <a:r>
                        <a:rPr lang="ru-RU" sz="800" b="0" u="none" strike="noStrike" cap="none" dirty="0">
                          <a:solidFill>
                            <a:srgbClr val="0A1121"/>
                          </a:solidFill>
                          <a:effectLst/>
                          <a:sym typeface="Arial"/>
                        </a:rPr>
                        <a:t>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47206898"/>
                  </a:ext>
                </a:extLst>
              </a:tr>
              <a:tr h="162923">
                <a:tc>
                  <a:txBody>
                    <a:bodyPr/>
                    <a:lstStyle/>
                    <a:p>
                      <a:pPr algn="r" fontAlgn="b"/>
                      <a:r>
                        <a:rPr lang="ru-RU" sz="800" b="0" u="none" strike="noStrike" cap="none" dirty="0" err="1">
                          <a:solidFill>
                            <a:srgbClr val="0A1121"/>
                          </a:solidFill>
                          <a:effectLst/>
                          <a:sym typeface="Arial"/>
                        </a:rPr>
                        <a:t>Жылжым</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мүлікпен</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операциялар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14901804"/>
                  </a:ext>
                </a:extLst>
              </a:tr>
              <a:tr h="162923">
                <a:tc>
                  <a:txBody>
                    <a:bodyPr/>
                    <a:lstStyle/>
                    <a:p>
                      <a:pPr algn="r" fontAlgn="b"/>
                      <a:r>
                        <a:rPr lang="ru-RU" sz="800" b="0" u="none" strike="noStrike" cap="none" dirty="0" err="1">
                          <a:solidFill>
                            <a:srgbClr val="0A1121"/>
                          </a:solidFill>
                          <a:effectLst/>
                          <a:sym typeface="Arial"/>
                        </a:rPr>
                        <a:t>Кәсіби</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ғылыми</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162923">
                <a:tc>
                  <a:txBody>
                    <a:bodyPr/>
                    <a:lstStyle/>
                    <a:p>
                      <a:pPr algn="r" fontAlgn="b"/>
                      <a:r>
                        <a:rPr lang="ru-RU" sz="800" b="0" u="none" strike="noStrike" cap="none" dirty="0" err="1">
                          <a:solidFill>
                            <a:srgbClr val="0A1121"/>
                          </a:solidFill>
                          <a:effectLst/>
                          <a:sym typeface="Arial"/>
                        </a:rPr>
                        <a:t>Әкім</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қосалқы</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a:t>
                      </a:r>
                      <a:r>
                        <a:rPr lang="ru-RU" sz="800" b="0" u="none" strike="noStrike" cap="none" dirty="0">
                          <a:solidFill>
                            <a:srgbClr val="0A1121"/>
                          </a:solidFill>
                          <a:effectLst/>
                          <a:sym typeface="Arial"/>
                        </a:rPr>
                        <a:t>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162923">
                <a:tc>
                  <a:txBody>
                    <a:bodyPr/>
                    <a:lstStyle/>
                    <a:p>
                      <a:pPr algn="r" fontAlgn="b"/>
                      <a:r>
                        <a:rPr lang="ru-RU" sz="800" b="0" u="none" strike="noStrike" cap="none" dirty="0">
                          <a:solidFill>
                            <a:srgbClr val="0A1121"/>
                          </a:solidFill>
                          <a:effectLst/>
                          <a:sym typeface="Arial"/>
                        </a:rPr>
                        <a:t>Мем. </a:t>
                      </a:r>
                      <a:r>
                        <a:rPr lang="ru-RU" sz="800" b="0" u="none" strike="noStrike" cap="none" dirty="0" err="1">
                          <a:solidFill>
                            <a:srgbClr val="0A1121"/>
                          </a:solidFill>
                          <a:effectLst/>
                          <a:sym typeface="Arial"/>
                        </a:rPr>
                        <a:t>басқару</a:t>
                      </a:r>
                      <a:r>
                        <a:rPr lang="ru-RU" sz="800" b="0" u="none" strike="noStrike" cap="none" dirty="0">
                          <a:solidFill>
                            <a:srgbClr val="0A1121"/>
                          </a:solidFill>
                          <a:effectLst/>
                          <a:sym typeface="Arial"/>
                        </a:rPr>
                        <a:t> ж/е  </a:t>
                      </a:r>
                      <a:r>
                        <a:rPr lang="ru-RU" sz="800" b="0" u="none" strike="noStrike" cap="none" dirty="0" err="1">
                          <a:solidFill>
                            <a:srgbClr val="0A1121"/>
                          </a:solidFill>
                          <a:effectLst/>
                          <a:sym typeface="Arial"/>
                        </a:rPr>
                        <a:t>әлеуметтік</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қам-ру</a:t>
                      </a:r>
                      <a:endParaRPr lang="ru-RU" sz="800" b="0" i="0" u="none" strike="noStrike" cap="none" dirty="0">
                        <a:solidFill>
                          <a:srgbClr val="0A1121"/>
                        </a:solidFill>
                        <a:effectLst/>
                        <a:latin typeface="+mn-lt"/>
                        <a:ea typeface="+mn-ea"/>
                        <a:cs typeface="+mn-cs"/>
                        <a:sym typeface="Arial"/>
                      </a:endParaRPr>
                    </a:p>
                  </a:txBody>
                  <a:tcPr marL="9525" marR="36000" marT="0" marB="0" anchor="ctr"/>
                </a:tc>
                <a:extLst>
                  <a:ext uri="{0D108BD9-81ED-4DB2-BD59-A6C34878D82A}">
                    <a16:rowId xmlns:a16="http://schemas.microsoft.com/office/drawing/2014/main" val="3904057531"/>
                  </a:ext>
                </a:extLst>
              </a:tr>
              <a:tr h="162923">
                <a:tc>
                  <a:txBody>
                    <a:bodyPr/>
                    <a:lstStyle/>
                    <a:p>
                      <a:pPr algn="r" fontAlgn="b"/>
                      <a:r>
                        <a:rPr lang="ru-RU" sz="800" b="0" u="none" strike="noStrike" cap="none" dirty="0" err="1">
                          <a:solidFill>
                            <a:srgbClr val="0A1121"/>
                          </a:solidFill>
                          <a:effectLst/>
                          <a:sym typeface="Arial"/>
                        </a:rPr>
                        <a:t>Білім</a:t>
                      </a:r>
                      <a:r>
                        <a:rPr lang="ru-RU" sz="800" b="0" u="none" strike="noStrike" cap="none" dirty="0">
                          <a:solidFill>
                            <a:srgbClr val="0A1121"/>
                          </a:solidFill>
                          <a:effectLst/>
                          <a:sym typeface="Arial"/>
                        </a:rPr>
                        <a:t> беру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162923">
                <a:tc>
                  <a:txBody>
                    <a:bodyPr/>
                    <a:lstStyle/>
                    <a:p>
                      <a:pPr algn="r" fontAlgn="b"/>
                      <a:r>
                        <a:rPr lang="ru-RU" sz="800" b="0" u="none" strike="noStrike" cap="none" dirty="0" err="1">
                          <a:solidFill>
                            <a:srgbClr val="0A1121"/>
                          </a:solidFill>
                          <a:effectLst/>
                          <a:sym typeface="Arial"/>
                        </a:rPr>
                        <a:t>Денсаулық</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сақтау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r h="162923">
                <a:tc>
                  <a:txBody>
                    <a:bodyPr/>
                    <a:lstStyle/>
                    <a:p>
                      <a:pPr algn="r" fontAlgn="b"/>
                      <a:r>
                        <a:rPr lang="ru-RU" sz="800" b="0" u="none" strike="noStrike" cap="none" dirty="0" err="1">
                          <a:solidFill>
                            <a:srgbClr val="0A1121"/>
                          </a:solidFill>
                          <a:effectLst/>
                          <a:sym typeface="Arial"/>
                        </a:rPr>
                        <a:t>Өнер</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ойын-сауық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696468619"/>
                  </a:ext>
                </a:extLst>
              </a:tr>
              <a:tr h="162923">
                <a:tc>
                  <a:txBody>
                    <a:bodyPr/>
                    <a:lstStyle/>
                    <a:p>
                      <a:pPr algn="r" fontAlgn="b"/>
                      <a:r>
                        <a:rPr lang="ru-RU" sz="800" b="0" u="none" strike="noStrike" cap="none" dirty="0" err="1">
                          <a:solidFill>
                            <a:srgbClr val="0A1121"/>
                          </a:solidFill>
                          <a:effectLst/>
                          <a:sym typeface="Arial"/>
                        </a:rPr>
                        <a:t>Өзге</a:t>
                      </a:r>
                      <a:r>
                        <a:rPr lang="ru-RU" sz="800" b="0" u="none" strike="noStrike" cap="none" dirty="0">
                          <a:solidFill>
                            <a:srgbClr val="0A1121"/>
                          </a:solidFill>
                          <a:effectLst/>
                          <a:sym typeface="Arial"/>
                        </a:rPr>
                        <a:t> де </a:t>
                      </a:r>
                      <a:r>
                        <a:rPr lang="ru-RU" sz="800" b="0" u="none" strike="noStrike" cap="none" dirty="0" err="1">
                          <a:solidFill>
                            <a:srgbClr val="0A1121"/>
                          </a:solidFill>
                          <a:effectLst/>
                          <a:sym typeface="Arial"/>
                        </a:rPr>
                        <a:t>жеке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717806603"/>
                  </a:ext>
                </a:extLst>
              </a:tr>
            </a:tbl>
          </a:graphicData>
        </a:graphic>
      </p:graphicFrame>
      <p:graphicFrame>
        <p:nvGraphicFramePr>
          <p:cNvPr id="27" name="Диаграмма 26">
            <a:extLst>
              <a:ext uri="{FF2B5EF4-FFF2-40B4-BE49-F238E27FC236}">
                <a16:creationId xmlns:a16="http://schemas.microsoft.com/office/drawing/2014/main" id="{34FEBF5B-AA50-B928-BD49-99C4C258DA39}"/>
              </a:ext>
            </a:extLst>
          </p:cNvPr>
          <p:cNvGraphicFramePr/>
          <p:nvPr>
            <p:extLst>
              <p:ext uri="{D42A27DB-BD31-4B8C-83A1-F6EECF244321}">
                <p14:modId xmlns:p14="http://schemas.microsoft.com/office/powerpoint/2010/main" val="3358505754"/>
              </p:ext>
            </p:extLst>
          </p:nvPr>
        </p:nvGraphicFramePr>
        <p:xfrm>
          <a:off x="5573319" y="1028700"/>
          <a:ext cx="2374341" cy="344101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8" name="Таблица 27">
            <a:extLst>
              <a:ext uri="{FF2B5EF4-FFF2-40B4-BE49-F238E27FC236}">
                <a16:creationId xmlns:a16="http://schemas.microsoft.com/office/drawing/2014/main" id="{2AA67179-090B-D13B-629A-C94E003940FA}"/>
              </a:ext>
            </a:extLst>
          </p:cNvPr>
          <p:cNvGraphicFramePr>
            <a:graphicFrameLocks noGrp="1"/>
          </p:cNvGraphicFramePr>
          <p:nvPr/>
        </p:nvGraphicFramePr>
        <p:xfrm>
          <a:off x="3766930" y="4579272"/>
          <a:ext cx="1856630" cy="1100113"/>
        </p:xfrm>
        <a:graphic>
          <a:graphicData uri="http://schemas.openxmlformats.org/drawingml/2006/table">
            <a:tbl>
              <a:tblPr bandRow="1">
                <a:tableStyleId>{073A0DAA-6AF3-43AB-8588-CEC1D06C72B9}</a:tableStyleId>
              </a:tblPr>
              <a:tblGrid>
                <a:gridCol w="1856630">
                  <a:extLst>
                    <a:ext uri="{9D8B030D-6E8A-4147-A177-3AD203B41FA5}">
                      <a16:colId xmlns:a16="http://schemas.microsoft.com/office/drawing/2014/main" val="1922217512"/>
                    </a:ext>
                  </a:extLst>
                </a:gridCol>
              </a:tblGrid>
              <a:tr h="157159">
                <a:tc>
                  <a:txBody>
                    <a:bodyPr/>
                    <a:lstStyle/>
                    <a:p>
                      <a:pPr algn="r" fontAlgn="b"/>
                      <a:r>
                        <a:rPr lang="ru-RU" sz="800" b="0" u="none" strike="noStrike" cap="none" dirty="0">
                          <a:solidFill>
                            <a:srgbClr val="0A1121"/>
                          </a:solidFill>
                          <a:effectLst/>
                          <a:sym typeface="Arial"/>
                        </a:rPr>
                        <a:t>Ауыл </a:t>
                      </a:r>
                      <a:r>
                        <a:rPr lang="ru-RU" sz="800" b="0" u="none" strike="noStrike" cap="none" dirty="0" err="1">
                          <a:solidFill>
                            <a:srgbClr val="0A1121"/>
                          </a:solidFill>
                          <a:effectLst/>
                          <a:sym typeface="Arial"/>
                        </a:rPr>
                        <a:t>шаруашылығы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157159">
                <a:tc>
                  <a:txBody>
                    <a:bodyPr/>
                    <a:lstStyle/>
                    <a:p>
                      <a:pPr algn="r" fontAlgn="b"/>
                      <a:r>
                        <a:rPr lang="ru-RU" sz="800" b="0" u="none" strike="noStrike" cap="none" dirty="0" err="1">
                          <a:solidFill>
                            <a:srgbClr val="0A1121"/>
                          </a:solidFill>
                          <a:effectLst/>
                          <a:sym typeface="Arial"/>
                        </a:rPr>
                        <a:t>Өнеркәсіп</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157159">
                <a:tc>
                  <a:txBody>
                    <a:bodyPr/>
                    <a:lstStyle/>
                    <a:p>
                      <a:pPr algn="r" fontAlgn="b"/>
                      <a:r>
                        <a:rPr lang="ru-RU" sz="800" b="0" u="none" strike="noStrike" cap="none" dirty="0" err="1">
                          <a:solidFill>
                            <a:srgbClr val="0A1121"/>
                          </a:solidFill>
                          <a:effectLst/>
                          <a:sym typeface="Arial"/>
                        </a:rPr>
                        <a:t>Құрылыс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157159">
                <a:tc>
                  <a:txBody>
                    <a:bodyPr/>
                    <a:lstStyle/>
                    <a:p>
                      <a:pPr algn="r" fontAlgn="b"/>
                      <a:r>
                        <a:rPr lang="ru-RU" sz="800" b="0" u="none" strike="noStrike" cap="none" dirty="0" err="1">
                          <a:solidFill>
                            <a:srgbClr val="0A1121"/>
                          </a:solidFill>
                          <a:effectLst/>
                          <a:sym typeface="Arial"/>
                        </a:rPr>
                        <a:t>Тауар</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тасымалдау</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тарату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157159">
                <a:tc>
                  <a:txBody>
                    <a:bodyPr/>
                    <a:lstStyle/>
                    <a:p>
                      <a:pPr algn="r" fontAlgn="b"/>
                      <a:r>
                        <a:rPr lang="ru-RU" sz="800" b="0" u="none" strike="noStrike" cap="none" dirty="0">
                          <a:solidFill>
                            <a:srgbClr val="0A1121"/>
                          </a:solidFill>
                          <a:effectLst/>
                          <a:sym typeface="Arial"/>
                        </a:rPr>
                        <a:t>Бизнес-</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r h="157159">
                <a:tc>
                  <a:txBody>
                    <a:bodyPr/>
                    <a:lstStyle/>
                    <a:p>
                      <a:pPr algn="r" fontAlgn="b"/>
                      <a:r>
                        <a:rPr lang="ru-RU" sz="800" b="0" u="none" strike="noStrike" cap="none" dirty="0" err="1">
                          <a:solidFill>
                            <a:srgbClr val="0A1121"/>
                          </a:solidFill>
                          <a:effectLst/>
                          <a:sym typeface="Arial"/>
                        </a:rPr>
                        <a:t>Қоғамдық</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696468619"/>
                  </a:ext>
                </a:extLst>
              </a:tr>
              <a:tr h="157159">
                <a:tc>
                  <a:txBody>
                    <a:bodyPr/>
                    <a:lstStyle/>
                    <a:p>
                      <a:pPr algn="r" fontAlgn="b"/>
                      <a:r>
                        <a:rPr lang="ru-RU" sz="800" b="0" u="none" strike="noStrike" cap="none" dirty="0" err="1">
                          <a:solidFill>
                            <a:srgbClr val="0A1121"/>
                          </a:solidFill>
                          <a:effectLst/>
                          <a:sym typeface="Arial"/>
                        </a:rPr>
                        <a:t>Басқа</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717806603"/>
                  </a:ext>
                </a:extLst>
              </a:tr>
            </a:tbl>
          </a:graphicData>
        </a:graphic>
      </p:graphicFrame>
      <p:graphicFrame>
        <p:nvGraphicFramePr>
          <p:cNvPr id="29" name="Диаграмма 28">
            <a:extLst>
              <a:ext uri="{FF2B5EF4-FFF2-40B4-BE49-F238E27FC236}">
                <a16:creationId xmlns:a16="http://schemas.microsoft.com/office/drawing/2014/main" id="{F172C8DF-79E8-3235-B24D-F4DE29481BCE}"/>
              </a:ext>
            </a:extLst>
          </p:cNvPr>
          <p:cNvGraphicFramePr/>
          <p:nvPr>
            <p:extLst>
              <p:ext uri="{D42A27DB-BD31-4B8C-83A1-F6EECF244321}">
                <p14:modId xmlns:p14="http://schemas.microsoft.com/office/powerpoint/2010/main" val="2285578918"/>
              </p:ext>
            </p:extLst>
          </p:nvPr>
        </p:nvGraphicFramePr>
        <p:xfrm>
          <a:off x="5573320" y="4541149"/>
          <a:ext cx="2567819" cy="11699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0" name="Таблица 29">
            <a:extLst>
              <a:ext uri="{FF2B5EF4-FFF2-40B4-BE49-F238E27FC236}">
                <a16:creationId xmlns:a16="http://schemas.microsoft.com/office/drawing/2014/main" id="{B3FA7FEE-1EF6-7DE1-1E56-DB218EF39AD7}"/>
              </a:ext>
            </a:extLst>
          </p:cNvPr>
          <p:cNvGraphicFramePr>
            <a:graphicFrameLocks noGrp="1"/>
          </p:cNvGraphicFramePr>
          <p:nvPr/>
        </p:nvGraphicFramePr>
        <p:xfrm>
          <a:off x="3766930" y="5873048"/>
          <a:ext cx="1856630" cy="451538"/>
        </p:xfrm>
        <a:graphic>
          <a:graphicData uri="http://schemas.openxmlformats.org/drawingml/2006/table">
            <a:tbl>
              <a:tblPr bandRow="1">
                <a:tableStyleId>{073A0DAA-6AF3-43AB-8588-CEC1D06C72B9}</a:tableStyleId>
              </a:tblPr>
              <a:tblGrid>
                <a:gridCol w="1856630">
                  <a:extLst>
                    <a:ext uri="{9D8B030D-6E8A-4147-A177-3AD203B41FA5}">
                      <a16:colId xmlns:a16="http://schemas.microsoft.com/office/drawing/2014/main" val="1922217512"/>
                    </a:ext>
                  </a:extLst>
                </a:gridCol>
              </a:tblGrid>
              <a:tr h="225769">
                <a:tc>
                  <a:txBody>
                    <a:bodyPr/>
                    <a:lstStyle/>
                    <a:p>
                      <a:pPr algn="r" fontAlgn="b"/>
                      <a:r>
                        <a:rPr lang="ru-RU" sz="900" b="0" u="none" strike="noStrike" cap="none" dirty="0" err="1">
                          <a:solidFill>
                            <a:srgbClr val="0A1121"/>
                          </a:solidFill>
                          <a:effectLst/>
                          <a:sym typeface="Arial"/>
                        </a:rPr>
                        <a:t>Нақты</a:t>
                      </a:r>
                      <a:r>
                        <a:rPr lang="ru-RU" sz="900" b="0" u="none" strike="noStrike" cap="none" dirty="0">
                          <a:solidFill>
                            <a:srgbClr val="0A1121"/>
                          </a:solidFill>
                          <a:effectLst/>
                          <a:sym typeface="Arial"/>
                        </a:rPr>
                        <a:t> сектор</a:t>
                      </a:r>
                      <a:endParaRPr lang="ru-RU" sz="9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225769">
                <a:tc>
                  <a:txBody>
                    <a:bodyPr/>
                    <a:lstStyle/>
                    <a:p>
                      <a:pPr algn="r" fontAlgn="b"/>
                      <a:r>
                        <a:rPr lang="ru-RU" sz="900" b="0" u="none" strike="noStrike" cap="none" dirty="0" err="1">
                          <a:solidFill>
                            <a:srgbClr val="0A1121"/>
                          </a:solidFill>
                          <a:effectLst/>
                          <a:sym typeface="Arial"/>
                        </a:rPr>
                        <a:t>Қызмет</a:t>
                      </a:r>
                      <a:r>
                        <a:rPr lang="ru-RU" sz="900" b="0" u="none" strike="noStrike" cap="none" dirty="0">
                          <a:solidFill>
                            <a:srgbClr val="0A1121"/>
                          </a:solidFill>
                          <a:effectLst/>
                          <a:sym typeface="Arial"/>
                        </a:rPr>
                        <a:t> </a:t>
                      </a:r>
                      <a:r>
                        <a:rPr lang="ru-RU" sz="900" b="0" u="none" strike="noStrike" cap="none" dirty="0" err="1">
                          <a:solidFill>
                            <a:srgbClr val="0A1121"/>
                          </a:solidFill>
                          <a:effectLst/>
                          <a:sym typeface="Arial"/>
                        </a:rPr>
                        <a:t>көрсету</a:t>
                      </a:r>
                      <a:r>
                        <a:rPr lang="ru-RU" sz="900" b="0" u="none" strike="noStrike" cap="none" dirty="0">
                          <a:solidFill>
                            <a:srgbClr val="0A1121"/>
                          </a:solidFill>
                          <a:effectLst/>
                          <a:sym typeface="Arial"/>
                        </a:rPr>
                        <a:t> </a:t>
                      </a:r>
                      <a:r>
                        <a:rPr lang="ru-RU" sz="900" b="0" u="none" strike="noStrike" cap="none" dirty="0" err="1">
                          <a:solidFill>
                            <a:srgbClr val="0A1121"/>
                          </a:solidFill>
                          <a:effectLst/>
                          <a:sym typeface="Arial"/>
                        </a:rPr>
                        <a:t>саласы</a:t>
                      </a:r>
                      <a:endParaRPr lang="ru-RU" sz="9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bl>
          </a:graphicData>
        </a:graphic>
      </p:graphicFrame>
      <p:graphicFrame>
        <p:nvGraphicFramePr>
          <p:cNvPr id="31" name="Диаграмма 30">
            <a:extLst>
              <a:ext uri="{FF2B5EF4-FFF2-40B4-BE49-F238E27FC236}">
                <a16:creationId xmlns:a16="http://schemas.microsoft.com/office/drawing/2014/main" id="{FA473942-4918-67B4-7058-03EE1D7863C8}"/>
              </a:ext>
            </a:extLst>
          </p:cNvPr>
          <p:cNvGraphicFramePr/>
          <p:nvPr>
            <p:extLst>
              <p:ext uri="{D42A27DB-BD31-4B8C-83A1-F6EECF244321}">
                <p14:modId xmlns:p14="http://schemas.microsoft.com/office/powerpoint/2010/main" val="519857232"/>
              </p:ext>
            </p:extLst>
          </p:nvPr>
        </p:nvGraphicFramePr>
        <p:xfrm>
          <a:off x="5573320" y="5834928"/>
          <a:ext cx="2845123" cy="48965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2" name="Таблица 31">
            <a:extLst>
              <a:ext uri="{FF2B5EF4-FFF2-40B4-BE49-F238E27FC236}">
                <a16:creationId xmlns:a16="http://schemas.microsoft.com/office/drawing/2014/main" id="{48C5F3EC-CA48-E4F0-31E3-BB3743A24B41}"/>
              </a:ext>
            </a:extLst>
          </p:cNvPr>
          <p:cNvGraphicFramePr>
            <a:graphicFrameLocks noGrp="1"/>
          </p:cNvGraphicFramePr>
          <p:nvPr/>
        </p:nvGraphicFramePr>
        <p:xfrm>
          <a:off x="8412656" y="1146864"/>
          <a:ext cx="1091810" cy="3816960"/>
        </p:xfrm>
        <a:graphic>
          <a:graphicData uri="http://schemas.openxmlformats.org/drawingml/2006/table">
            <a:tbl>
              <a:tblPr bandRow="1">
                <a:tableStyleId>{073A0DAA-6AF3-43AB-8588-CEC1D06C72B9}</a:tableStyleId>
              </a:tblPr>
              <a:tblGrid>
                <a:gridCol w="1091810">
                  <a:extLst>
                    <a:ext uri="{9D8B030D-6E8A-4147-A177-3AD203B41FA5}">
                      <a16:colId xmlns:a16="http://schemas.microsoft.com/office/drawing/2014/main" val="2693142276"/>
                    </a:ext>
                  </a:extLst>
                </a:gridCol>
              </a:tblGrid>
              <a:tr h="190848">
                <a:tc>
                  <a:txBody>
                    <a:bodyPr/>
                    <a:lstStyle/>
                    <a:p>
                      <a:pPr algn="r" fontAlgn="ctr"/>
                      <a:r>
                        <a:rPr lang="ru-RU" sz="800" b="0" u="none" strike="noStrike" cap="none" dirty="0">
                          <a:solidFill>
                            <a:srgbClr val="0A1121"/>
                          </a:solidFill>
                          <a:effectLst/>
                          <a:sym typeface="Arial"/>
                        </a:rPr>
                        <a:t>Абай</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151961773"/>
                  </a:ext>
                </a:extLst>
              </a:tr>
              <a:tr h="190848">
                <a:tc>
                  <a:txBody>
                    <a:bodyPr/>
                    <a:lstStyle/>
                    <a:p>
                      <a:pPr algn="r" fontAlgn="ctr"/>
                      <a:r>
                        <a:rPr lang="ru-RU" sz="800" b="0" u="none" strike="noStrike" cap="none" dirty="0" err="1">
                          <a:solidFill>
                            <a:srgbClr val="0A1121"/>
                          </a:solidFill>
                          <a:effectLst/>
                          <a:sym typeface="Arial"/>
                        </a:rPr>
                        <a:t>Ақмола</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010614060"/>
                  </a:ext>
                </a:extLst>
              </a:tr>
              <a:tr h="190848">
                <a:tc>
                  <a:txBody>
                    <a:bodyPr/>
                    <a:lstStyle/>
                    <a:p>
                      <a:pPr algn="r" fontAlgn="ctr"/>
                      <a:r>
                        <a:rPr lang="ru-RU" sz="800" b="0" u="none" strike="noStrike" cap="none" dirty="0" err="1">
                          <a:solidFill>
                            <a:srgbClr val="0A1121"/>
                          </a:solidFill>
                          <a:effectLst/>
                          <a:sym typeface="Arial"/>
                        </a:rPr>
                        <a:t>Ақтөбе</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233305265"/>
                  </a:ext>
                </a:extLst>
              </a:tr>
              <a:tr h="190848">
                <a:tc>
                  <a:txBody>
                    <a:bodyPr/>
                    <a:lstStyle/>
                    <a:p>
                      <a:pPr algn="r" fontAlgn="ctr"/>
                      <a:r>
                        <a:rPr lang="ru-RU" sz="800" b="0" u="none" strike="noStrike" cap="none" dirty="0">
                          <a:solidFill>
                            <a:srgbClr val="0A1121"/>
                          </a:solidFill>
                          <a:effectLst/>
                          <a:sym typeface="Arial"/>
                        </a:rPr>
                        <a:t>Алматы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58661498"/>
                  </a:ext>
                </a:extLst>
              </a:tr>
              <a:tr h="190848">
                <a:tc>
                  <a:txBody>
                    <a:bodyPr/>
                    <a:lstStyle/>
                    <a:p>
                      <a:pPr algn="r" fontAlgn="ctr"/>
                      <a:r>
                        <a:rPr lang="ru-RU" sz="800" b="0" u="none" strike="noStrike" cap="none" dirty="0">
                          <a:solidFill>
                            <a:srgbClr val="0A1121"/>
                          </a:solidFill>
                          <a:effectLst/>
                          <a:sym typeface="Arial"/>
                        </a:rPr>
                        <a:t>Атырау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725810414"/>
                  </a:ext>
                </a:extLst>
              </a:tr>
              <a:tr h="190848">
                <a:tc>
                  <a:txBody>
                    <a:bodyPr/>
                    <a:lstStyle/>
                    <a:p>
                      <a:pPr algn="r" fontAlgn="ctr"/>
                      <a:r>
                        <a:rPr lang="ru-RU" sz="800" b="0" u="none" strike="noStrike" cap="none" dirty="0">
                          <a:solidFill>
                            <a:srgbClr val="0A1121"/>
                          </a:solidFill>
                          <a:effectLst/>
                          <a:sym typeface="Arial"/>
                        </a:rPr>
                        <a:t>Б.-</a:t>
                      </a:r>
                      <a:r>
                        <a:rPr lang="ru-RU" sz="800" b="0" u="none" strike="noStrike" cap="none" dirty="0" err="1">
                          <a:solidFill>
                            <a:srgbClr val="0A1121"/>
                          </a:solidFill>
                          <a:effectLst/>
                          <a:sym typeface="Arial"/>
                        </a:rPr>
                        <a:t>Қазақстан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568671001"/>
                  </a:ext>
                </a:extLst>
              </a:tr>
              <a:tr h="190848">
                <a:tc>
                  <a:txBody>
                    <a:bodyPr/>
                    <a:lstStyle/>
                    <a:p>
                      <a:pPr algn="r" fontAlgn="ctr"/>
                      <a:r>
                        <a:rPr lang="ru-RU" sz="800" b="0" u="none" strike="noStrike" cap="none" dirty="0">
                          <a:solidFill>
                            <a:srgbClr val="0A1121"/>
                          </a:solidFill>
                          <a:effectLst/>
                          <a:sym typeface="Arial"/>
                        </a:rPr>
                        <a:t>Жамбыл</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75632010"/>
                  </a:ext>
                </a:extLst>
              </a:tr>
              <a:tr h="190848">
                <a:tc>
                  <a:txBody>
                    <a:bodyPr/>
                    <a:lstStyle/>
                    <a:p>
                      <a:pPr algn="r" fontAlgn="ctr"/>
                      <a:r>
                        <a:rPr lang="ru-RU" sz="800" b="0" u="none" strike="noStrike" cap="none" dirty="0" err="1">
                          <a:solidFill>
                            <a:srgbClr val="0A1121"/>
                          </a:solidFill>
                          <a:effectLst/>
                          <a:sym typeface="Arial"/>
                        </a:rPr>
                        <a:t>Жетісу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530699540"/>
                  </a:ext>
                </a:extLst>
              </a:tr>
              <a:tr h="190848">
                <a:tc>
                  <a:txBody>
                    <a:bodyPr/>
                    <a:lstStyle/>
                    <a:p>
                      <a:pPr algn="r" fontAlgn="ctr"/>
                      <a:r>
                        <a:rPr lang="ru-RU" sz="800" b="0" u="none" strike="noStrike" cap="none" dirty="0" err="1">
                          <a:solidFill>
                            <a:srgbClr val="0A1121"/>
                          </a:solidFill>
                          <a:effectLst/>
                          <a:sym typeface="Arial"/>
                        </a:rPr>
                        <a:t>Қарағанды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377358955"/>
                  </a:ext>
                </a:extLst>
              </a:tr>
              <a:tr h="190848">
                <a:tc>
                  <a:txBody>
                    <a:bodyPr/>
                    <a:lstStyle/>
                    <a:p>
                      <a:pPr algn="r" fontAlgn="ctr"/>
                      <a:r>
                        <a:rPr lang="ru-RU" sz="800" b="0" u="none" strike="noStrike" cap="none" dirty="0" err="1">
                          <a:solidFill>
                            <a:srgbClr val="0A1121"/>
                          </a:solidFill>
                          <a:effectLst/>
                          <a:sym typeface="Arial"/>
                        </a:rPr>
                        <a:t>Қостанай</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31215144"/>
                  </a:ext>
                </a:extLst>
              </a:tr>
              <a:tr h="190848">
                <a:tc>
                  <a:txBody>
                    <a:bodyPr/>
                    <a:lstStyle/>
                    <a:p>
                      <a:pPr algn="r" fontAlgn="ctr"/>
                      <a:r>
                        <a:rPr lang="ru-RU" sz="800" b="0" u="none" strike="noStrike" cap="none" dirty="0" err="1">
                          <a:solidFill>
                            <a:srgbClr val="0A1121"/>
                          </a:solidFill>
                          <a:effectLst/>
                          <a:sym typeface="Arial"/>
                        </a:rPr>
                        <a:t>Қызылорда</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98481655"/>
                  </a:ext>
                </a:extLst>
              </a:tr>
              <a:tr h="190848">
                <a:tc>
                  <a:txBody>
                    <a:bodyPr/>
                    <a:lstStyle/>
                    <a:p>
                      <a:pPr algn="r" fontAlgn="ctr"/>
                      <a:r>
                        <a:rPr lang="ru-RU" sz="800" b="0" u="none" strike="noStrike" cap="none" dirty="0" err="1">
                          <a:solidFill>
                            <a:srgbClr val="0A1121"/>
                          </a:solidFill>
                          <a:effectLst/>
                          <a:sym typeface="Arial"/>
                        </a:rPr>
                        <a:t>Маңғыстау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47206898"/>
                  </a:ext>
                </a:extLst>
              </a:tr>
              <a:tr h="190848">
                <a:tc>
                  <a:txBody>
                    <a:bodyPr/>
                    <a:lstStyle/>
                    <a:p>
                      <a:pPr algn="r" fontAlgn="ctr"/>
                      <a:r>
                        <a:rPr lang="ru-RU" sz="800" b="0" u="none" strike="noStrike" cap="none" dirty="0">
                          <a:solidFill>
                            <a:srgbClr val="0A1121"/>
                          </a:solidFill>
                          <a:effectLst/>
                          <a:sym typeface="Arial"/>
                        </a:rPr>
                        <a:t>Павлодар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14901804"/>
                  </a:ext>
                </a:extLst>
              </a:tr>
              <a:tr h="190848">
                <a:tc>
                  <a:txBody>
                    <a:bodyPr/>
                    <a:lstStyle/>
                    <a:p>
                      <a:pPr algn="r" fontAlgn="ctr"/>
                      <a:r>
                        <a:rPr lang="ru-RU" sz="800" b="0" u="none" strike="noStrike" cap="none" dirty="0">
                          <a:solidFill>
                            <a:srgbClr val="0A1121"/>
                          </a:solidFill>
                          <a:effectLst/>
                          <a:sym typeface="Arial"/>
                        </a:rPr>
                        <a:t>С.-</a:t>
                      </a:r>
                      <a:r>
                        <a:rPr lang="ru-RU" sz="800" b="0" u="none" strike="noStrike" cap="none" dirty="0" err="1">
                          <a:solidFill>
                            <a:srgbClr val="0A1121"/>
                          </a:solidFill>
                          <a:effectLst/>
                          <a:sym typeface="Arial"/>
                        </a:rPr>
                        <a:t>Қазақстан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190848">
                <a:tc>
                  <a:txBody>
                    <a:bodyPr/>
                    <a:lstStyle/>
                    <a:p>
                      <a:pPr algn="r" fontAlgn="ctr"/>
                      <a:r>
                        <a:rPr lang="ru-RU" sz="800" b="0" u="none" strike="noStrike" cap="none" dirty="0" err="1">
                          <a:solidFill>
                            <a:srgbClr val="0A1121"/>
                          </a:solidFill>
                          <a:effectLst/>
                          <a:sym typeface="Arial"/>
                        </a:rPr>
                        <a:t>Түркістан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190848">
                <a:tc>
                  <a:txBody>
                    <a:bodyPr/>
                    <a:lstStyle/>
                    <a:p>
                      <a:pPr algn="r" fontAlgn="ctr"/>
                      <a:r>
                        <a:rPr lang="ru-RU" sz="800" b="0" u="none" strike="noStrike" cap="none" dirty="0" err="1">
                          <a:solidFill>
                            <a:srgbClr val="0A1121"/>
                          </a:solidFill>
                          <a:effectLst/>
                          <a:sym typeface="Arial"/>
                        </a:rPr>
                        <a:t>Ұлытау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190848">
                <a:tc>
                  <a:txBody>
                    <a:bodyPr/>
                    <a:lstStyle/>
                    <a:p>
                      <a:pPr algn="r" fontAlgn="ctr"/>
                      <a:r>
                        <a:rPr lang="ru-RU" sz="800" b="0" u="none" strike="noStrike" cap="none" dirty="0">
                          <a:solidFill>
                            <a:srgbClr val="0A1121"/>
                          </a:solidFill>
                          <a:effectLst/>
                          <a:sym typeface="Arial"/>
                        </a:rPr>
                        <a:t>Ш.-</a:t>
                      </a:r>
                      <a:r>
                        <a:rPr lang="ru-RU" sz="800" b="0" u="none" strike="noStrike" cap="none" dirty="0" err="1">
                          <a:solidFill>
                            <a:srgbClr val="0A1121"/>
                          </a:solidFill>
                          <a:effectLst/>
                          <a:sym typeface="Arial"/>
                        </a:rPr>
                        <a:t>Қазақстан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190848">
                <a:tc>
                  <a:txBody>
                    <a:bodyPr/>
                    <a:lstStyle/>
                    <a:p>
                      <a:pPr algn="r" fontAlgn="ctr"/>
                      <a:r>
                        <a:rPr lang="ru-RU" sz="800" b="0" u="none" strike="noStrike" cap="none" dirty="0">
                          <a:solidFill>
                            <a:srgbClr val="0A1121"/>
                          </a:solidFill>
                          <a:effectLst/>
                          <a:sym typeface="Arial"/>
                        </a:rPr>
                        <a:t>Астана 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r h="190848">
                <a:tc>
                  <a:txBody>
                    <a:bodyPr/>
                    <a:lstStyle/>
                    <a:p>
                      <a:pPr algn="r" fontAlgn="ctr"/>
                      <a:r>
                        <a:rPr lang="ru-RU" sz="800" b="0" u="none" strike="noStrike" cap="none" dirty="0">
                          <a:solidFill>
                            <a:srgbClr val="0A1121"/>
                          </a:solidFill>
                          <a:effectLst/>
                          <a:sym typeface="Arial"/>
                        </a:rPr>
                        <a:t>Алматы 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696468619"/>
                  </a:ext>
                </a:extLst>
              </a:tr>
              <a:tr h="190848">
                <a:tc>
                  <a:txBody>
                    <a:bodyPr/>
                    <a:lstStyle/>
                    <a:p>
                      <a:pPr algn="r" fontAlgn="ctr"/>
                      <a:r>
                        <a:rPr lang="ru-RU" sz="800" b="0" u="none" strike="noStrike" cap="none" dirty="0">
                          <a:solidFill>
                            <a:srgbClr val="0A1121"/>
                          </a:solidFill>
                          <a:effectLst/>
                          <a:sym typeface="Arial"/>
                        </a:rPr>
                        <a:t>Шымкент 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717806603"/>
                  </a:ext>
                </a:extLst>
              </a:tr>
            </a:tbl>
          </a:graphicData>
        </a:graphic>
      </p:graphicFrame>
      <p:graphicFrame>
        <p:nvGraphicFramePr>
          <p:cNvPr id="33" name="Диаграмма 32">
            <a:extLst>
              <a:ext uri="{FF2B5EF4-FFF2-40B4-BE49-F238E27FC236}">
                <a16:creationId xmlns:a16="http://schemas.microsoft.com/office/drawing/2014/main" id="{E772A63C-F54D-4260-CC53-643775B9B6F5}"/>
              </a:ext>
            </a:extLst>
          </p:cNvPr>
          <p:cNvGraphicFramePr/>
          <p:nvPr>
            <p:extLst>
              <p:ext uri="{D42A27DB-BD31-4B8C-83A1-F6EECF244321}">
                <p14:modId xmlns:p14="http://schemas.microsoft.com/office/powerpoint/2010/main" val="600400578"/>
              </p:ext>
            </p:extLst>
          </p:nvPr>
        </p:nvGraphicFramePr>
        <p:xfrm>
          <a:off x="9442141" y="1009649"/>
          <a:ext cx="2650800" cy="400195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34" name="Таблица 33">
            <a:extLst>
              <a:ext uri="{FF2B5EF4-FFF2-40B4-BE49-F238E27FC236}">
                <a16:creationId xmlns:a16="http://schemas.microsoft.com/office/drawing/2014/main" id="{D31E8009-2DA5-633C-C65E-73253B66E4FB}"/>
              </a:ext>
            </a:extLst>
          </p:cNvPr>
          <p:cNvGraphicFramePr>
            <a:graphicFrameLocks noGrp="1"/>
          </p:cNvGraphicFramePr>
          <p:nvPr/>
        </p:nvGraphicFramePr>
        <p:xfrm>
          <a:off x="8412656" y="5143169"/>
          <a:ext cx="1091810" cy="1181420"/>
        </p:xfrm>
        <a:graphic>
          <a:graphicData uri="http://schemas.openxmlformats.org/drawingml/2006/table">
            <a:tbl>
              <a:tblPr bandRow="1">
                <a:tableStyleId>{073A0DAA-6AF3-43AB-8588-CEC1D06C72B9}</a:tableStyleId>
              </a:tblPr>
              <a:tblGrid>
                <a:gridCol w="1091810">
                  <a:extLst>
                    <a:ext uri="{9D8B030D-6E8A-4147-A177-3AD203B41FA5}">
                      <a16:colId xmlns:a16="http://schemas.microsoft.com/office/drawing/2014/main" val="1922217512"/>
                    </a:ext>
                  </a:extLst>
                </a:gridCol>
              </a:tblGrid>
              <a:tr h="236284">
                <a:tc>
                  <a:txBody>
                    <a:bodyPr/>
                    <a:lstStyle/>
                    <a:p>
                      <a:pPr algn="r" fontAlgn="b"/>
                      <a:r>
                        <a:rPr lang="ru-RU" sz="800" b="0" u="none" strike="noStrike" cap="none" dirty="0" err="1">
                          <a:solidFill>
                            <a:srgbClr val="0A1121"/>
                          </a:solidFill>
                          <a:effectLst/>
                          <a:sym typeface="Arial"/>
                        </a:rPr>
                        <a:t>Мегаполистер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236284">
                <a:tc>
                  <a:txBody>
                    <a:bodyPr/>
                    <a:lstStyle/>
                    <a:p>
                      <a:pPr algn="r" fontAlgn="b"/>
                      <a:r>
                        <a:rPr lang="ru-RU" sz="800" b="0" u="none" strike="noStrike" cap="none" dirty="0" err="1">
                          <a:solidFill>
                            <a:srgbClr val="0A1121"/>
                          </a:solidFill>
                          <a:effectLst/>
                          <a:sym typeface="Arial"/>
                        </a:rPr>
                        <a:t>Оңтүстік</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236284">
                <a:tc>
                  <a:txBody>
                    <a:bodyPr/>
                    <a:lstStyle/>
                    <a:p>
                      <a:pPr algn="r" fontAlgn="b"/>
                      <a:r>
                        <a:rPr lang="ru-RU" sz="800" b="0" u="none" strike="noStrike" cap="none" dirty="0" err="1">
                          <a:solidFill>
                            <a:srgbClr val="0A1121"/>
                          </a:solidFill>
                          <a:effectLst/>
                          <a:sym typeface="Arial"/>
                        </a:rPr>
                        <a:t>Орталық</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шығыс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236284">
                <a:tc>
                  <a:txBody>
                    <a:bodyPr/>
                    <a:lstStyle/>
                    <a:p>
                      <a:pPr algn="r" fontAlgn="b"/>
                      <a:r>
                        <a:rPr lang="ru-RU" sz="800" b="0" u="none" strike="noStrike" cap="none" dirty="0" err="1">
                          <a:solidFill>
                            <a:srgbClr val="0A1121"/>
                          </a:solidFill>
                          <a:effectLst/>
                          <a:sym typeface="Arial"/>
                        </a:rPr>
                        <a:t>Батыс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236284">
                <a:tc>
                  <a:txBody>
                    <a:bodyPr/>
                    <a:lstStyle/>
                    <a:p>
                      <a:pPr algn="r" fontAlgn="b"/>
                      <a:r>
                        <a:rPr lang="ru-RU" sz="800" b="0" u="none" strike="noStrike" cap="none" dirty="0" err="1">
                          <a:solidFill>
                            <a:srgbClr val="0A1121"/>
                          </a:solidFill>
                          <a:effectLst/>
                          <a:sym typeface="Arial"/>
                        </a:rPr>
                        <a:t>Солтүстік</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bl>
          </a:graphicData>
        </a:graphic>
      </p:graphicFrame>
      <p:graphicFrame>
        <p:nvGraphicFramePr>
          <p:cNvPr id="35" name="Диаграмма 34">
            <a:extLst>
              <a:ext uri="{FF2B5EF4-FFF2-40B4-BE49-F238E27FC236}">
                <a16:creationId xmlns:a16="http://schemas.microsoft.com/office/drawing/2014/main" id="{25787911-8A3A-AA94-8572-7AD62F8FD4F0}"/>
              </a:ext>
            </a:extLst>
          </p:cNvPr>
          <p:cNvGraphicFramePr/>
          <p:nvPr>
            <p:extLst>
              <p:ext uri="{D42A27DB-BD31-4B8C-83A1-F6EECF244321}">
                <p14:modId xmlns:p14="http://schemas.microsoft.com/office/powerpoint/2010/main" val="3099916976"/>
              </p:ext>
            </p:extLst>
          </p:nvPr>
        </p:nvGraphicFramePr>
        <p:xfrm>
          <a:off x="9446764" y="5086350"/>
          <a:ext cx="2655471" cy="1261083"/>
        </p:xfrm>
        <a:graphic>
          <a:graphicData uri="http://schemas.openxmlformats.org/drawingml/2006/chart">
            <c:chart xmlns:c="http://schemas.openxmlformats.org/drawingml/2006/chart" xmlns:r="http://schemas.openxmlformats.org/officeDocument/2006/relationships" r:id="rId9"/>
          </a:graphicData>
        </a:graphic>
      </p:graphicFrame>
      <p:sp>
        <p:nvSpPr>
          <p:cNvPr id="36" name="Заголовок 1">
            <a:extLst>
              <a:ext uri="{FF2B5EF4-FFF2-40B4-BE49-F238E27FC236}">
                <a16:creationId xmlns:a16="http://schemas.microsoft.com/office/drawing/2014/main" id="{F10E435D-72B4-284E-42FD-3FC630AF4FE8}"/>
              </a:ext>
            </a:extLst>
          </p:cNvPr>
          <p:cNvSpPr txBox="1">
            <a:spLocks/>
          </p:cNvSpPr>
          <p:nvPr/>
        </p:nvSpPr>
        <p:spPr>
          <a:xfrm>
            <a:off x="4236496"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b="0" kern="0" dirty="0" err="1"/>
              <a:t>Салалар</a:t>
            </a:r>
            <a:r>
              <a:rPr lang="ru-RU" sz="1600" b="0" kern="0" dirty="0"/>
              <a:t> </a:t>
            </a:r>
            <a:r>
              <a:rPr lang="ru-RU" sz="1600" b="0" kern="0" dirty="0" err="1"/>
              <a:t>бойынша</a:t>
            </a:r>
            <a:endParaRPr lang="ru-KZ" sz="1600" b="0" kern="0" dirty="0"/>
          </a:p>
        </p:txBody>
      </p:sp>
      <p:sp>
        <p:nvSpPr>
          <p:cNvPr id="38" name="Заголовок 1">
            <a:extLst>
              <a:ext uri="{FF2B5EF4-FFF2-40B4-BE49-F238E27FC236}">
                <a16:creationId xmlns:a16="http://schemas.microsoft.com/office/drawing/2014/main" id="{8FD1C07A-06D5-2425-08E8-4ED1E8C741CD}"/>
              </a:ext>
            </a:extLst>
          </p:cNvPr>
          <p:cNvSpPr txBox="1">
            <a:spLocks/>
          </p:cNvSpPr>
          <p:nvPr/>
        </p:nvSpPr>
        <p:spPr>
          <a:xfrm>
            <a:off x="8490444"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b="0" kern="0" dirty="0" err="1"/>
              <a:t>Өңірлер</a:t>
            </a:r>
            <a:r>
              <a:rPr lang="ru-RU" sz="1600" b="0" kern="0" dirty="0"/>
              <a:t> </a:t>
            </a:r>
            <a:r>
              <a:rPr lang="ru-RU" sz="1600" b="0" kern="0" dirty="0" err="1"/>
              <a:t>бойынша</a:t>
            </a:r>
            <a:endParaRPr lang="ru-KZ" sz="1600" b="0" kern="0" dirty="0"/>
          </a:p>
        </p:txBody>
      </p:sp>
      <p:cxnSp>
        <p:nvCxnSpPr>
          <p:cNvPr id="39" name="Прямая соединительная линия 38">
            <a:extLst>
              <a:ext uri="{FF2B5EF4-FFF2-40B4-BE49-F238E27FC236}">
                <a16:creationId xmlns:a16="http://schemas.microsoft.com/office/drawing/2014/main" id="{E87A9BF5-83AD-D71A-9233-87D1B1029AD2}"/>
              </a:ext>
            </a:extLst>
          </p:cNvPr>
          <p:cNvCxnSpPr>
            <a:cxnSpLocks/>
          </p:cNvCxnSpPr>
          <p:nvPr/>
        </p:nvCxnSpPr>
        <p:spPr>
          <a:xfrm>
            <a:off x="3766930" y="4501046"/>
            <a:ext cx="3097143"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40" name="Прямая соединительная линия 39">
            <a:extLst>
              <a:ext uri="{FF2B5EF4-FFF2-40B4-BE49-F238E27FC236}">
                <a16:creationId xmlns:a16="http://schemas.microsoft.com/office/drawing/2014/main" id="{B71283FF-F7BC-55F0-1B49-E4B37B23CC73}"/>
              </a:ext>
            </a:extLst>
          </p:cNvPr>
          <p:cNvCxnSpPr>
            <a:cxnSpLocks/>
          </p:cNvCxnSpPr>
          <p:nvPr/>
        </p:nvCxnSpPr>
        <p:spPr>
          <a:xfrm flipV="1">
            <a:off x="3597965" y="1194369"/>
            <a:ext cx="0" cy="5172114"/>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sp>
        <p:nvSpPr>
          <p:cNvPr id="43" name="Заголовок 1">
            <a:extLst>
              <a:ext uri="{FF2B5EF4-FFF2-40B4-BE49-F238E27FC236}">
                <a16:creationId xmlns:a16="http://schemas.microsoft.com/office/drawing/2014/main" id="{535D5220-49AF-6E6F-1DC5-2D137809B969}"/>
              </a:ext>
            </a:extLst>
          </p:cNvPr>
          <p:cNvSpPr txBox="1">
            <a:spLocks/>
          </p:cNvSpPr>
          <p:nvPr/>
        </p:nvSpPr>
        <p:spPr>
          <a:xfrm>
            <a:off x="111756" y="322493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b="0" kern="0" dirty="0" err="1"/>
              <a:t>Жылдар</a:t>
            </a:r>
            <a:r>
              <a:rPr lang="ru-RU" sz="1600" b="0" kern="0" dirty="0"/>
              <a:t> </a:t>
            </a:r>
            <a:r>
              <a:rPr lang="ru-RU" sz="1600" b="0" kern="0" dirty="0" err="1"/>
              <a:t>бойынша</a:t>
            </a:r>
            <a:endParaRPr lang="ru-KZ" sz="1600" b="0" kern="0" dirty="0"/>
          </a:p>
        </p:txBody>
      </p:sp>
      <p:cxnSp>
        <p:nvCxnSpPr>
          <p:cNvPr id="45" name="Прямая соединительная линия 44">
            <a:extLst>
              <a:ext uri="{FF2B5EF4-FFF2-40B4-BE49-F238E27FC236}">
                <a16:creationId xmlns:a16="http://schemas.microsoft.com/office/drawing/2014/main" id="{7AE92CDF-C647-B668-0673-50CB7F15AF93}"/>
              </a:ext>
            </a:extLst>
          </p:cNvPr>
          <p:cNvCxnSpPr>
            <a:cxnSpLocks/>
          </p:cNvCxnSpPr>
          <p:nvPr/>
        </p:nvCxnSpPr>
        <p:spPr>
          <a:xfrm>
            <a:off x="3766930" y="5758346"/>
            <a:ext cx="3097143"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46" name="Прямая соединительная линия 45">
            <a:extLst>
              <a:ext uri="{FF2B5EF4-FFF2-40B4-BE49-F238E27FC236}">
                <a16:creationId xmlns:a16="http://schemas.microsoft.com/office/drawing/2014/main" id="{D692DAED-AD6C-7CAC-60AB-F1A788B0928F}"/>
              </a:ext>
            </a:extLst>
          </p:cNvPr>
          <p:cNvCxnSpPr>
            <a:cxnSpLocks/>
          </p:cNvCxnSpPr>
          <p:nvPr/>
        </p:nvCxnSpPr>
        <p:spPr>
          <a:xfrm>
            <a:off x="8412656" y="5053496"/>
            <a:ext cx="3097143"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47" name="Прямая соединительная линия 46">
            <a:extLst>
              <a:ext uri="{FF2B5EF4-FFF2-40B4-BE49-F238E27FC236}">
                <a16:creationId xmlns:a16="http://schemas.microsoft.com/office/drawing/2014/main" id="{EC1AD4B1-CD6D-7FE6-A1EA-0102FBEF73F0}"/>
              </a:ext>
            </a:extLst>
          </p:cNvPr>
          <p:cNvCxnSpPr>
            <a:cxnSpLocks/>
          </p:cNvCxnSpPr>
          <p:nvPr/>
        </p:nvCxnSpPr>
        <p:spPr>
          <a:xfrm flipV="1">
            <a:off x="8255690" y="1194369"/>
            <a:ext cx="0" cy="5172114"/>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sp>
        <p:nvSpPr>
          <p:cNvPr id="5" name="Заголовок 1">
            <a:extLst>
              <a:ext uri="{FF2B5EF4-FFF2-40B4-BE49-F238E27FC236}">
                <a16:creationId xmlns:a16="http://schemas.microsoft.com/office/drawing/2014/main" id="{BF4B654A-5767-E45A-1579-667D3452C102}"/>
              </a:ext>
            </a:extLst>
          </p:cNvPr>
          <p:cNvSpPr txBox="1">
            <a:spLocks/>
          </p:cNvSpPr>
          <p:nvPr/>
        </p:nvSpPr>
        <p:spPr>
          <a:xfrm>
            <a:off x="72000" y="700391"/>
            <a:ext cx="3694929"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endParaRPr lang="ru-KZ" sz="1800" kern="0" dirty="0"/>
          </a:p>
        </p:txBody>
      </p:sp>
    </p:spTree>
    <p:extLst>
      <p:ext uri="{BB962C8B-B14F-4D97-AF65-F5344CB8AC3E}">
        <p14:creationId xmlns:p14="http://schemas.microsoft.com/office/powerpoint/2010/main" val="21270993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145E06-EE29-3815-8447-FCC204D83575}"/>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ADFC91AC-CC1E-5594-BF57-AEF2E648C2A9}"/>
              </a:ext>
            </a:extLst>
          </p:cNvPr>
          <p:cNvSpPr>
            <a:spLocks noGrp="1"/>
          </p:cNvSpPr>
          <p:nvPr>
            <p:ph type="title"/>
          </p:nvPr>
        </p:nvSpPr>
        <p:spPr/>
        <p:txBody>
          <a:bodyPr/>
          <a:lstStyle/>
          <a:p>
            <a:r>
              <a:rPr lang="ru-RU" dirty="0" err="1"/>
              <a:t>Негізгі</a:t>
            </a:r>
            <a:r>
              <a:rPr lang="ru-RU" dirty="0"/>
              <a:t> </a:t>
            </a:r>
            <a:r>
              <a:rPr lang="ru-RU" dirty="0" err="1"/>
              <a:t>қорытындылар</a:t>
            </a:r>
            <a:r>
              <a:rPr lang="ru-RU" dirty="0"/>
              <a:t> (3-тен 1)</a:t>
            </a:r>
            <a:endParaRPr lang="ru-KZ" dirty="0"/>
          </a:p>
        </p:txBody>
      </p:sp>
      <p:sp>
        <p:nvSpPr>
          <p:cNvPr id="3" name="Номер слайда 2">
            <a:extLst>
              <a:ext uri="{FF2B5EF4-FFF2-40B4-BE49-F238E27FC236}">
                <a16:creationId xmlns:a16="http://schemas.microsoft.com/office/drawing/2014/main" id="{4BAF699B-492A-F9B3-F4F2-99594C85F5BC}"/>
              </a:ext>
            </a:extLst>
          </p:cNvPr>
          <p:cNvSpPr>
            <a:spLocks noGrp="1"/>
          </p:cNvSpPr>
          <p:nvPr>
            <p:ph type="sldNum" sz="quarter" idx="12"/>
          </p:nvPr>
        </p:nvSpPr>
        <p:spPr/>
        <p:txBody>
          <a:bodyPr/>
          <a:lstStyle/>
          <a:p>
            <a:r>
              <a:rPr lang="kk-KZ" dirty="0"/>
              <a:t>78-ден</a:t>
            </a:r>
            <a:r>
              <a:rPr lang="en-US" dirty="0"/>
              <a:t> </a:t>
            </a:r>
            <a:r>
              <a:rPr lang="ru-RU" dirty="0"/>
              <a:t> 3</a:t>
            </a:r>
          </a:p>
        </p:txBody>
      </p:sp>
      <p:sp>
        <p:nvSpPr>
          <p:cNvPr id="4" name="TextBox 3">
            <a:extLst>
              <a:ext uri="{FF2B5EF4-FFF2-40B4-BE49-F238E27FC236}">
                <a16:creationId xmlns:a16="http://schemas.microsoft.com/office/drawing/2014/main" id="{22A04FC5-F2BC-98EB-B7E8-19B26E61A670}"/>
              </a:ext>
            </a:extLst>
          </p:cNvPr>
          <p:cNvSpPr txBox="1"/>
          <p:nvPr/>
        </p:nvSpPr>
        <p:spPr>
          <a:xfrm>
            <a:off x="256032" y="822960"/>
            <a:ext cx="11679936" cy="5426101"/>
          </a:xfrm>
          <a:prstGeom prst="rect">
            <a:avLst/>
          </a:prstGeom>
          <a:noFill/>
        </p:spPr>
        <p:txBody>
          <a:bodyPr wrap="square" lIns="0" tIns="0" rIns="0" bIns="0" rtlCol="0">
            <a:spAutoFit/>
          </a:bodyPr>
          <a:lstStyle/>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Макроэкономикалық моделдеуді қолдана отырып, «Еңбек шарттарын есепке алудың бірыңғай жүйесі» АЖ базасында 2025-2035 жылдар кезеңінде әзірленген жалдамалы қызметкерлер бойынша қажеттілік болжамы осы кезеңге жиынтық қажеттілік базалық сценарийде 2 млн 977 мың адамға, оптимистік сценарийде 3 млн 864 мың адамға және пессимистік сценарийде 2 млн 123 мың адамға бағаланады. </a:t>
            </a:r>
            <a:endParaRPr lang="ru-RU" sz="1400" kern="100" dirty="0">
              <a:latin typeface="Arial" panose="020B0604020202020204" pitchFamily="34" charset="0"/>
              <a:ea typeface="Calibri" panose="020F0502020204030204" pitchFamily="34" charset="0"/>
              <a:cs typeface="Times New Roman" panose="02020603050405020304" pitchFamily="18" charset="0"/>
            </a:endParaRPr>
          </a:p>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Бұл жағдайда базалық сценарийде 2030 жылға қарай жұмыс күшінің саны 10 млн 187 мың адамға жетеді деп күтілуде. (+ 5,1%, немесе 498 мың адам 2025 жылға), жұмыспен қамтылғандар саны - 9 млн 913 мың адам (+ 5,1%, немесе 475 мың адам), оның ішінде жалдамалы қызметкерлер - 7 млн 775 мың адам (+ 9,2% немесе 656 мың адам), жұмыспен қамтылғандардың басқа санаттары - 1 млн 938 мың адам (-8,5% немесе 181 мың адам), жұмыссыз халық саны - 474 мың адам (+ 5,1% немесе 23 мың адам).</a:t>
            </a:r>
            <a:endParaRPr lang="ru-RU" sz="1400" kern="100" dirty="0">
              <a:effectLst/>
              <a:latin typeface="Arial" panose="020B0604020202020204" pitchFamily="34" charset="0"/>
              <a:ea typeface="Calibri" panose="020F0502020204030204" pitchFamily="34" charset="0"/>
              <a:cs typeface="Times New Roman" panose="02020603050405020304" pitchFamily="18" charset="0"/>
            </a:endParaRPr>
          </a:p>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2035 жылға қарай жұмыс күші санының 10 млн 848 мың адамға дейін өсуі күтілуде. (12% немесе 2025 жылға қарай 1 млн 160 мың адам), жұмыспен қамтылған халық саны - 10 млн 344 мың адам (+ 12%, немесе 1 млн 106 мың адам), оның ішінде жалдамалы қызметкерлер - 8 млн 575 мың адам (+ 20,4%, немесе 1 млн 456 мың адам), жұмыспен қамтылғандардың басқа санаттары - 1 млн 769 мың адамға дейін төменделеді деп күтіледі (-16,5% немесе 350 мың адам), ал жұмыссыздар саны 504 мың адамға дейін өседі (+ 11,9% немесе 54 мың адам) деп күтіледі. Осы сценарийдегі жұмыссыздық деңгейі 2035 жылға қарай 4,6%-ға дейін төмендеп, 4,7%-ды құрайды.</a:t>
            </a:r>
            <a:endParaRPr lang="ru-RU" sz="1400" kern="100" dirty="0">
              <a:latin typeface="Arial" panose="020B0604020202020204" pitchFamily="34" charset="0"/>
              <a:ea typeface="Calibri" panose="020F0502020204030204" pitchFamily="34" charset="0"/>
              <a:cs typeface="Times New Roman" panose="02020603050405020304" pitchFamily="18" charset="0"/>
            </a:endParaRPr>
          </a:p>
          <a:p>
            <a:pPr marL="285750" indent="-285750">
              <a:lnSpc>
                <a:spcPct val="90000"/>
              </a:lnSpc>
              <a:spcAft>
                <a:spcPts val="600"/>
              </a:spcAft>
              <a:buFont typeface="Arial" panose="020B0604020202020204" pitchFamily="34" charset="0"/>
              <a:buChar char="•"/>
            </a:pPr>
            <a:r>
              <a:rPr lang="kk-KZ" sz="1400" dirty="0"/>
              <a:t>Оптимистік сценарий бойынша жұмыс күшінің саны 2030 жылға қарай 10 млн 338 мың адамға (2025 жылға қарай + 506 мың адам), ал 2035 жылға қарай - 11 млн-нан сәл астам адамға (+ 1 млн 177 мың адам) жетеді. Жалдамалы қызметкерлер саны 2030 жылға қарай 8 млн 183 мың адамға дейін, 2035 жылға қарай - 9 млн 462 мың адамға дейін өседі, жұмыспен қамтылғандардың басқа санаттары тиісінше 1 млн 710 мың адамға дейін және 1 млн 118 мың адамға дейін қысқарады. Сәйкесінше, жұмыспен қамтылғандар саны 2030 жылға 9 млн 893 мың адамға және 2035 жылға 10 млн 580 мың адамға дейін өседі. Бұл жағдайда жұмыссыз халықтың саны 2030 жылға қарай 445 мың адамға дейін, 2035 жылға қарай - 429 мың адамға дейін төмендейді, ал күтілетін жұмыссыздық деңгейі тиісінше 4,3% және 3,9% құрайды.</a:t>
            </a:r>
            <a:endParaRPr lang="ru-RU" sz="1400" dirty="0"/>
          </a:p>
          <a:p>
            <a:pPr marL="285750" indent="-285750">
              <a:lnSpc>
                <a:spcPct val="90000"/>
              </a:lnSpc>
              <a:spcAft>
                <a:spcPts val="600"/>
              </a:spcAft>
              <a:buFont typeface="Arial" panose="020B0604020202020204" pitchFamily="34" charset="0"/>
              <a:buChar char="•"/>
            </a:pPr>
            <a:r>
              <a:rPr lang="kk-KZ" sz="1400" dirty="0"/>
              <a:t>Пессимистік сценарийде жұмыс күшінің саны 2030 жылы 10 млн 86 мың адамды, 2035 жылы 10 млн 741 мың адамды құрайды. Жалдамалы қызметкерлер саны 2030 жылы 7 млн 426 мың адамға дейін және 2035 жылы 7 млн 720 мың адамға дейін, жұмыспен қамтылғандардың өзге санаттары тиісінше 2 млн 95 мың және 2 млн 323 мың адамға дейін өседі. Осылайша, жұмыспен қамтылған халық саны 2030 жылы 9 млн 521 мың адамға, 2035 жылы 10 млн 43 мың адамға жетеді. Мұндай жағдайда 2030 жылы жұмыссыз халық саны 565 мың адамды құрайды, бұл 5,6% жұмыссыздық деңгейiне сәйкес келедi, ал 2035 жылы 698 мың адам жұмыссыз халық және 6,5% жұмыссыздық деңгейi күтiлуде. </a:t>
            </a:r>
            <a:endParaRPr lang="ru-RU" sz="1400" dirty="0"/>
          </a:p>
          <a:p>
            <a:pPr marL="285750" indent="-285750" algn="l">
              <a:lnSpc>
                <a:spcPct val="90000"/>
              </a:lnSpc>
              <a:spcAft>
                <a:spcPts val="600"/>
              </a:spcAft>
              <a:buFont typeface="Arial" panose="020B0604020202020204" pitchFamily="34" charset="0"/>
              <a:buChar char="•"/>
            </a:pPr>
            <a:endParaRPr lang="ru-KZ" sz="1400" dirty="0"/>
          </a:p>
        </p:txBody>
      </p:sp>
    </p:spTree>
    <p:extLst>
      <p:ext uri="{BB962C8B-B14F-4D97-AF65-F5344CB8AC3E}">
        <p14:creationId xmlns:p14="http://schemas.microsoft.com/office/powerpoint/2010/main" val="310723780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509B61-AEC0-AA9C-6DF6-18228DD6B007}"/>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99093A77-82D6-8564-FBAC-8B52913636B0}"/>
              </a:ext>
            </a:extLst>
          </p:cNvPr>
          <p:cNvSpPr>
            <a:spLocks noGrp="1"/>
          </p:cNvSpPr>
          <p:nvPr>
            <p:ph type="title"/>
          </p:nvPr>
        </p:nvSpPr>
        <p:spPr/>
        <p:txBody>
          <a:bodyPr/>
          <a:lstStyle/>
          <a:p>
            <a:r>
              <a:rPr lang="ru-RU" dirty="0"/>
              <a:t>2025-2035 ж. </a:t>
            </a:r>
            <a:r>
              <a:rPr lang="ru-RU" dirty="0" err="1"/>
              <a:t>өңірлер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789C648E-DDEC-5196-B4D2-A9A77689A056}"/>
              </a:ext>
            </a:extLst>
          </p:cNvPr>
          <p:cNvSpPr>
            <a:spLocks noGrp="1"/>
          </p:cNvSpPr>
          <p:nvPr>
            <p:ph type="sldNum" sz="quarter" idx="12"/>
          </p:nvPr>
        </p:nvSpPr>
        <p:spPr/>
        <p:txBody>
          <a:bodyPr/>
          <a:lstStyle/>
          <a:p>
            <a:r>
              <a:rPr lang="kk-KZ" dirty="0"/>
              <a:t>78-ден</a:t>
            </a:r>
            <a:r>
              <a:rPr lang="en-US" dirty="0"/>
              <a:t> </a:t>
            </a:r>
            <a:r>
              <a:rPr lang="ru-RU" dirty="0"/>
              <a:t> 30</a:t>
            </a:r>
          </a:p>
        </p:txBody>
      </p:sp>
      <p:sp>
        <p:nvSpPr>
          <p:cNvPr id="5" name="Заголовок 1">
            <a:extLst>
              <a:ext uri="{FF2B5EF4-FFF2-40B4-BE49-F238E27FC236}">
                <a16:creationId xmlns:a16="http://schemas.microsoft.com/office/drawing/2014/main" id="{45FA9FE5-63DF-7CEC-AAC0-1786FE0374B5}"/>
              </a:ext>
            </a:extLst>
          </p:cNvPr>
          <p:cNvSpPr txBox="1">
            <a:spLocks/>
          </p:cNvSpPr>
          <p:nvPr/>
        </p:nvSpPr>
        <p:spPr>
          <a:xfrm>
            <a:off x="72000" y="700391"/>
            <a:ext cx="574514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EBEB5C05-89A3-1902-8386-E3F9DAA0068B}"/>
              </a:ext>
            </a:extLst>
          </p:cNvPr>
          <p:cNvGraphicFramePr>
            <a:graphicFrameLocks noGrp="1"/>
          </p:cNvGraphicFramePr>
          <p:nvPr>
            <p:extLst>
              <p:ext uri="{D42A27DB-BD31-4B8C-83A1-F6EECF244321}">
                <p14:modId xmlns:p14="http://schemas.microsoft.com/office/powerpoint/2010/main" val="1989508728"/>
              </p:ext>
            </p:extLst>
          </p:nvPr>
        </p:nvGraphicFramePr>
        <p:xfrm>
          <a:off x="175097" y="1070044"/>
          <a:ext cx="11879995" cy="5399996"/>
        </p:xfrm>
        <a:graphic>
          <a:graphicData uri="http://schemas.openxmlformats.org/drawingml/2006/table">
            <a:tbl>
              <a:tblPr bandRow="1">
                <a:tableStyleId>{21E4AEA4-8DFA-4A89-87EB-49C32662AFE0}</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260014">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Тұру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тамақтану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197142">
                <a:tc>
                  <a:txBody>
                    <a:bodyPr/>
                    <a:lstStyle/>
                    <a:p>
                      <a:pPr algn="r" fontAlgn="ctr"/>
                      <a:r>
                        <a:rPr lang="ru-RU" sz="900" b="0" u="none" strike="noStrike" cap="none" dirty="0">
                          <a:solidFill>
                            <a:schemeClr val="dk1"/>
                          </a:solidFill>
                          <a:effectLst/>
                          <a:sym typeface="Arial"/>
                        </a:rPr>
                        <a:t>Абай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dirty="0">
                          <a:solidFill>
                            <a:srgbClr val="000000"/>
                          </a:solidFill>
                          <a:effectLst/>
                          <a:latin typeface="Arial" panose="020B0604020202020204" pitchFamily="34" charset="0"/>
                        </a:rPr>
                        <a:t>4 791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7 500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11 706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1 074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72 576</a:t>
                      </a:r>
                    </a:p>
                  </a:txBody>
                  <a:tcPr marL="9525" marR="9525" marT="0" marB="0" anchor="ctr"/>
                </a:tc>
                <a:extLst>
                  <a:ext uri="{0D108BD9-81ED-4DB2-BD59-A6C34878D82A}">
                    <a16:rowId xmlns:a16="http://schemas.microsoft.com/office/drawing/2014/main" val="1790749394"/>
                  </a:ext>
                </a:extLst>
              </a:tr>
              <a:tr h="197142">
                <a:tc>
                  <a:txBody>
                    <a:bodyPr/>
                    <a:lstStyle/>
                    <a:p>
                      <a:pPr algn="r" fontAlgn="ctr"/>
                      <a:r>
                        <a:rPr lang="ru-RU" sz="900" b="0" u="none" strike="noStrike" cap="none" dirty="0" err="1">
                          <a:solidFill>
                            <a:schemeClr val="dk1"/>
                          </a:solidFill>
                          <a:effectLst/>
                          <a:sym typeface="Arial"/>
                        </a:rPr>
                        <a:t>Ақмола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15 836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9 180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15 654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9 937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2 351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104 122</a:t>
                      </a:r>
                    </a:p>
                  </a:txBody>
                  <a:tcPr marL="9525" marR="9525" marT="0" marB="0" anchor="ctr"/>
                </a:tc>
                <a:extLst>
                  <a:ext uri="{0D108BD9-81ED-4DB2-BD59-A6C34878D82A}">
                    <a16:rowId xmlns:a16="http://schemas.microsoft.com/office/drawing/2014/main" val="125471743"/>
                  </a:ext>
                </a:extLst>
              </a:tr>
              <a:tr h="197142">
                <a:tc>
                  <a:txBody>
                    <a:bodyPr/>
                    <a:lstStyle/>
                    <a:p>
                      <a:pPr algn="r" fontAlgn="ctr"/>
                      <a:r>
                        <a:rPr lang="ru-RU" sz="900" b="0" u="none" strike="noStrike" cap="none" dirty="0" err="1">
                          <a:solidFill>
                            <a:schemeClr val="dk1"/>
                          </a:solidFill>
                          <a:effectLst/>
                          <a:sym typeface="Arial"/>
                        </a:rPr>
                        <a:t>Ақтөбе</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4 728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11 155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10 591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10 803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7 461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17 662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9 935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3 645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123 605</a:t>
                      </a:r>
                    </a:p>
                  </a:txBody>
                  <a:tcPr marL="9525" marR="9525" marT="0" marB="0" anchor="ctr"/>
                </a:tc>
                <a:extLst>
                  <a:ext uri="{0D108BD9-81ED-4DB2-BD59-A6C34878D82A}">
                    <a16:rowId xmlns:a16="http://schemas.microsoft.com/office/drawing/2014/main" val="2043184468"/>
                  </a:ext>
                </a:extLst>
              </a:tr>
              <a:tr h="197142">
                <a:tc>
                  <a:txBody>
                    <a:bodyPr/>
                    <a:lstStyle/>
                    <a:p>
                      <a:pPr algn="r" fontAlgn="ctr"/>
                      <a:r>
                        <a:rPr lang="ru-RU" sz="900" b="0" u="none" strike="noStrike" cap="none" dirty="0">
                          <a:solidFill>
                            <a:schemeClr val="dk1"/>
                          </a:solidFill>
                          <a:effectLst/>
                          <a:sym typeface="Arial"/>
                        </a:rPr>
                        <a:t>Алматы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12 386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9 048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9 588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15 243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9 589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21 376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12 544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10 118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136 930</a:t>
                      </a:r>
                    </a:p>
                  </a:txBody>
                  <a:tcPr marL="9525" marR="9525" marT="0" marB="0" anchor="ctr"/>
                </a:tc>
                <a:extLst>
                  <a:ext uri="{0D108BD9-81ED-4DB2-BD59-A6C34878D82A}">
                    <a16:rowId xmlns:a16="http://schemas.microsoft.com/office/drawing/2014/main" val="2988167856"/>
                  </a:ext>
                </a:extLst>
              </a:tr>
              <a:tr h="197142">
                <a:tc>
                  <a:txBody>
                    <a:bodyPr/>
                    <a:lstStyle/>
                    <a:p>
                      <a:pPr algn="r" fontAlgn="ctr"/>
                      <a:r>
                        <a:rPr lang="ru-RU" sz="900" b="0" u="none" strike="noStrike" cap="none" dirty="0">
                          <a:solidFill>
                            <a:schemeClr val="dk1"/>
                          </a:solidFill>
                          <a:effectLst/>
                          <a:sym typeface="Arial"/>
                        </a:rPr>
                        <a:t>Атырау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1 999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16 939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13 398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12 985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2 223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100 655</a:t>
                      </a:r>
                    </a:p>
                  </a:txBody>
                  <a:tcPr marL="9525" marR="9525" marT="0" marB="0" anchor="ctr"/>
                </a:tc>
                <a:extLst>
                  <a:ext uri="{0D108BD9-81ED-4DB2-BD59-A6C34878D82A}">
                    <a16:rowId xmlns:a16="http://schemas.microsoft.com/office/drawing/2014/main" val="983086267"/>
                  </a:ext>
                </a:extLst>
              </a:tr>
              <a:tr h="197142">
                <a:tc>
                  <a:txBody>
                    <a:bodyPr/>
                    <a:lstStyle/>
                    <a:p>
                      <a:pPr algn="r" fontAlgn="ctr"/>
                      <a:r>
                        <a:rPr lang="ru-RU" sz="900" b="0" u="none" strike="noStrike" cap="none" dirty="0">
                          <a:solidFill>
                            <a:schemeClr val="dk1"/>
                          </a:solidFill>
                          <a:effectLst/>
                          <a:sym typeface="Arial"/>
                        </a:rPr>
                        <a:t>Б.-</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5 955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8 228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16 198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9 121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2 935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94 402</a:t>
                      </a:r>
                    </a:p>
                  </a:txBody>
                  <a:tcPr marL="9525" marR="9525" marT="0" marB="0" anchor="ctr"/>
                </a:tc>
                <a:extLst>
                  <a:ext uri="{0D108BD9-81ED-4DB2-BD59-A6C34878D82A}">
                    <a16:rowId xmlns:a16="http://schemas.microsoft.com/office/drawing/2014/main" val="377476156"/>
                  </a:ext>
                </a:extLst>
              </a:tr>
              <a:tr h="197142">
                <a:tc>
                  <a:txBody>
                    <a:bodyPr/>
                    <a:lstStyle/>
                    <a:p>
                      <a:pPr algn="r" fontAlgn="ctr"/>
                      <a:r>
                        <a:rPr lang="ru-RU" sz="900" b="0" u="none" strike="noStrike" cap="none" dirty="0">
                          <a:solidFill>
                            <a:schemeClr val="dk1"/>
                          </a:solidFill>
                          <a:effectLst/>
                          <a:sym typeface="Arial"/>
                        </a:rPr>
                        <a:t>Жамбыл</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10 127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12 005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25 296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12 630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3 565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112 224</a:t>
                      </a:r>
                    </a:p>
                  </a:txBody>
                  <a:tcPr marL="9525" marR="9525" marT="0" marB="0" anchor="ctr"/>
                </a:tc>
                <a:extLst>
                  <a:ext uri="{0D108BD9-81ED-4DB2-BD59-A6C34878D82A}">
                    <a16:rowId xmlns:a16="http://schemas.microsoft.com/office/drawing/2014/main" val="2857730136"/>
                  </a:ext>
                </a:extLst>
              </a:tr>
              <a:tr h="197142">
                <a:tc>
                  <a:txBody>
                    <a:bodyPr/>
                    <a:lstStyle/>
                    <a:p>
                      <a:pPr algn="r" fontAlgn="ctr"/>
                      <a:r>
                        <a:rPr lang="ru-RU" sz="900" b="0" u="none" strike="noStrike" cap="none" dirty="0" err="1">
                          <a:solidFill>
                            <a:schemeClr val="dk1"/>
                          </a:solidFill>
                          <a:effectLst/>
                          <a:sym typeface="Arial"/>
                        </a:rPr>
                        <a:t>Жетісу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6 111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14 511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1 900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71 682</a:t>
                      </a:r>
                    </a:p>
                  </a:txBody>
                  <a:tcPr marL="9525" marR="9525" marT="0" marB="0" anchor="ctr"/>
                </a:tc>
                <a:extLst>
                  <a:ext uri="{0D108BD9-81ED-4DB2-BD59-A6C34878D82A}">
                    <a16:rowId xmlns:a16="http://schemas.microsoft.com/office/drawing/2014/main" val="3424603289"/>
                  </a:ext>
                </a:extLst>
              </a:tr>
              <a:tr h="197142">
                <a:tc>
                  <a:txBody>
                    <a:bodyPr/>
                    <a:lstStyle/>
                    <a:p>
                      <a:pPr algn="r" fontAlgn="ctr"/>
                      <a:r>
                        <a:rPr lang="ru-RU" sz="900" b="0" u="none" strike="noStrike" cap="none" dirty="0" err="1">
                          <a:solidFill>
                            <a:schemeClr val="dk1"/>
                          </a:solidFill>
                          <a:effectLst/>
                          <a:sym typeface="Arial"/>
                        </a:rPr>
                        <a:t>Қарағанды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5 677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29 427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11 620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16 030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10 105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9 246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21 025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14 352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3 740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169 577</a:t>
                      </a:r>
                    </a:p>
                  </a:txBody>
                  <a:tcPr marL="9525" marR="9525" marT="0" marB="0" anchor="ctr"/>
                </a:tc>
                <a:extLst>
                  <a:ext uri="{0D108BD9-81ED-4DB2-BD59-A6C34878D82A}">
                    <a16:rowId xmlns:a16="http://schemas.microsoft.com/office/drawing/2014/main" val="2544990456"/>
                  </a:ext>
                </a:extLst>
              </a:tr>
              <a:tr h="197142">
                <a:tc>
                  <a:txBody>
                    <a:bodyPr/>
                    <a:lstStyle/>
                    <a:p>
                      <a:pPr algn="r" fontAlgn="ctr"/>
                      <a:r>
                        <a:rPr lang="ru-RU" sz="900" b="0" u="none" strike="noStrike" cap="none" dirty="0" err="1">
                          <a:solidFill>
                            <a:schemeClr val="dk1"/>
                          </a:solidFill>
                          <a:effectLst/>
                          <a:sym typeface="Arial"/>
                        </a:rPr>
                        <a:t>Қостанай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20 835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11 193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13 674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14 598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10 331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2 392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123 953</a:t>
                      </a:r>
                    </a:p>
                  </a:txBody>
                  <a:tcPr marL="9525" marR="9525" marT="0" marB="0" anchor="ctr"/>
                </a:tc>
                <a:extLst>
                  <a:ext uri="{0D108BD9-81ED-4DB2-BD59-A6C34878D82A}">
                    <a16:rowId xmlns:a16="http://schemas.microsoft.com/office/drawing/2014/main" val="184666127"/>
                  </a:ext>
                </a:extLst>
              </a:tr>
              <a:tr h="197142">
                <a:tc>
                  <a:txBody>
                    <a:bodyPr/>
                    <a:lstStyle/>
                    <a:p>
                      <a:pPr algn="r" fontAlgn="ctr"/>
                      <a:r>
                        <a:rPr lang="ru-RU" sz="900" b="0" u="none" strike="noStrike" cap="none" dirty="0" err="1">
                          <a:solidFill>
                            <a:schemeClr val="dk1"/>
                          </a:solidFill>
                          <a:effectLst/>
                          <a:sym typeface="Arial"/>
                        </a:rPr>
                        <a:t>Қызылорда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6 266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19 628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10 178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1 488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81 047</a:t>
                      </a:r>
                    </a:p>
                  </a:txBody>
                  <a:tcPr marL="9525" marR="9525" marT="0" marB="0" anchor="ctr"/>
                </a:tc>
                <a:extLst>
                  <a:ext uri="{0D108BD9-81ED-4DB2-BD59-A6C34878D82A}">
                    <a16:rowId xmlns:a16="http://schemas.microsoft.com/office/drawing/2014/main" val="1095292420"/>
                  </a:ext>
                </a:extLst>
              </a:tr>
              <a:tr h="197142">
                <a:tc>
                  <a:txBody>
                    <a:bodyPr/>
                    <a:lstStyle/>
                    <a:p>
                      <a:pPr algn="r" fontAlgn="ctr"/>
                      <a:r>
                        <a:rPr lang="ru-RU" sz="900" b="0" u="none" strike="noStrike" cap="none" dirty="0" err="1">
                          <a:solidFill>
                            <a:schemeClr val="dk1"/>
                          </a:solidFill>
                          <a:effectLst/>
                          <a:sym typeface="Arial"/>
                        </a:rPr>
                        <a:t>Маңғыстау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11 767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3445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11 999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3 868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97 032</a:t>
                      </a:r>
                    </a:p>
                  </a:txBody>
                  <a:tcPr marL="9525" marR="9525" marT="0" marB="0" anchor="ctr"/>
                </a:tc>
                <a:extLst>
                  <a:ext uri="{0D108BD9-81ED-4DB2-BD59-A6C34878D82A}">
                    <a16:rowId xmlns:a16="http://schemas.microsoft.com/office/drawing/2014/main" val="1624006720"/>
                  </a:ext>
                </a:extLst>
              </a:tr>
              <a:tr h="197142">
                <a:tc>
                  <a:txBody>
                    <a:bodyPr/>
                    <a:lstStyle/>
                    <a:p>
                      <a:pPr algn="r" fontAlgn="ctr"/>
                      <a:r>
                        <a:rPr lang="ru-RU" sz="900" b="0" u="none" strike="noStrike" cap="none" dirty="0">
                          <a:solidFill>
                            <a:schemeClr val="dk1"/>
                          </a:solidFill>
                          <a:effectLst/>
                          <a:sym typeface="Arial"/>
                        </a:rPr>
                        <a:t>Павлодар</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7 858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19 572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13 669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9 990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3 509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117 810</a:t>
                      </a:r>
                    </a:p>
                  </a:txBody>
                  <a:tcPr marL="9525" marR="9525" marT="0" marB="0" anchor="ctr"/>
                </a:tc>
                <a:extLst>
                  <a:ext uri="{0D108BD9-81ED-4DB2-BD59-A6C34878D82A}">
                    <a16:rowId xmlns:a16="http://schemas.microsoft.com/office/drawing/2014/main" val="771704854"/>
                  </a:ext>
                </a:extLst>
              </a:tr>
              <a:tr h="197142">
                <a:tc>
                  <a:txBody>
                    <a:bodyPr/>
                    <a:lstStyle/>
                    <a:p>
                      <a:pPr algn="r" fontAlgn="ctr"/>
                      <a:r>
                        <a:rPr lang="ru-RU" sz="900" b="0" u="none" strike="noStrike" cap="none" dirty="0">
                          <a:solidFill>
                            <a:schemeClr val="dk1"/>
                          </a:solidFill>
                          <a:effectLst/>
                          <a:sym typeface="Arial"/>
                        </a:rPr>
                        <a:t>С.-</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13 186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11 910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2 094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76 004</a:t>
                      </a:r>
                    </a:p>
                  </a:txBody>
                  <a:tcPr marL="9525" marR="9525" marT="0" marB="0" anchor="ctr"/>
                </a:tc>
                <a:extLst>
                  <a:ext uri="{0D108BD9-81ED-4DB2-BD59-A6C34878D82A}">
                    <a16:rowId xmlns:a16="http://schemas.microsoft.com/office/drawing/2014/main" val="1352891898"/>
                  </a:ext>
                </a:extLst>
              </a:tr>
              <a:tr h="197142">
                <a:tc>
                  <a:txBody>
                    <a:bodyPr/>
                    <a:lstStyle/>
                    <a:p>
                      <a:pPr algn="r" fontAlgn="ctr"/>
                      <a:r>
                        <a:rPr lang="ru-RU" sz="900" b="0" u="none" strike="noStrike" cap="none" dirty="0" err="1">
                          <a:solidFill>
                            <a:schemeClr val="dk1"/>
                          </a:solidFill>
                          <a:effectLst/>
                          <a:sym typeface="Arial"/>
                        </a:rPr>
                        <a:t>Түркістан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22 515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9 282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47 084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15 413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1 963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139 285</a:t>
                      </a:r>
                    </a:p>
                  </a:txBody>
                  <a:tcPr marL="9525" marR="9525" marT="0" marB="0" anchor="ctr"/>
                </a:tc>
                <a:extLst>
                  <a:ext uri="{0D108BD9-81ED-4DB2-BD59-A6C34878D82A}">
                    <a16:rowId xmlns:a16="http://schemas.microsoft.com/office/drawing/2014/main" val="3831812551"/>
                  </a:ext>
                </a:extLst>
              </a:tr>
              <a:tr h="197142">
                <a:tc>
                  <a:txBody>
                    <a:bodyPr/>
                    <a:lstStyle/>
                    <a:p>
                      <a:pPr algn="r" fontAlgn="ctr"/>
                      <a:r>
                        <a:rPr lang="ru-RU" sz="900" b="0" u="none" strike="noStrike" cap="none" dirty="0" err="1">
                          <a:solidFill>
                            <a:schemeClr val="dk1"/>
                          </a:solidFill>
                          <a:effectLst/>
                          <a:sym typeface="Arial"/>
                        </a:rPr>
                        <a:t>Ұлытау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8 249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1 072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31 292</a:t>
                      </a:r>
                    </a:p>
                  </a:txBody>
                  <a:tcPr marL="9525" marR="9525" marT="0" marB="0" anchor="ctr"/>
                </a:tc>
                <a:extLst>
                  <a:ext uri="{0D108BD9-81ED-4DB2-BD59-A6C34878D82A}">
                    <a16:rowId xmlns:a16="http://schemas.microsoft.com/office/drawing/2014/main" val="2769433229"/>
                  </a:ext>
                </a:extLst>
              </a:tr>
              <a:tr h="197142">
                <a:tc>
                  <a:txBody>
                    <a:bodyPr/>
                    <a:lstStyle/>
                    <a:p>
                      <a:pPr algn="r" fontAlgn="ctr"/>
                      <a:r>
                        <a:rPr lang="ru-RU" sz="900" b="0" u="none" strike="noStrike" cap="none" dirty="0">
                          <a:solidFill>
                            <a:schemeClr val="dk1"/>
                          </a:solidFill>
                          <a:effectLst/>
                          <a:sym typeface="Arial"/>
                        </a:rPr>
                        <a:t>Ш.-</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7 206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15 433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3463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8 479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10 325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13 291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3 162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112 829</a:t>
                      </a:r>
                    </a:p>
                  </a:txBody>
                  <a:tcPr marL="9525" marR="9525" marT="0" marB="0" anchor="ctr"/>
                </a:tc>
                <a:extLst>
                  <a:ext uri="{0D108BD9-81ED-4DB2-BD59-A6C34878D82A}">
                    <a16:rowId xmlns:a16="http://schemas.microsoft.com/office/drawing/2014/main" val="2434409632"/>
                  </a:ext>
                </a:extLst>
              </a:tr>
              <a:tr h="197142">
                <a:tc>
                  <a:txBody>
                    <a:bodyPr/>
                    <a:lstStyle/>
                    <a:p>
                      <a:pPr algn="r" fontAlgn="ctr"/>
                      <a:r>
                        <a:rPr lang="ru-RU" sz="900" b="0" u="none" strike="noStrike" cap="none" dirty="0">
                          <a:solidFill>
                            <a:schemeClr val="dk1"/>
                          </a:solidFill>
                          <a:effectLst/>
                          <a:sym typeface="Arial"/>
                        </a:rPr>
                        <a:t>Астана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1 568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10 591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25 250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20 242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13 380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9 653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9 287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14 162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22 351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16 754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11 121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20 019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18 629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6 773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220 916</a:t>
                      </a:r>
                    </a:p>
                  </a:txBody>
                  <a:tcPr marL="9525" marR="9525" marT="0" marB="0" anchor="ctr"/>
                </a:tc>
                <a:extLst>
                  <a:ext uri="{0D108BD9-81ED-4DB2-BD59-A6C34878D82A}">
                    <a16:rowId xmlns:a16="http://schemas.microsoft.com/office/drawing/2014/main" val="1784393085"/>
                  </a:ext>
                </a:extLst>
              </a:tr>
              <a:tr h="197142">
                <a:tc>
                  <a:txBody>
                    <a:bodyPr/>
                    <a:lstStyle/>
                    <a:p>
                      <a:pPr algn="r" fontAlgn="ctr"/>
                      <a:r>
                        <a:rPr lang="ru-RU" sz="900" b="0" u="none" strike="noStrike" cap="none" dirty="0">
                          <a:solidFill>
                            <a:schemeClr val="dk1"/>
                          </a:solidFill>
                          <a:effectLst/>
                          <a:sym typeface="Arial"/>
                        </a:rPr>
                        <a:t>Алматы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1 467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24 434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26 800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54 210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20 387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13 865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16 339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53 342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18 171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41 424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32 621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35 004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27 704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16 872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403 684</a:t>
                      </a:r>
                    </a:p>
                  </a:txBody>
                  <a:tcPr marL="9525" marR="9525" marT="0" marB="0" anchor="ctr"/>
                </a:tc>
                <a:extLst>
                  <a:ext uri="{0D108BD9-81ED-4DB2-BD59-A6C34878D82A}">
                    <a16:rowId xmlns:a16="http://schemas.microsoft.com/office/drawing/2014/main" val="4051007158"/>
                  </a:ext>
                </a:extLst>
              </a:tr>
              <a:tr h="197142">
                <a:tc>
                  <a:txBody>
                    <a:bodyPr/>
                    <a:lstStyle/>
                    <a:p>
                      <a:pPr algn="r" fontAlgn="ctr"/>
                      <a:r>
                        <a:rPr lang="ru-RU" sz="900" b="0" u="none" strike="noStrike" cap="none" dirty="0">
                          <a:solidFill>
                            <a:schemeClr val="dk1"/>
                          </a:solidFill>
                          <a:effectLst/>
                          <a:sym typeface="Arial"/>
                        </a:rPr>
                        <a:t>Шымкент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1 805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9 497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9 166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9 546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20 262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12 640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12 909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121 416</a:t>
                      </a:r>
                    </a:p>
                  </a:txBody>
                  <a:tcPr marL="9525" marR="9525" marT="0" marB="0" anchor="ctr"/>
                </a:tc>
                <a:extLst>
                  <a:ext uri="{0D108BD9-81ED-4DB2-BD59-A6C34878D82A}">
                    <a16:rowId xmlns:a16="http://schemas.microsoft.com/office/drawing/2014/main" val="1101556306"/>
                  </a:ext>
                </a:extLst>
              </a:tr>
              <a:tr h="197142">
                <a:tc>
                  <a:txBody>
                    <a:bodyPr/>
                    <a:lstStyle/>
                    <a:p>
                      <a:pPr algn="r" fontAlgn="b"/>
                      <a:r>
                        <a:rPr lang="ru-RU" sz="900" b="1" u="none" strike="noStrike" cap="none" dirty="0" err="1">
                          <a:solidFill>
                            <a:schemeClr val="dk1"/>
                          </a:solidFill>
                          <a:effectLst/>
                          <a:sym typeface="Arial"/>
                        </a:rPr>
                        <a:t>Қазақстан</a:t>
                      </a:r>
                      <a:endParaRPr lang="ru-KZ" sz="900" b="1" i="0" u="none" strike="noStrike" cap="none" dirty="0">
                        <a:solidFill>
                          <a:schemeClr val="dk1"/>
                        </a:solidFill>
                        <a:effectLst/>
                        <a:latin typeface="+mn-lt"/>
                        <a:ea typeface="+mn-ea"/>
                        <a:cs typeface="+mn-cs"/>
                        <a:sym typeface="Arial"/>
                      </a:endParaRPr>
                    </a:p>
                  </a:txBody>
                  <a:tcPr marL="6259" marR="36000" marT="0" marB="0" anchor="ctr"/>
                </a:tc>
                <a:tc>
                  <a:txBody>
                    <a:bodyPr/>
                    <a:lstStyle/>
                    <a:p>
                      <a:pPr algn="ctr" rtl="0" fontAlgn="ctr"/>
                      <a:r>
                        <a:rPr lang="ru-KZ" sz="800" b="1" i="0" u="none" strike="noStrike">
                          <a:solidFill>
                            <a:srgbClr val="000000"/>
                          </a:solidFill>
                          <a:effectLst/>
                          <a:latin typeface="Arial" panose="020B0604020202020204" pitchFamily="34" charset="0"/>
                        </a:rPr>
                        <a:t>151 536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60 876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201 720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54 538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24 174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183 670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208 688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112 664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84 412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43 137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163 744</a:t>
                      </a:r>
                    </a:p>
                  </a:txBody>
                  <a:tcPr marL="9525" marR="9525" marT="0" marB="0" anchor="ctr"/>
                </a:tc>
                <a:tc>
                  <a:txBody>
                    <a:bodyPr/>
                    <a:lstStyle/>
                    <a:p>
                      <a:pPr algn="ctr" rtl="0" fontAlgn="ctr"/>
                      <a:r>
                        <a:rPr lang="ru-KZ" sz="800" b="1" i="0" u="none" strike="noStrike" dirty="0">
                          <a:solidFill>
                            <a:srgbClr val="000000"/>
                          </a:solidFill>
                          <a:effectLst/>
                          <a:latin typeface="Arial" panose="020B0604020202020204" pitchFamily="34" charset="0"/>
                        </a:rPr>
                        <a:t>65 966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148 707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145 843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141 059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367 979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223 259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41 416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87 653</a:t>
                      </a:r>
                    </a:p>
                  </a:txBody>
                  <a:tcPr marL="9525" marR="9525" marT="0" marB="0" anchor="ctr"/>
                </a:tc>
                <a:tc>
                  <a:txBody>
                    <a:bodyPr/>
                    <a:lstStyle/>
                    <a:p>
                      <a:pPr algn="ctr" rtl="0" fontAlgn="ctr"/>
                      <a:r>
                        <a:rPr lang="ru-KZ" sz="800" b="1" i="0" u="none" strike="noStrike" dirty="0">
                          <a:solidFill>
                            <a:srgbClr val="000000"/>
                          </a:solidFill>
                          <a:effectLst/>
                          <a:latin typeface="Arial" panose="020B0604020202020204" pitchFamily="34" charset="0"/>
                        </a:rPr>
                        <a:t>2 511 041</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21806448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BFF1DD-8A0A-6A26-DD77-2F87871B6525}"/>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F29E79EF-3C09-F6C2-D1FF-64712FFEB81E}"/>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өңірлер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CD508D99-F2EE-2322-35F7-550E3E65CD83}"/>
              </a:ext>
            </a:extLst>
          </p:cNvPr>
          <p:cNvSpPr>
            <a:spLocks noGrp="1"/>
          </p:cNvSpPr>
          <p:nvPr>
            <p:ph type="sldNum" sz="quarter" idx="12"/>
          </p:nvPr>
        </p:nvSpPr>
        <p:spPr/>
        <p:txBody>
          <a:bodyPr/>
          <a:lstStyle/>
          <a:p>
            <a:r>
              <a:rPr lang="kk-KZ" dirty="0"/>
              <a:t>78-ден</a:t>
            </a:r>
            <a:r>
              <a:rPr lang="en-US" dirty="0"/>
              <a:t> </a:t>
            </a:r>
            <a:r>
              <a:rPr lang="ru-RU" dirty="0"/>
              <a:t> 31</a:t>
            </a:r>
          </a:p>
        </p:txBody>
      </p:sp>
      <p:sp>
        <p:nvSpPr>
          <p:cNvPr id="5" name="Заголовок 1">
            <a:extLst>
              <a:ext uri="{FF2B5EF4-FFF2-40B4-BE49-F238E27FC236}">
                <a16:creationId xmlns:a16="http://schemas.microsoft.com/office/drawing/2014/main" id="{972B53DE-3698-87A0-692C-FF6FF5486F4D}"/>
              </a:ext>
            </a:extLst>
          </p:cNvPr>
          <p:cNvSpPr txBox="1">
            <a:spLocks/>
          </p:cNvSpPr>
          <p:nvPr/>
        </p:nvSpPr>
        <p:spPr>
          <a:xfrm>
            <a:off x="72000" y="700391"/>
            <a:ext cx="5803506"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19FF0F1B-E66B-8724-6262-3AE9A6307E12}"/>
              </a:ext>
            </a:extLst>
          </p:cNvPr>
          <p:cNvGraphicFramePr>
            <a:graphicFrameLocks noGrp="1"/>
          </p:cNvGraphicFramePr>
          <p:nvPr>
            <p:extLst>
              <p:ext uri="{D42A27DB-BD31-4B8C-83A1-F6EECF244321}">
                <p14:modId xmlns:p14="http://schemas.microsoft.com/office/powerpoint/2010/main" val="540814483"/>
              </p:ext>
            </p:extLst>
          </p:nvPr>
        </p:nvGraphicFramePr>
        <p:xfrm>
          <a:off x="175097" y="1070044"/>
          <a:ext cx="11879999" cy="5400003"/>
        </p:xfrm>
        <a:graphic>
          <a:graphicData uri="http://schemas.openxmlformats.org/drawingml/2006/table">
            <a:tbl>
              <a:tblPr bandRow="1">
                <a:tableStyleId>{21E4AEA4-8DFA-4A89-87EB-49C32662AFE0}</a:tableStyleId>
              </a:tblPr>
              <a:tblGrid>
                <a:gridCol w="1643975">
                  <a:extLst>
                    <a:ext uri="{9D8B030D-6E8A-4147-A177-3AD203B41FA5}">
                      <a16:colId xmlns:a16="http://schemas.microsoft.com/office/drawing/2014/main" val="857107640"/>
                    </a:ext>
                  </a:extLst>
                </a:gridCol>
                <a:gridCol w="853002">
                  <a:extLst>
                    <a:ext uri="{9D8B030D-6E8A-4147-A177-3AD203B41FA5}">
                      <a16:colId xmlns:a16="http://schemas.microsoft.com/office/drawing/2014/main" val="3570880301"/>
                    </a:ext>
                  </a:extLst>
                </a:gridCol>
                <a:gridCol w="853002">
                  <a:extLst>
                    <a:ext uri="{9D8B030D-6E8A-4147-A177-3AD203B41FA5}">
                      <a16:colId xmlns:a16="http://schemas.microsoft.com/office/drawing/2014/main" val="653208076"/>
                    </a:ext>
                  </a:extLst>
                </a:gridCol>
                <a:gridCol w="853002">
                  <a:extLst>
                    <a:ext uri="{9D8B030D-6E8A-4147-A177-3AD203B41FA5}">
                      <a16:colId xmlns:a16="http://schemas.microsoft.com/office/drawing/2014/main" val="2353179810"/>
                    </a:ext>
                  </a:extLst>
                </a:gridCol>
                <a:gridCol w="853002">
                  <a:extLst>
                    <a:ext uri="{9D8B030D-6E8A-4147-A177-3AD203B41FA5}">
                      <a16:colId xmlns:a16="http://schemas.microsoft.com/office/drawing/2014/main" val="3862630078"/>
                    </a:ext>
                  </a:extLst>
                </a:gridCol>
                <a:gridCol w="853002">
                  <a:extLst>
                    <a:ext uri="{9D8B030D-6E8A-4147-A177-3AD203B41FA5}">
                      <a16:colId xmlns:a16="http://schemas.microsoft.com/office/drawing/2014/main" val="4010029943"/>
                    </a:ext>
                  </a:extLst>
                </a:gridCol>
                <a:gridCol w="853002">
                  <a:extLst>
                    <a:ext uri="{9D8B030D-6E8A-4147-A177-3AD203B41FA5}">
                      <a16:colId xmlns:a16="http://schemas.microsoft.com/office/drawing/2014/main" val="702345676"/>
                    </a:ext>
                  </a:extLst>
                </a:gridCol>
                <a:gridCol w="853002">
                  <a:extLst>
                    <a:ext uri="{9D8B030D-6E8A-4147-A177-3AD203B41FA5}">
                      <a16:colId xmlns:a16="http://schemas.microsoft.com/office/drawing/2014/main" val="1264580491"/>
                    </a:ext>
                  </a:extLst>
                </a:gridCol>
                <a:gridCol w="853002">
                  <a:extLst>
                    <a:ext uri="{9D8B030D-6E8A-4147-A177-3AD203B41FA5}">
                      <a16:colId xmlns:a16="http://schemas.microsoft.com/office/drawing/2014/main" val="1685326651"/>
                    </a:ext>
                  </a:extLst>
                </a:gridCol>
                <a:gridCol w="853002">
                  <a:extLst>
                    <a:ext uri="{9D8B030D-6E8A-4147-A177-3AD203B41FA5}">
                      <a16:colId xmlns:a16="http://schemas.microsoft.com/office/drawing/2014/main" val="1682573322"/>
                    </a:ext>
                  </a:extLst>
                </a:gridCol>
                <a:gridCol w="853002">
                  <a:extLst>
                    <a:ext uri="{9D8B030D-6E8A-4147-A177-3AD203B41FA5}">
                      <a16:colId xmlns:a16="http://schemas.microsoft.com/office/drawing/2014/main" val="965713811"/>
                    </a:ext>
                  </a:extLst>
                </a:gridCol>
                <a:gridCol w="853002">
                  <a:extLst>
                    <a:ext uri="{9D8B030D-6E8A-4147-A177-3AD203B41FA5}">
                      <a16:colId xmlns:a16="http://schemas.microsoft.com/office/drawing/2014/main" val="3209965766"/>
                    </a:ext>
                  </a:extLst>
                </a:gridCol>
                <a:gridCol w="853002">
                  <a:extLst>
                    <a:ext uri="{9D8B030D-6E8A-4147-A177-3AD203B41FA5}">
                      <a16:colId xmlns:a16="http://schemas.microsoft.com/office/drawing/2014/main" val="581187171"/>
                    </a:ext>
                  </a:extLst>
                </a:gridCol>
              </a:tblGrid>
              <a:tr h="360507">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ctr" fontAlgn="ctr"/>
                      <a:r>
                        <a:rPr lang="ru-RU" sz="1100" b="0" i="0" u="none" strike="noStrike" dirty="0">
                          <a:solidFill>
                            <a:schemeClr val="bg1"/>
                          </a:solidFill>
                          <a:effectLst/>
                          <a:latin typeface="+mn-lt"/>
                        </a:rPr>
                        <a:t>2025</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2026</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2027</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2028</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2029</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2030</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2031</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2032</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2033</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2034</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2035</a:t>
                      </a:r>
                    </a:p>
                  </a:txBody>
                  <a:tcPr marL="9525" marR="9525" marT="0" marB="0" anchor="ctr">
                    <a:solidFill>
                      <a:srgbClr val="002060"/>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rgbClr val="002060"/>
                    </a:solidFill>
                  </a:tcPr>
                </a:tc>
                <a:extLst>
                  <a:ext uri="{0D108BD9-81ED-4DB2-BD59-A6C34878D82A}">
                    <a16:rowId xmlns:a16="http://schemas.microsoft.com/office/drawing/2014/main" val="2246136800"/>
                  </a:ext>
                </a:extLst>
              </a:tr>
              <a:tr h="239976">
                <a:tc>
                  <a:txBody>
                    <a:bodyPr/>
                    <a:lstStyle/>
                    <a:p>
                      <a:pPr algn="r" fontAlgn="ctr"/>
                      <a:r>
                        <a:rPr lang="ru-RU" sz="1050" b="0" u="none" strike="noStrike" cap="none" dirty="0">
                          <a:solidFill>
                            <a:schemeClr val="dk1"/>
                          </a:solidFill>
                          <a:effectLst/>
                          <a:sym typeface="Arial"/>
                        </a:rPr>
                        <a:t>Абай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5 820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7 648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72 576</a:t>
                      </a:r>
                    </a:p>
                  </a:txBody>
                  <a:tcPr marL="9525" marR="9525" marT="0" marB="0" anchor="ctr"/>
                </a:tc>
                <a:extLst>
                  <a:ext uri="{0D108BD9-81ED-4DB2-BD59-A6C34878D82A}">
                    <a16:rowId xmlns:a16="http://schemas.microsoft.com/office/drawing/2014/main" val="1790749394"/>
                  </a:ext>
                </a:extLst>
              </a:tr>
              <a:tr h="239976">
                <a:tc>
                  <a:txBody>
                    <a:bodyPr/>
                    <a:lstStyle/>
                    <a:p>
                      <a:pPr algn="r" fontAlgn="ctr"/>
                      <a:r>
                        <a:rPr lang="ru-RU" sz="1050" b="0" u="none" strike="noStrike" cap="none" dirty="0" err="1">
                          <a:solidFill>
                            <a:schemeClr val="dk1"/>
                          </a:solidFill>
                          <a:effectLst/>
                          <a:sym typeface="Arial"/>
                        </a:rPr>
                        <a:t>Ақмола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8 088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10 819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10 805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11 235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104 122</a:t>
                      </a:r>
                    </a:p>
                  </a:txBody>
                  <a:tcPr marL="9525" marR="9525" marT="0" marB="0" anchor="ctr"/>
                </a:tc>
                <a:extLst>
                  <a:ext uri="{0D108BD9-81ED-4DB2-BD59-A6C34878D82A}">
                    <a16:rowId xmlns:a16="http://schemas.microsoft.com/office/drawing/2014/main" val="125471743"/>
                  </a:ext>
                </a:extLst>
              </a:tr>
              <a:tr h="239976">
                <a:tc>
                  <a:txBody>
                    <a:bodyPr/>
                    <a:lstStyle/>
                    <a:p>
                      <a:pPr algn="r" fontAlgn="ctr"/>
                      <a:r>
                        <a:rPr lang="ru-RU" sz="1050" b="0" u="none" strike="noStrike" cap="none" dirty="0" err="1">
                          <a:solidFill>
                            <a:schemeClr val="dk1"/>
                          </a:solidFill>
                          <a:effectLst/>
                          <a:sym typeface="Arial"/>
                        </a:rPr>
                        <a:t>Ақтөбе</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10 218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10 852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10 607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10 639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12 367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12 749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12 756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123 605</a:t>
                      </a:r>
                    </a:p>
                  </a:txBody>
                  <a:tcPr marL="9525" marR="9525" marT="0" marB="0" anchor="ctr"/>
                </a:tc>
                <a:extLst>
                  <a:ext uri="{0D108BD9-81ED-4DB2-BD59-A6C34878D82A}">
                    <a16:rowId xmlns:a16="http://schemas.microsoft.com/office/drawing/2014/main" val="2043184468"/>
                  </a:ext>
                </a:extLst>
              </a:tr>
              <a:tr h="239976">
                <a:tc>
                  <a:txBody>
                    <a:bodyPr/>
                    <a:lstStyle/>
                    <a:p>
                      <a:pPr algn="r" fontAlgn="ctr"/>
                      <a:r>
                        <a:rPr lang="ru-RU" sz="1050" b="0" u="none" strike="noStrike" cap="none" dirty="0">
                          <a:solidFill>
                            <a:schemeClr val="dk1"/>
                          </a:solidFill>
                          <a:effectLst/>
                          <a:sym typeface="Arial"/>
                        </a:rPr>
                        <a:t>Алматы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10 136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12 443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11 604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12 386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13 515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14 042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14 659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136 930</a:t>
                      </a:r>
                    </a:p>
                  </a:txBody>
                  <a:tcPr marL="9525" marR="9525" marT="0" marB="0" anchor="ctr"/>
                </a:tc>
                <a:extLst>
                  <a:ext uri="{0D108BD9-81ED-4DB2-BD59-A6C34878D82A}">
                    <a16:rowId xmlns:a16="http://schemas.microsoft.com/office/drawing/2014/main" val="2988167856"/>
                  </a:ext>
                </a:extLst>
              </a:tr>
              <a:tr h="239976">
                <a:tc>
                  <a:txBody>
                    <a:bodyPr/>
                    <a:lstStyle/>
                    <a:p>
                      <a:pPr algn="r" fontAlgn="ctr"/>
                      <a:r>
                        <a:rPr lang="ru-RU" sz="1050" b="0" u="none" strike="noStrike" cap="none" dirty="0">
                          <a:solidFill>
                            <a:schemeClr val="dk1"/>
                          </a:solidFill>
                          <a:effectLst/>
                          <a:sym typeface="Arial"/>
                        </a:rPr>
                        <a:t>Атырау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8 103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10 168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10 374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100 655</a:t>
                      </a:r>
                    </a:p>
                  </a:txBody>
                  <a:tcPr marL="9525" marR="9525" marT="0" marB="0" anchor="ctr"/>
                </a:tc>
                <a:extLst>
                  <a:ext uri="{0D108BD9-81ED-4DB2-BD59-A6C34878D82A}">
                    <a16:rowId xmlns:a16="http://schemas.microsoft.com/office/drawing/2014/main" val="983086267"/>
                  </a:ext>
                </a:extLst>
              </a:tr>
              <a:tr h="239976">
                <a:tc>
                  <a:txBody>
                    <a:bodyPr/>
                    <a:lstStyle/>
                    <a:p>
                      <a:pPr algn="r" fontAlgn="ctr"/>
                      <a:r>
                        <a:rPr lang="ru-RU" sz="1050" b="0" u="none" strike="noStrike" cap="none" dirty="0">
                          <a:solidFill>
                            <a:schemeClr val="dk1"/>
                          </a:solidFill>
                          <a:effectLst/>
                          <a:sym typeface="Arial"/>
                        </a:rPr>
                        <a:t>Б.-</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7 684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8 729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9 251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9 660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94 402</a:t>
                      </a:r>
                    </a:p>
                  </a:txBody>
                  <a:tcPr marL="9525" marR="9525" marT="0" marB="0" anchor="ctr"/>
                </a:tc>
                <a:extLst>
                  <a:ext uri="{0D108BD9-81ED-4DB2-BD59-A6C34878D82A}">
                    <a16:rowId xmlns:a16="http://schemas.microsoft.com/office/drawing/2014/main" val="377476156"/>
                  </a:ext>
                </a:extLst>
              </a:tr>
              <a:tr h="239976">
                <a:tc>
                  <a:txBody>
                    <a:bodyPr/>
                    <a:lstStyle/>
                    <a:p>
                      <a:pPr algn="r" fontAlgn="ctr"/>
                      <a:r>
                        <a:rPr lang="ru-RU" sz="1050" b="0" u="none" strike="noStrike" cap="none" dirty="0">
                          <a:solidFill>
                            <a:schemeClr val="dk1"/>
                          </a:solidFill>
                          <a:effectLst/>
                          <a:sym typeface="Arial"/>
                        </a:rPr>
                        <a:t>Жамбыл</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8 390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10 138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8 793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11 685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12 006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12 095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112 224</a:t>
                      </a:r>
                    </a:p>
                  </a:txBody>
                  <a:tcPr marL="9525" marR="9525" marT="0" marB="0" anchor="ctr"/>
                </a:tc>
                <a:extLst>
                  <a:ext uri="{0D108BD9-81ED-4DB2-BD59-A6C34878D82A}">
                    <a16:rowId xmlns:a16="http://schemas.microsoft.com/office/drawing/2014/main" val="2857730136"/>
                  </a:ext>
                </a:extLst>
              </a:tr>
              <a:tr h="239976">
                <a:tc>
                  <a:txBody>
                    <a:bodyPr/>
                    <a:lstStyle/>
                    <a:p>
                      <a:pPr algn="r" fontAlgn="ctr"/>
                      <a:r>
                        <a:rPr lang="ru-RU" sz="1050" b="0" u="none" strike="noStrike" cap="none" dirty="0" err="1">
                          <a:solidFill>
                            <a:schemeClr val="dk1"/>
                          </a:solidFill>
                          <a:effectLst/>
                          <a:sym typeface="Arial"/>
                        </a:rPr>
                        <a:t>Жетісу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5 535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6 867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7 564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71 682</a:t>
                      </a:r>
                    </a:p>
                  </a:txBody>
                  <a:tcPr marL="9525" marR="9525" marT="0" marB="0" anchor="ctr"/>
                </a:tc>
                <a:extLst>
                  <a:ext uri="{0D108BD9-81ED-4DB2-BD59-A6C34878D82A}">
                    <a16:rowId xmlns:a16="http://schemas.microsoft.com/office/drawing/2014/main" val="3424603289"/>
                  </a:ext>
                </a:extLst>
              </a:tr>
              <a:tr h="239976">
                <a:tc>
                  <a:txBody>
                    <a:bodyPr/>
                    <a:lstStyle/>
                    <a:p>
                      <a:pPr algn="r" fontAlgn="ctr"/>
                      <a:r>
                        <a:rPr lang="ru-RU" sz="1050" b="0" u="none" strike="noStrike" cap="none" dirty="0" err="1">
                          <a:solidFill>
                            <a:schemeClr val="dk1"/>
                          </a:solidFill>
                          <a:effectLst/>
                          <a:sym typeface="Arial"/>
                        </a:rPr>
                        <a:t>Қарағанды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13 944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15 566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15 502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13 628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13 446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16 379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17 104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17 496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17 872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169 577</a:t>
                      </a:r>
                    </a:p>
                  </a:txBody>
                  <a:tcPr marL="9525" marR="9525" marT="0" marB="0" anchor="ctr"/>
                </a:tc>
                <a:extLst>
                  <a:ext uri="{0D108BD9-81ED-4DB2-BD59-A6C34878D82A}">
                    <a16:rowId xmlns:a16="http://schemas.microsoft.com/office/drawing/2014/main" val="2544990456"/>
                  </a:ext>
                </a:extLst>
              </a:tr>
              <a:tr h="239976">
                <a:tc>
                  <a:txBody>
                    <a:bodyPr/>
                    <a:lstStyle/>
                    <a:p>
                      <a:pPr algn="r" fontAlgn="ctr"/>
                      <a:r>
                        <a:rPr lang="ru-RU" sz="1050" b="0" u="none" strike="noStrike" cap="none" dirty="0" err="1">
                          <a:solidFill>
                            <a:schemeClr val="dk1"/>
                          </a:solidFill>
                          <a:effectLst/>
                          <a:sym typeface="Arial"/>
                        </a:rPr>
                        <a:t>Қостанай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9 685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12 465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12 834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13 162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123 953</a:t>
                      </a:r>
                    </a:p>
                  </a:txBody>
                  <a:tcPr marL="9525" marR="9525" marT="0" marB="0" anchor="ctr"/>
                </a:tc>
                <a:extLst>
                  <a:ext uri="{0D108BD9-81ED-4DB2-BD59-A6C34878D82A}">
                    <a16:rowId xmlns:a16="http://schemas.microsoft.com/office/drawing/2014/main" val="184666127"/>
                  </a:ext>
                </a:extLst>
              </a:tr>
              <a:tr h="239976">
                <a:tc>
                  <a:txBody>
                    <a:bodyPr/>
                    <a:lstStyle/>
                    <a:p>
                      <a:pPr algn="r" fontAlgn="ctr"/>
                      <a:r>
                        <a:rPr lang="ru-RU" sz="1050" b="0" u="none" strike="noStrike" cap="none" dirty="0" err="1">
                          <a:solidFill>
                            <a:schemeClr val="dk1"/>
                          </a:solidFill>
                          <a:effectLst/>
                          <a:sym typeface="Arial"/>
                        </a:rPr>
                        <a:t>Қызылорда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6 407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8 719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8 675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81 047</a:t>
                      </a:r>
                    </a:p>
                  </a:txBody>
                  <a:tcPr marL="9525" marR="9525" marT="0" marB="0" anchor="ctr"/>
                </a:tc>
                <a:extLst>
                  <a:ext uri="{0D108BD9-81ED-4DB2-BD59-A6C34878D82A}">
                    <a16:rowId xmlns:a16="http://schemas.microsoft.com/office/drawing/2014/main" val="1095292420"/>
                  </a:ext>
                </a:extLst>
              </a:tr>
              <a:tr h="239976">
                <a:tc>
                  <a:txBody>
                    <a:bodyPr/>
                    <a:lstStyle/>
                    <a:p>
                      <a:pPr algn="r" fontAlgn="ctr"/>
                      <a:r>
                        <a:rPr lang="ru-RU" sz="1050" b="0" u="none" strike="noStrike" cap="none" dirty="0" err="1">
                          <a:solidFill>
                            <a:schemeClr val="dk1"/>
                          </a:solidFill>
                          <a:effectLst/>
                          <a:sym typeface="Arial"/>
                        </a:rPr>
                        <a:t>Маңғыстау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7 439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10 270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97 032</a:t>
                      </a:r>
                    </a:p>
                  </a:txBody>
                  <a:tcPr marL="9525" marR="9525" marT="0" marB="0" anchor="ctr"/>
                </a:tc>
                <a:extLst>
                  <a:ext uri="{0D108BD9-81ED-4DB2-BD59-A6C34878D82A}">
                    <a16:rowId xmlns:a16="http://schemas.microsoft.com/office/drawing/2014/main" val="1624006720"/>
                  </a:ext>
                </a:extLst>
              </a:tr>
              <a:tr h="239976">
                <a:tc>
                  <a:txBody>
                    <a:bodyPr/>
                    <a:lstStyle/>
                    <a:p>
                      <a:pPr algn="r" fontAlgn="ctr"/>
                      <a:r>
                        <a:rPr lang="ru-RU" sz="1050" b="0" u="none" strike="noStrike" cap="none" dirty="0">
                          <a:solidFill>
                            <a:schemeClr val="dk1"/>
                          </a:solidFill>
                          <a:effectLst/>
                          <a:sym typeface="Arial"/>
                        </a:rPr>
                        <a:t>Павлодар</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9 570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10 680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10 145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12 231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12 328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117 810</a:t>
                      </a:r>
                    </a:p>
                  </a:txBody>
                  <a:tcPr marL="9525" marR="9525" marT="0" marB="0" anchor="ctr"/>
                </a:tc>
                <a:extLst>
                  <a:ext uri="{0D108BD9-81ED-4DB2-BD59-A6C34878D82A}">
                    <a16:rowId xmlns:a16="http://schemas.microsoft.com/office/drawing/2014/main" val="771704854"/>
                  </a:ext>
                </a:extLst>
              </a:tr>
              <a:tr h="239976">
                <a:tc>
                  <a:txBody>
                    <a:bodyPr/>
                    <a:lstStyle/>
                    <a:p>
                      <a:pPr algn="r" fontAlgn="ctr"/>
                      <a:r>
                        <a:rPr lang="ru-RU" sz="1050" b="0" u="none" strike="noStrike" cap="none" dirty="0">
                          <a:solidFill>
                            <a:schemeClr val="dk1"/>
                          </a:solidFill>
                          <a:effectLst/>
                          <a:sym typeface="Arial"/>
                        </a:rPr>
                        <a:t>С.-</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6 346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7 810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76 004</a:t>
                      </a:r>
                    </a:p>
                  </a:txBody>
                  <a:tcPr marL="9525" marR="9525" marT="0" marB="0" anchor="ctr"/>
                </a:tc>
                <a:extLst>
                  <a:ext uri="{0D108BD9-81ED-4DB2-BD59-A6C34878D82A}">
                    <a16:rowId xmlns:a16="http://schemas.microsoft.com/office/drawing/2014/main" val="1352891898"/>
                  </a:ext>
                </a:extLst>
              </a:tr>
              <a:tr h="239976">
                <a:tc>
                  <a:txBody>
                    <a:bodyPr/>
                    <a:lstStyle/>
                    <a:p>
                      <a:pPr algn="r" fontAlgn="ctr"/>
                      <a:r>
                        <a:rPr lang="ru-RU" sz="1050" b="0" u="none" strike="noStrike" cap="none" dirty="0" err="1">
                          <a:solidFill>
                            <a:schemeClr val="dk1"/>
                          </a:solidFill>
                          <a:effectLst/>
                          <a:sym typeface="Arial"/>
                        </a:rPr>
                        <a:t>Түркістан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10 039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12 457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10 647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10 672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12 551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15 483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15 768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139 285</a:t>
                      </a:r>
                    </a:p>
                  </a:txBody>
                  <a:tcPr marL="9525" marR="9525" marT="0" marB="0" anchor="ctr"/>
                </a:tc>
                <a:extLst>
                  <a:ext uri="{0D108BD9-81ED-4DB2-BD59-A6C34878D82A}">
                    <a16:rowId xmlns:a16="http://schemas.microsoft.com/office/drawing/2014/main" val="3831812551"/>
                  </a:ext>
                </a:extLst>
              </a:tr>
              <a:tr h="239976">
                <a:tc>
                  <a:txBody>
                    <a:bodyPr/>
                    <a:lstStyle/>
                    <a:p>
                      <a:pPr algn="r" fontAlgn="ctr"/>
                      <a:r>
                        <a:rPr lang="ru-RU" sz="1050" b="0" u="none" strike="noStrike" cap="none" dirty="0" err="1">
                          <a:solidFill>
                            <a:schemeClr val="dk1"/>
                          </a:solidFill>
                          <a:effectLst/>
                          <a:sym typeface="Arial"/>
                        </a:rPr>
                        <a:t>Ұлытау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2 421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3 222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31 292</a:t>
                      </a:r>
                    </a:p>
                  </a:txBody>
                  <a:tcPr marL="9525" marR="9525" marT="0" marB="0" anchor="ctr"/>
                </a:tc>
                <a:extLst>
                  <a:ext uri="{0D108BD9-81ED-4DB2-BD59-A6C34878D82A}">
                    <a16:rowId xmlns:a16="http://schemas.microsoft.com/office/drawing/2014/main" val="2769433229"/>
                  </a:ext>
                </a:extLst>
              </a:tr>
              <a:tr h="239976">
                <a:tc>
                  <a:txBody>
                    <a:bodyPr/>
                    <a:lstStyle/>
                    <a:p>
                      <a:pPr algn="r" fontAlgn="ctr"/>
                      <a:r>
                        <a:rPr lang="ru-RU" sz="1050" b="0" u="none" strike="noStrike" cap="none" dirty="0">
                          <a:solidFill>
                            <a:schemeClr val="dk1"/>
                          </a:solidFill>
                          <a:effectLst/>
                          <a:sym typeface="Arial"/>
                        </a:rPr>
                        <a:t>Ш.-</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9 683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9 091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9 048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11 688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112 829</a:t>
                      </a:r>
                    </a:p>
                  </a:txBody>
                  <a:tcPr marL="9525" marR="9525" marT="0" marB="0" anchor="ctr"/>
                </a:tc>
                <a:extLst>
                  <a:ext uri="{0D108BD9-81ED-4DB2-BD59-A6C34878D82A}">
                    <a16:rowId xmlns:a16="http://schemas.microsoft.com/office/drawing/2014/main" val="2434409632"/>
                  </a:ext>
                </a:extLst>
              </a:tr>
              <a:tr h="239976">
                <a:tc>
                  <a:txBody>
                    <a:bodyPr/>
                    <a:lstStyle/>
                    <a:p>
                      <a:pPr algn="r" fontAlgn="ctr"/>
                      <a:r>
                        <a:rPr lang="ru-RU" sz="1050" b="0" u="none" strike="noStrike" cap="none" dirty="0">
                          <a:solidFill>
                            <a:schemeClr val="dk1"/>
                          </a:solidFill>
                          <a:effectLst/>
                          <a:sym typeface="Arial"/>
                        </a:rPr>
                        <a:t>Астана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18 728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19 331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19 784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18 306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17 536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18 702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18 900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21 332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22 172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22 821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23 304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220 916</a:t>
                      </a:r>
                    </a:p>
                  </a:txBody>
                  <a:tcPr marL="9525" marR="9525" marT="0" marB="0" anchor="ctr"/>
                </a:tc>
                <a:extLst>
                  <a:ext uri="{0D108BD9-81ED-4DB2-BD59-A6C34878D82A}">
                    <a16:rowId xmlns:a16="http://schemas.microsoft.com/office/drawing/2014/main" val="1784393085"/>
                  </a:ext>
                </a:extLst>
              </a:tr>
              <a:tr h="239976">
                <a:tc>
                  <a:txBody>
                    <a:bodyPr/>
                    <a:lstStyle/>
                    <a:p>
                      <a:pPr algn="r" fontAlgn="ctr"/>
                      <a:r>
                        <a:rPr lang="ru-RU" sz="1050" b="0" u="none" strike="noStrike" cap="none" dirty="0">
                          <a:solidFill>
                            <a:schemeClr val="dk1"/>
                          </a:solidFill>
                          <a:effectLst/>
                          <a:sym typeface="Arial"/>
                        </a:rPr>
                        <a:t>Алматы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33 143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32 932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36 348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32 867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32 123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34 282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34 899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39 553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41 114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42 646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43 777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403 684</a:t>
                      </a:r>
                    </a:p>
                  </a:txBody>
                  <a:tcPr marL="9525" marR="9525" marT="0" marB="0" anchor="ctr"/>
                </a:tc>
                <a:extLst>
                  <a:ext uri="{0D108BD9-81ED-4DB2-BD59-A6C34878D82A}">
                    <a16:rowId xmlns:a16="http://schemas.microsoft.com/office/drawing/2014/main" val="4051007158"/>
                  </a:ext>
                </a:extLst>
              </a:tr>
              <a:tr h="239976">
                <a:tc>
                  <a:txBody>
                    <a:bodyPr/>
                    <a:lstStyle/>
                    <a:p>
                      <a:pPr algn="r" fontAlgn="ctr"/>
                      <a:r>
                        <a:rPr lang="ru-RU" sz="1050" b="0" u="none" strike="noStrike" cap="none" dirty="0">
                          <a:solidFill>
                            <a:schemeClr val="dk1"/>
                          </a:solidFill>
                          <a:effectLst/>
                          <a:sym typeface="Arial"/>
                        </a:rPr>
                        <a:t>Шымкент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9 912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11 842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12 148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12 936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121 416</a:t>
                      </a:r>
                    </a:p>
                  </a:txBody>
                  <a:tcPr marL="9525" marR="9525" marT="0" marB="0" anchor="ctr"/>
                </a:tc>
                <a:extLst>
                  <a:ext uri="{0D108BD9-81ED-4DB2-BD59-A6C34878D82A}">
                    <a16:rowId xmlns:a16="http://schemas.microsoft.com/office/drawing/2014/main" val="1101556306"/>
                  </a:ext>
                </a:extLst>
              </a:tr>
              <a:tr h="239976">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201 291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218 537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227 382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202 729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199 792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210 845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218 640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246 776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255 451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262 795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266 803</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2 511 041</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153944367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4FA254-4026-5C12-0067-DC8527952AA3}"/>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5152881C-E636-580C-E1A8-AED8D86F16E1}"/>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59F78FE3-572D-0239-D94F-D4549D324DE9}"/>
              </a:ext>
            </a:extLst>
          </p:cNvPr>
          <p:cNvSpPr>
            <a:spLocks noGrp="1"/>
          </p:cNvSpPr>
          <p:nvPr>
            <p:ph type="sldNum" sz="quarter" idx="12"/>
          </p:nvPr>
        </p:nvSpPr>
        <p:spPr/>
        <p:txBody>
          <a:bodyPr/>
          <a:lstStyle/>
          <a:p>
            <a:r>
              <a:rPr lang="kk-KZ" dirty="0"/>
              <a:t>78-ден</a:t>
            </a:r>
            <a:r>
              <a:rPr lang="en-US" dirty="0"/>
              <a:t> </a:t>
            </a:r>
            <a:r>
              <a:rPr lang="ru-RU" dirty="0"/>
              <a:t> 32</a:t>
            </a:r>
          </a:p>
        </p:txBody>
      </p:sp>
      <p:sp>
        <p:nvSpPr>
          <p:cNvPr id="5" name="Заголовок 1">
            <a:extLst>
              <a:ext uri="{FF2B5EF4-FFF2-40B4-BE49-F238E27FC236}">
                <a16:creationId xmlns:a16="http://schemas.microsoft.com/office/drawing/2014/main" id="{C8927A1E-A1B8-BFF5-59EB-AF2D7378F734}"/>
              </a:ext>
            </a:extLst>
          </p:cNvPr>
          <p:cNvSpPr txBox="1">
            <a:spLocks/>
          </p:cNvSpPr>
          <p:nvPr/>
        </p:nvSpPr>
        <p:spPr>
          <a:xfrm>
            <a:off x="72000" y="700391"/>
            <a:ext cx="645526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D70D7FA1-3B7D-C8C9-95CD-5E779A57A2C0}"/>
              </a:ext>
            </a:extLst>
          </p:cNvPr>
          <p:cNvGraphicFramePr>
            <a:graphicFrameLocks noGrp="1"/>
          </p:cNvGraphicFramePr>
          <p:nvPr>
            <p:extLst>
              <p:ext uri="{D42A27DB-BD31-4B8C-83A1-F6EECF244321}">
                <p14:modId xmlns:p14="http://schemas.microsoft.com/office/powerpoint/2010/main" val="1348027225"/>
              </p:ext>
            </p:extLst>
          </p:nvPr>
        </p:nvGraphicFramePr>
        <p:xfrm>
          <a:off x="175097" y="1070044"/>
          <a:ext cx="11879995" cy="5399995"/>
        </p:xfrm>
        <a:graphic>
          <a:graphicData uri="http://schemas.openxmlformats.org/drawingml/2006/table">
            <a:tbl>
              <a:tblPr bandRow="1">
                <a:tableStyleId>{21E4AEA4-8DFA-4A89-87EB-49C32662AFE0}</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876615">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Услуги по проживанию и </a:t>
                      </a:r>
                      <a:endParaRPr lang="en-US" sz="900" b="0" u="none" strike="noStrike" dirty="0">
                        <a:solidFill>
                          <a:srgbClr val="000000"/>
                        </a:solidFill>
                        <a:effectLst/>
                      </a:endParaRPr>
                    </a:p>
                    <a:p>
                      <a:pPr algn="l" fontAlgn="ctr"/>
                      <a:r>
                        <a:rPr lang="ru-RU" sz="900" b="0" u="none" strike="noStrike" dirty="0">
                          <a:solidFill>
                            <a:srgbClr val="000000"/>
                          </a:solidFill>
                          <a:effectLst/>
                        </a:rPr>
                        <a:t>питанию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2025</a:t>
                      </a:r>
                    </a:p>
                  </a:txBody>
                  <a:tcPr marL="9525" marR="36000" marT="0" marB="0" anchor="ctr">
                    <a:solidFill>
                      <a:srgbClr val="002060"/>
                    </a:solidFill>
                  </a:tcPr>
                </a:tc>
                <a:tc>
                  <a:txBody>
                    <a:bodyPr/>
                    <a:lstStyle/>
                    <a:p>
                      <a:pPr algn="ctr" rtl="0" fontAlgn="ctr"/>
                      <a:r>
                        <a:rPr lang="ru-KZ" sz="1000" b="0" i="0" u="none" strike="noStrike" dirty="0">
                          <a:solidFill>
                            <a:srgbClr val="000000"/>
                          </a:solidFill>
                          <a:effectLst/>
                          <a:latin typeface="Arial" panose="020B0604020202020204" pitchFamily="34" charset="0"/>
                        </a:rPr>
                        <a:t>8 052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15 493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22 553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10 648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39 479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9 339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239 266</a:t>
                      </a:r>
                    </a:p>
                  </a:txBody>
                  <a:tcPr marL="9525" marR="9525" marT="0" marB="0" anchor="ctr"/>
                </a:tc>
                <a:extLst>
                  <a:ext uri="{0D108BD9-81ED-4DB2-BD59-A6C34878D82A}">
                    <a16:rowId xmlns:a16="http://schemas.microsoft.com/office/drawing/2014/main" val="1790749394"/>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2026</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11 181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28 172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15 666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23 363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38 763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24 716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9 528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259 977</a:t>
                      </a:r>
                    </a:p>
                  </a:txBody>
                  <a:tcPr marL="9525" marR="9525" marT="0" marB="0" anchor="ctr"/>
                </a:tc>
                <a:extLst>
                  <a:ext uri="{0D108BD9-81ED-4DB2-BD59-A6C34878D82A}">
                    <a16:rowId xmlns:a16="http://schemas.microsoft.com/office/drawing/2014/main" val="125471743"/>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2027</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13 444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21 125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15 540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23 532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10 842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17 025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18 782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48 751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25 014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9 611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268 669</a:t>
                      </a:r>
                    </a:p>
                  </a:txBody>
                  <a:tcPr marL="9525" marR="9525" marT="0" marB="0" anchor="ctr"/>
                </a:tc>
                <a:extLst>
                  <a:ext uri="{0D108BD9-81ED-4DB2-BD59-A6C34878D82A}">
                    <a16:rowId xmlns:a16="http://schemas.microsoft.com/office/drawing/2014/main" val="2043184468"/>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2028</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13 517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18 630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19 299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20 045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13 489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13 251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35 513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18 248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8 842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239 399</a:t>
                      </a:r>
                    </a:p>
                  </a:txBody>
                  <a:tcPr marL="9525" marR="9525" marT="0" marB="0" anchor="ctr"/>
                </a:tc>
                <a:extLst>
                  <a:ext uri="{0D108BD9-81ED-4DB2-BD59-A6C34878D82A}">
                    <a16:rowId xmlns:a16="http://schemas.microsoft.com/office/drawing/2014/main" val="298816785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2029</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15 333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18 687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20 745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20 209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8 856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14 037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33 645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18 024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9 167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235 368</a:t>
                      </a:r>
                    </a:p>
                  </a:txBody>
                  <a:tcPr marL="9525" marR="9525" marT="0" marB="0" anchor="ctr"/>
                </a:tc>
                <a:extLst>
                  <a:ext uri="{0D108BD9-81ED-4DB2-BD59-A6C34878D82A}">
                    <a16:rowId xmlns:a16="http://schemas.microsoft.com/office/drawing/2014/main" val="983086267"/>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2030</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17 043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19 220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21 182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20 614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9 072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15 414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8 303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17 129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14 504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34 307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18 617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9 398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248 616</a:t>
                      </a:r>
                    </a:p>
                  </a:txBody>
                  <a:tcPr marL="9525" marR="9525" marT="0" marB="0" anchor="ctr"/>
                </a:tc>
                <a:extLst>
                  <a:ext uri="{0D108BD9-81ED-4DB2-BD59-A6C34878D82A}">
                    <a16:rowId xmlns:a16="http://schemas.microsoft.com/office/drawing/2014/main" val="37747615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2031</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26 420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19 029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21 689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20 588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17 204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34 012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18 347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9 605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259 111</a:t>
                      </a:r>
                    </a:p>
                  </a:txBody>
                  <a:tcPr marL="9525" marR="9525" marT="0" marB="0" anchor="ctr"/>
                </a:tc>
                <a:extLst>
                  <a:ext uri="{0D108BD9-81ED-4DB2-BD59-A6C34878D82A}">
                    <a16:rowId xmlns:a16="http://schemas.microsoft.com/office/drawing/2014/main" val="285773013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2032</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27 808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24 312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10 730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17 342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18 725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44 143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23 495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10 565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294 536</a:t>
                      </a:r>
                    </a:p>
                  </a:txBody>
                  <a:tcPr marL="9525" marR="9525" marT="0" marB="0" anchor="ctr"/>
                </a:tc>
                <a:extLst>
                  <a:ext uri="{0D108BD9-81ED-4DB2-BD59-A6C34878D82A}">
                    <a16:rowId xmlns:a16="http://schemas.microsoft.com/office/drawing/2014/main" val="3424603289"/>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2033</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28 979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22 785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21 604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25 076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12 070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19 045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16 309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45 682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24 190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10 939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303 620</a:t>
                      </a:r>
                    </a:p>
                  </a:txBody>
                  <a:tcPr marL="9525" marR="9525" marT="0" marB="0" anchor="ctr"/>
                </a:tc>
                <a:extLst>
                  <a:ext uri="{0D108BD9-81ED-4DB2-BD59-A6C34878D82A}">
                    <a16:rowId xmlns:a16="http://schemas.microsoft.com/office/drawing/2014/main" val="254499045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2034</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29 737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25 893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12 510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19 501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19 686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46 717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24 668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11 430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312 278</a:t>
                      </a:r>
                    </a:p>
                  </a:txBody>
                  <a:tcPr marL="9525" marR="9525" marT="0" marB="0" anchor="ctr"/>
                </a:tc>
                <a:extLst>
                  <a:ext uri="{0D108BD9-81ED-4DB2-BD59-A6C34878D82A}">
                    <a16:rowId xmlns:a16="http://schemas.microsoft.com/office/drawing/2014/main" val="184666127"/>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2035</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30 602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23 791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22 120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12 041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11 883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20 861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15 366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19 915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16 591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46 759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24 629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11 601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316 438</a:t>
                      </a:r>
                    </a:p>
                  </a:txBody>
                  <a:tcPr marL="9525" marR="9525" marT="0" marB="0" anchor="ctr"/>
                </a:tc>
                <a:extLst>
                  <a:ext uri="{0D108BD9-81ED-4DB2-BD59-A6C34878D82A}">
                    <a16:rowId xmlns:a16="http://schemas.microsoft.com/office/drawing/2014/main" val="1095292420"/>
                  </a:ext>
                </a:extLst>
              </a:tr>
              <a:tr h="293615">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36000" marT="0" marB="0" anchor="ctr">
                    <a:solidFill>
                      <a:srgbClr val="002060"/>
                    </a:solidFill>
                  </a:tcPr>
                </a:tc>
                <a:tc>
                  <a:txBody>
                    <a:bodyPr/>
                    <a:lstStyle/>
                    <a:p>
                      <a:pPr algn="ctr" rtl="0" fontAlgn="ctr"/>
                      <a:r>
                        <a:rPr lang="ru-KZ" sz="1000" b="1" i="0" u="none" strike="noStrike">
                          <a:solidFill>
                            <a:srgbClr val="000000"/>
                          </a:solidFill>
                          <a:effectLst/>
                          <a:latin typeface="Arial" panose="020B0604020202020204" pitchFamily="34" charset="0"/>
                        </a:rPr>
                        <a:t>222 116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64 024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231 451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60 131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30 131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216 849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251 266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121 007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116 587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46 606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166 196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91 593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160 277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169 506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176 291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447 771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240 368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55 083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110 025</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2 977 278</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150720911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7D00CA-C9D9-B65D-FBE6-4C9D04217F0F}"/>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F263BBD8-7EFC-C1CE-BF24-C72ED3ABD08D}"/>
              </a:ext>
            </a:extLst>
          </p:cNvPr>
          <p:cNvSpPr>
            <a:spLocks noGrp="1"/>
          </p:cNvSpPr>
          <p:nvPr>
            <p:ph type="title"/>
          </p:nvPr>
        </p:nvSpPr>
        <p:spPr/>
        <p:txBody>
          <a:bodyPr/>
          <a:lstStyle/>
          <a:p>
            <a:r>
              <a:rPr lang="ru-RU" dirty="0"/>
              <a:t>2025-2035 ж. </a:t>
            </a:r>
            <a:r>
              <a:rPr lang="ru-RU" dirty="0" err="1"/>
              <a:t>өңірлер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475997EB-999B-10FA-9F1E-0648F322B9A1}"/>
              </a:ext>
            </a:extLst>
          </p:cNvPr>
          <p:cNvSpPr>
            <a:spLocks noGrp="1"/>
          </p:cNvSpPr>
          <p:nvPr>
            <p:ph type="sldNum" sz="quarter" idx="12"/>
          </p:nvPr>
        </p:nvSpPr>
        <p:spPr/>
        <p:txBody>
          <a:bodyPr/>
          <a:lstStyle/>
          <a:p>
            <a:r>
              <a:rPr lang="kk-KZ" dirty="0"/>
              <a:t>78-ден</a:t>
            </a:r>
            <a:r>
              <a:rPr lang="en-US" dirty="0"/>
              <a:t> </a:t>
            </a:r>
            <a:r>
              <a:rPr lang="ru-RU" dirty="0"/>
              <a:t> 33</a:t>
            </a:r>
          </a:p>
        </p:txBody>
      </p:sp>
      <p:sp>
        <p:nvSpPr>
          <p:cNvPr id="5" name="Заголовок 1">
            <a:extLst>
              <a:ext uri="{FF2B5EF4-FFF2-40B4-BE49-F238E27FC236}">
                <a16:creationId xmlns:a16="http://schemas.microsoft.com/office/drawing/2014/main" id="{8342BA57-E981-5CD8-C7CC-E768693FE405}"/>
              </a:ext>
            </a:extLst>
          </p:cNvPr>
          <p:cNvSpPr txBox="1">
            <a:spLocks/>
          </p:cNvSpPr>
          <p:nvPr/>
        </p:nvSpPr>
        <p:spPr>
          <a:xfrm>
            <a:off x="71999" y="700391"/>
            <a:ext cx="6990281"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solidFill>
                <a:srgbClr val="56A972"/>
              </a:solidFill>
            </a:endParaRPr>
          </a:p>
        </p:txBody>
      </p:sp>
      <p:graphicFrame>
        <p:nvGraphicFramePr>
          <p:cNvPr id="9" name="Таблица 8">
            <a:extLst>
              <a:ext uri="{FF2B5EF4-FFF2-40B4-BE49-F238E27FC236}">
                <a16:creationId xmlns:a16="http://schemas.microsoft.com/office/drawing/2014/main" id="{61AD69F2-F602-2D1E-D112-4EBD4D75052C}"/>
              </a:ext>
            </a:extLst>
          </p:cNvPr>
          <p:cNvGraphicFramePr>
            <a:graphicFrameLocks noGrp="1"/>
          </p:cNvGraphicFramePr>
          <p:nvPr>
            <p:extLst>
              <p:ext uri="{D42A27DB-BD31-4B8C-83A1-F6EECF244321}">
                <p14:modId xmlns:p14="http://schemas.microsoft.com/office/powerpoint/2010/main" val="117056750"/>
              </p:ext>
            </p:extLst>
          </p:nvPr>
        </p:nvGraphicFramePr>
        <p:xfrm>
          <a:off x="175097" y="1070044"/>
          <a:ext cx="11879995" cy="5399996"/>
        </p:xfrm>
        <a:graphic>
          <a:graphicData uri="http://schemas.openxmlformats.org/drawingml/2006/table">
            <a:tbl>
              <a:tblPr bandRow="1">
                <a:tableStyleId>{F5AB1C69-6EDB-4FF4-983F-18BD219EF322}</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260014">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Тұру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тамақтану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197142">
                <a:tc>
                  <a:txBody>
                    <a:bodyPr/>
                    <a:lstStyle/>
                    <a:p>
                      <a:pPr algn="r" fontAlgn="ctr"/>
                      <a:r>
                        <a:rPr lang="ru-RU" sz="900" b="0" u="none" strike="noStrike" cap="none" dirty="0">
                          <a:solidFill>
                            <a:schemeClr val="dk1"/>
                          </a:solidFill>
                          <a:effectLst/>
                          <a:sym typeface="Arial"/>
                        </a:rPr>
                        <a:t>Абай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dirty="0">
                          <a:solidFill>
                            <a:srgbClr val="000000"/>
                          </a:solidFill>
                          <a:effectLst/>
                          <a:latin typeface="Arial" panose="020B0604020202020204" pitchFamily="34" charset="0"/>
                        </a:rPr>
                        <a:t>7 855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8 263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12 273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9 062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1 713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89 835</a:t>
                      </a:r>
                    </a:p>
                  </a:txBody>
                  <a:tcPr marL="9525" marR="9525" marT="0" marB="0" anchor="ctr"/>
                </a:tc>
                <a:extLst>
                  <a:ext uri="{0D108BD9-81ED-4DB2-BD59-A6C34878D82A}">
                    <a16:rowId xmlns:a16="http://schemas.microsoft.com/office/drawing/2014/main" val="1790749394"/>
                  </a:ext>
                </a:extLst>
              </a:tr>
              <a:tr h="197142">
                <a:tc>
                  <a:txBody>
                    <a:bodyPr/>
                    <a:lstStyle/>
                    <a:p>
                      <a:pPr algn="r" fontAlgn="ctr"/>
                      <a:r>
                        <a:rPr lang="ru-RU" sz="900" b="0" u="none" strike="noStrike" cap="none" dirty="0" err="1">
                          <a:solidFill>
                            <a:schemeClr val="dk1"/>
                          </a:solidFill>
                          <a:effectLst/>
                          <a:sym typeface="Arial"/>
                        </a:rPr>
                        <a:t>Ақмола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27 726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11 243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3364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10 607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9 508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16 461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10 483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3 931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136 891</a:t>
                      </a:r>
                    </a:p>
                  </a:txBody>
                  <a:tcPr marL="9525" marR="9525" marT="0" marB="0" anchor="ctr"/>
                </a:tc>
                <a:extLst>
                  <a:ext uri="{0D108BD9-81ED-4DB2-BD59-A6C34878D82A}">
                    <a16:rowId xmlns:a16="http://schemas.microsoft.com/office/drawing/2014/main" val="125471743"/>
                  </a:ext>
                </a:extLst>
              </a:tr>
              <a:tr h="197142">
                <a:tc>
                  <a:txBody>
                    <a:bodyPr/>
                    <a:lstStyle/>
                    <a:p>
                      <a:pPr algn="r" fontAlgn="ctr"/>
                      <a:r>
                        <a:rPr lang="ru-RU" sz="900" b="0" u="none" strike="noStrike" cap="none" dirty="0" err="1">
                          <a:solidFill>
                            <a:schemeClr val="dk1"/>
                          </a:solidFill>
                          <a:effectLst/>
                          <a:sym typeface="Arial"/>
                        </a:rPr>
                        <a:t>Ақтөбе</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8 046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8 287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13 129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21 040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13 823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8 308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6 471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18 717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10 417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6 007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160 882</a:t>
                      </a:r>
                    </a:p>
                  </a:txBody>
                  <a:tcPr marL="9525" marR="9525" marT="0" marB="0" anchor="ctr"/>
                </a:tc>
                <a:extLst>
                  <a:ext uri="{0D108BD9-81ED-4DB2-BD59-A6C34878D82A}">
                    <a16:rowId xmlns:a16="http://schemas.microsoft.com/office/drawing/2014/main" val="2043184468"/>
                  </a:ext>
                </a:extLst>
              </a:tr>
              <a:tr h="197142">
                <a:tc>
                  <a:txBody>
                    <a:bodyPr/>
                    <a:lstStyle/>
                    <a:p>
                      <a:pPr algn="r" fontAlgn="ctr"/>
                      <a:r>
                        <a:rPr lang="ru-RU" sz="900" b="0" u="none" strike="noStrike" cap="none" dirty="0">
                          <a:solidFill>
                            <a:schemeClr val="dk1"/>
                          </a:solidFill>
                          <a:effectLst/>
                          <a:sym typeface="Arial"/>
                        </a:rPr>
                        <a:t>Алматы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22 722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11 723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18 043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12 933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21 233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7 882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11 316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22 667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17 795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189 969</a:t>
                      </a:r>
                    </a:p>
                  </a:txBody>
                  <a:tcPr marL="9525" marR="9525" marT="0" marB="0" anchor="ctr"/>
                </a:tc>
                <a:extLst>
                  <a:ext uri="{0D108BD9-81ED-4DB2-BD59-A6C34878D82A}">
                    <a16:rowId xmlns:a16="http://schemas.microsoft.com/office/drawing/2014/main" val="2988167856"/>
                  </a:ext>
                </a:extLst>
              </a:tr>
              <a:tr h="197142">
                <a:tc>
                  <a:txBody>
                    <a:bodyPr/>
                    <a:lstStyle/>
                    <a:p>
                      <a:pPr algn="r" fontAlgn="ctr"/>
                      <a:r>
                        <a:rPr lang="ru-RU" sz="900" b="0" u="none" strike="noStrike" cap="none" dirty="0">
                          <a:solidFill>
                            <a:schemeClr val="dk1"/>
                          </a:solidFill>
                          <a:effectLst/>
                          <a:sym typeface="Arial"/>
                        </a:rPr>
                        <a:t>Атырау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3 584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37 211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8 068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17 121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13 747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3 802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140 660</a:t>
                      </a:r>
                    </a:p>
                  </a:txBody>
                  <a:tcPr marL="9525" marR="9525" marT="0" marB="0" anchor="ctr"/>
                </a:tc>
                <a:extLst>
                  <a:ext uri="{0D108BD9-81ED-4DB2-BD59-A6C34878D82A}">
                    <a16:rowId xmlns:a16="http://schemas.microsoft.com/office/drawing/2014/main" val="983086267"/>
                  </a:ext>
                </a:extLst>
              </a:tr>
              <a:tr h="197142">
                <a:tc>
                  <a:txBody>
                    <a:bodyPr/>
                    <a:lstStyle/>
                    <a:p>
                      <a:pPr algn="r" fontAlgn="ctr"/>
                      <a:r>
                        <a:rPr lang="ru-RU" sz="900" b="0" u="none" strike="noStrike" cap="none" dirty="0">
                          <a:solidFill>
                            <a:schemeClr val="dk1"/>
                          </a:solidFill>
                          <a:effectLst/>
                          <a:sym typeface="Arial"/>
                        </a:rPr>
                        <a:t>Б.-</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10 869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15 340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10 040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17 047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9 588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5 127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121 908</a:t>
                      </a:r>
                    </a:p>
                  </a:txBody>
                  <a:tcPr marL="9525" marR="9525" marT="0" marB="0" anchor="ctr"/>
                </a:tc>
                <a:extLst>
                  <a:ext uri="{0D108BD9-81ED-4DB2-BD59-A6C34878D82A}">
                    <a16:rowId xmlns:a16="http://schemas.microsoft.com/office/drawing/2014/main" val="377476156"/>
                  </a:ext>
                </a:extLst>
              </a:tr>
              <a:tr h="197142">
                <a:tc>
                  <a:txBody>
                    <a:bodyPr/>
                    <a:lstStyle/>
                    <a:p>
                      <a:pPr algn="r" fontAlgn="ctr"/>
                      <a:r>
                        <a:rPr lang="ru-RU" sz="900" b="0" u="none" strike="noStrike" cap="none" dirty="0">
                          <a:solidFill>
                            <a:schemeClr val="dk1"/>
                          </a:solidFill>
                          <a:effectLst/>
                          <a:sym typeface="Arial"/>
                        </a:rPr>
                        <a:t>Жамбыл</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20 518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14 601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13 827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26 814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13 339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6 101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146 855</a:t>
                      </a:r>
                    </a:p>
                  </a:txBody>
                  <a:tcPr marL="9525" marR="9525" marT="0" marB="0" anchor="ctr"/>
                </a:tc>
                <a:extLst>
                  <a:ext uri="{0D108BD9-81ED-4DB2-BD59-A6C34878D82A}">
                    <a16:rowId xmlns:a16="http://schemas.microsoft.com/office/drawing/2014/main" val="2857730136"/>
                  </a:ext>
                </a:extLst>
              </a:tr>
              <a:tr h="197142">
                <a:tc>
                  <a:txBody>
                    <a:bodyPr/>
                    <a:lstStyle/>
                    <a:p>
                      <a:pPr algn="r" fontAlgn="ctr"/>
                      <a:r>
                        <a:rPr lang="ru-RU" sz="900" b="0" u="none" strike="noStrike" cap="none" dirty="0" err="1">
                          <a:solidFill>
                            <a:schemeClr val="dk1"/>
                          </a:solidFill>
                          <a:effectLst/>
                          <a:sym typeface="Arial"/>
                        </a:rPr>
                        <a:t>Жетісу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9 792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7 946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10 535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15 464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9 108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3 115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90 714</a:t>
                      </a:r>
                    </a:p>
                  </a:txBody>
                  <a:tcPr marL="9525" marR="9525" marT="0" marB="0" anchor="ctr"/>
                </a:tc>
                <a:extLst>
                  <a:ext uri="{0D108BD9-81ED-4DB2-BD59-A6C34878D82A}">
                    <a16:rowId xmlns:a16="http://schemas.microsoft.com/office/drawing/2014/main" val="3424603289"/>
                  </a:ext>
                </a:extLst>
              </a:tr>
              <a:tr h="197142">
                <a:tc>
                  <a:txBody>
                    <a:bodyPr/>
                    <a:lstStyle/>
                    <a:p>
                      <a:pPr algn="r" fontAlgn="ctr"/>
                      <a:r>
                        <a:rPr lang="ru-RU" sz="900" b="0" u="none" strike="noStrike" cap="none" dirty="0" err="1">
                          <a:solidFill>
                            <a:schemeClr val="dk1"/>
                          </a:solidFill>
                          <a:effectLst/>
                          <a:sym typeface="Arial"/>
                        </a:rPr>
                        <a:t>Қарағанды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10 211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34 190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6248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21 992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19 903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8 746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7 947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12 401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10 608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22 168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15 156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5 908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213 987</a:t>
                      </a:r>
                    </a:p>
                  </a:txBody>
                  <a:tcPr marL="9525" marR="9525" marT="0" marB="0" anchor="ctr"/>
                </a:tc>
                <a:extLst>
                  <a:ext uri="{0D108BD9-81ED-4DB2-BD59-A6C34878D82A}">
                    <a16:rowId xmlns:a16="http://schemas.microsoft.com/office/drawing/2014/main" val="2544990456"/>
                  </a:ext>
                </a:extLst>
              </a:tr>
              <a:tr h="197142">
                <a:tc>
                  <a:txBody>
                    <a:bodyPr/>
                    <a:lstStyle/>
                    <a:p>
                      <a:pPr algn="r" fontAlgn="ctr"/>
                      <a:r>
                        <a:rPr lang="ru-RU" sz="900" b="0" u="none" strike="noStrike" cap="none" dirty="0" err="1">
                          <a:solidFill>
                            <a:schemeClr val="dk1"/>
                          </a:solidFill>
                          <a:effectLst/>
                          <a:sym typeface="Arial"/>
                        </a:rPr>
                        <a:t>Қостанай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36 716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13 138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12 116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16 991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15 343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10 809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3 743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161 581</a:t>
                      </a:r>
                    </a:p>
                  </a:txBody>
                  <a:tcPr marL="9525" marR="9525" marT="0" marB="0" anchor="ctr"/>
                </a:tc>
                <a:extLst>
                  <a:ext uri="{0D108BD9-81ED-4DB2-BD59-A6C34878D82A}">
                    <a16:rowId xmlns:a16="http://schemas.microsoft.com/office/drawing/2014/main" val="184666127"/>
                  </a:ext>
                </a:extLst>
              </a:tr>
              <a:tr h="197142">
                <a:tc>
                  <a:txBody>
                    <a:bodyPr/>
                    <a:lstStyle/>
                    <a:p>
                      <a:pPr algn="r" fontAlgn="ctr"/>
                      <a:r>
                        <a:rPr lang="ru-RU" sz="900" b="0" u="none" strike="noStrike" cap="none" dirty="0" err="1">
                          <a:solidFill>
                            <a:schemeClr val="dk1"/>
                          </a:solidFill>
                          <a:effectLst/>
                          <a:sym typeface="Arial"/>
                        </a:rPr>
                        <a:t>Қызылорда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11 596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10 146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6 430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20 697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2 341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102 008</a:t>
                      </a:r>
                    </a:p>
                  </a:txBody>
                  <a:tcPr marL="9525" marR="9525" marT="0" marB="0" anchor="ctr"/>
                </a:tc>
                <a:extLst>
                  <a:ext uri="{0D108BD9-81ED-4DB2-BD59-A6C34878D82A}">
                    <a16:rowId xmlns:a16="http://schemas.microsoft.com/office/drawing/2014/main" val="1095292420"/>
                  </a:ext>
                </a:extLst>
              </a:tr>
              <a:tr h="197142">
                <a:tc>
                  <a:txBody>
                    <a:bodyPr/>
                    <a:lstStyle/>
                    <a:p>
                      <a:pPr algn="r" fontAlgn="ctr"/>
                      <a:r>
                        <a:rPr lang="ru-RU" sz="900" b="0" u="none" strike="noStrike" cap="none" dirty="0" err="1">
                          <a:solidFill>
                            <a:schemeClr val="dk1"/>
                          </a:solidFill>
                          <a:effectLst/>
                          <a:sym typeface="Arial"/>
                        </a:rPr>
                        <a:t>Маңғыстау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1674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13 253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14 744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15 000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9 345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12 906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7 602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6 874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127 998</a:t>
                      </a:r>
                    </a:p>
                  </a:txBody>
                  <a:tcPr marL="9525" marR="9525" marT="0" marB="0" anchor="ctr"/>
                </a:tc>
                <a:extLst>
                  <a:ext uri="{0D108BD9-81ED-4DB2-BD59-A6C34878D82A}">
                    <a16:rowId xmlns:a16="http://schemas.microsoft.com/office/drawing/2014/main" val="1624006720"/>
                  </a:ext>
                </a:extLst>
              </a:tr>
              <a:tr h="197142">
                <a:tc>
                  <a:txBody>
                    <a:bodyPr/>
                    <a:lstStyle/>
                    <a:p>
                      <a:pPr algn="r" fontAlgn="ctr"/>
                      <a:r>
                        <a:rPr lang="ru-RU" sz="900" b="0" u="none" strike="noStrike" cap="none" dirty="0">
                          <a:solidFill>
                            <a:schemeClr val="dk1"/>
                          </a:solidFill>
                          <a:effectLst/>
                          <a:sym typeface="Arial"/>
                        </a:rPr>
                        <a:t>Павлодар</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14 821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23 571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12 253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13 354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7 676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14 446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10 459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5 847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150 096</a:t>
                      </a:r>
                    </a:p>
                  </a:txBody>
                  <a:tcPr marL="9525" marR="9525" marT="0" marB="0" anchor="ctr"/>
                </a:tc>
                <a:extLst>
                  <a:ext uri="{0D108BD9-81ED-4DB2-BD59-A6C34878D82A}">
                    <a16:rowId xmlns:a16="http://schemas.microsoft.com/office/drawing/2014/main" val="771704854"/>
                  </a:ext>
                </a:extLst>
              </a:tr>
              <a:tr h="197142">
                <a:tc>
                  <a:txBody>
                    <a:bodyPr/>
                    <a:lstStyle/>
                    <a:p>
                      <a:pPr algn="r" fontAlgn="ctr"/>
                      <a:r>
                        <a:rPr lang="ru-RU" sz="900" b="0" u="none" strike="noStrike" cap="none" dirty="0">
                          <a:solidFill>
                            <a:schemeClr val="dk1"/>
                          </a:solidFill>
                          <a:effectLst/>
                          <a:sym typeface="Arial"/>
                        </a:rPr>
                        <a:t>С.-</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19 559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12 548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3 621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96 332</a:t>
                      </a:r>
                    </a:p>
                  </a:txBody>
                  <a:tcPr marL="9525" marR="9525" marT="0" marB="0" anchor="ctr"/>
                </a:tc>
                <a:extLst>
                  <a:ext uri="{0D108BD9-81ED-4DB2-BD59-A6C34878D82A}">
                    <a16:rowId xmlns:a16="http://schemas.microsoft.com/office/drawing/2014/main" val="1352891898"/>
                  </a:ext>
                </a:extLst>
              </a:tr>
              <a:tr h="197142">
                <a:tc>
                  <a:txBody>
                    <a:bodyPr/>
                    <a:lstStyle/>
                    <a:p>
                      <a:pPr algn="r" fontAlgn="ctr"/>
                      <a:r>
                        <a:rPr lang="ru-RU" sz="900" b="0" u="none" strike="noStrike" cap="none" dirty="0" err="1">
                          <a:solidFill>
                            <a:schemeClr val="dk1"/>
                          </a:solidFill>
                          <a:effectLst/>
                          <a:sym typeface="Arial"/>
                        </a:rPr>
                        <a:t>Түркістан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47 752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12 379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9 246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49 729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16 263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2 990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186 455</a:t>
                      </a:r>
                    </a:p>
                  </a:txBody>
                  <a:tcPr marL="9525" marR="9525" marT="0" marB="0" anchor="ctr"/>
                </a:tc>
                <a:extLst>
                  <a:ext uri="{0D108BD9-81ED-4DB2-BD59-A6C34878D82A}">
                    <a16:rowId xmlns:a16="http://schemas.microsoft.com/office/drawing/2014/main" val="3831812551"/>
                  </a:ext>
                </a:extLst>
              </a:tr>
              <a:tr h="197142">
                <a:tc>
                  <a:txBody>
                    <a:bodyPr/>
                    <a:lstStyle/>
                    <a:p>
                      <a:pPr algn="r" fontAlgn="ctr"/>
                      <a:r>
                        <a:rPr lang="ru-RU" sz="900" b="0" u="none" strike="noStrike" cap="none" dirty="0" err="1">
                          <a:solidFill>
                            <a:schemeClr val="dk1"/>
                          </a:solidFill>
                          <a:effectLst/>
                          <a:sym typeface="Arial"/>
                        </a:rPr>
                        <a:t>Ұлытау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9 912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1 425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38 107</a:t>
                      </a:r>
                    </a:p>
                  </a:txBody>
                  <a:tcPr marL="9525" marR="9525" marT="0" marB="0" anchor="ctr"/>
                </a:tc>
                <a:extLst>
                  <a:ext uri="{0D108BD9-81ED-4DB2-BD59-A6C34878D82A}">
                    <a16:rowId xmlns:a16="http://schemas.microsoft.com/office/drawing/2014/main" val="2769433229"/>
                  </a:ext>
                </a:extLst>
              </a:tr>
              <a:tr h="197142">
                <a:tc>
                  <a:txBody>
                    <a:bodyPr/>
                    <a:lstStyle/>
                    <a:p>
                      <a:pPr algn="r" fontAlgn="ctr"/>
                      <a:r>
                        <a:rPr lang="ru-RU" sz="900" b="0" u="none" strike="noStrike" cap="none" dirty="0">
                          <a:solidFill>
                            <a:schemeClr val="dk1"/>
                          </a:solidFill>
                          <a:effectLst/>
                          <a:sym typeface="Arial"/>
                        </a:rPr>
                        <a:t>Ш.-</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11 912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18 178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4122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14 845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12 405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5 733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13 918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11 337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5 180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142 519</a:t>
                      </a:r>
                    </a:p>
                  </a:txBody>
                  <a:tcPr marL="9525" marR="9525" marT="0" marB="0" anchor="ctr"/>
                </a:tc>
                <a:extLst>
                  <a:ext uri="{0D108BD9-81ED-4DB2-BD59-A6C34878D82A}">
                    <a16:rowId xmlns:a16="http://schemas.microsoft.com/office/drawing/2014/main" val="2434409632"/>
                  </a:ext>
                </a:extLst>
              </a:tr>
              <a:tr h="197142">
                <a:tc>
                  <a:txBody>
                    <a:bodyPr/>
                    <a:lstStyle/>
                    <a:p>
                      <a:pPr algn="r" fontAlgn="ctr"/>
                      <a:r>
                        <a:rPr lang="ru-RU" sz="900" b="0" u="none" strike="noStrike" cap="none" dirty="0">
                          <a:solidFill>
                            <a:schemeClr val="dk1"/>
                          </a:solidFill>
                          <a:effectLst/>
                          <a:sym typeface="Arial"/>
                        </a:rPr>
                        <a:t>Астана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2 021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12 431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46 605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24 396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15 050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11 842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13 319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19 211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13 187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28 715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20 124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12 851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21 026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19 593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9 841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283 100</a:t>
                      </a:r>
                    </a:p>
                  </a:txBody>
                  <a:tcPr marL="9525" marR="9525" marT="0" marB="0" anchor="ctr"/>
                </a:tc>
                <a:extLst>
                  <a:ext uri="{0D108BD9-81ED-4DB2-BD59-A6C34878D82A}">
                    <a16:rowId xmlns:a16="http://schemas.microsoft.com/office/drawing/2014/main" val="1784393085"/>
                  </a:ext>
                </a:extLst>
              </a:tr>
              <a:tr h="197142">
                <a:tc>
                  <a:txBody>
                    <a:bodyPr/>
                    <a:lstStyle/>
                    <a:p>
                      <a:pPr algn="r" fontAlgn="ctr"/>
                      <a:r>
                        <a:rPr lang="ru-RU" sz="900" b="0" u="none" strike="noStrike" cap="none" dirty="0">
                          <a:solidFill>
                            <a:schemeClr val="dk1"/>
                          </a:solidFill>
                          <a:effectLst/>
                          <a:sym typeface="Arial"/>
                        </a:rPr>
                        <a:t>Алматы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2 082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28 305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47 131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64 885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23 156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16 738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21 034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72 203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22 013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53 130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39 088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7 525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36 829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29 258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25 160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506 085</a:t>
                      </a:r>
                    </a:p>
                  </a:txBody>
                  <a:tcPr marL="9525" marR="9525" marT="0" marB="0" anchor="ctr"/>
                </a:tc>
                <a:extLst>
                  <a:ext uri="{0D108BD9-81ED-4DB2-BD59-A6C34878D82A}">
                    <a16:rowId xmlns:a16="http://schemas.microsoft.com/office/drawing/2014/main" val="4051007158"/>
                  </a:ext>
                </a:extLst>
              </a:tr>
              <a:tr h="197142">
                <a:tc>
                  <a:txBody>
                    <a:bodyPr/>
                    <a:lstStyle/>
                    <a:p>
                      <a:pPr algn="r" fontAlgn="ctr"/>
                      <a:r>
                        <a:rPr lang="ru-RU" sz="900" b="0" u="none" strike="noStrike" cap="none" dirty="0">
                          <a:solidFill>
                            <a:schemeClr val="dk1"/>
                          </a:solidFill>
                          <a:effectLst/>
                          <a:sym typeface="Arial"/>
                        </a:rPr>
                        <a:t>Шымкент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3 019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10 765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16 201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7 516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13 233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9 138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21 416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13 367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22 544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156 530</a:t>
                      </a:r>
                    </a:p>
                  </a:txBody>
                  <a:tcPr marL="9525" marR="9525" marT="0" marB="0" anchor="ctr"/>
                </a:tc>
                <a:extLst>
                  <a:ext uri="{0D108BD9-81ED-4DB2-BD59-A6C34878D82A}">
                    <a16:rowId xmlns:a16="http://schemas.microsoft.com/office/drawing/2014/main" val="1101556306"/>
                  </a:ext>
                </a:extLst>
              </a:tr>
              <a:tr h="197142">
                <a:tc>
                  <a:txBody>
                    <a:bodyPr/>
                    <a:lstStyle/>
                    <a:p>
                      <a:pPr algn="r" fontAlgn="b"/>
                      <a:r>
                        <a:rPr lang="ru-RU" sz="900" b="1" u="none" strike="noStrike" cap="none" dirty="0" err="1">
                          <a:solidFill>
                            <a:schemeClr val="dk1"/>
                          </a:solidFill>
                          <a:effectLst/>
                          <a:sym typeface="Arial"/>
                        </a:rPr>
                        <a:t>Қазақстан</a:t>
                      </a:r>
                      <a:endParaRPr lang="ru-KZ" sz="900" b="1" i="0" u="none" strike="noStrike" cap="none" dirty="0">
                        <a:solidFill>
                          <a:schemeClr val="dk1"/>
                        </a:solidFill>
                        <a:effectLst/>
                        <a:latin typeface="+mn-lt"/>
                        <a:ea typeface="+mn-ea"/>
                        <a:cs typeface="+mn-cs"/>
                        <a:sym typeface="Arial"/>
                      </a:endParaRPr>
                    </a:p>
                  </a:txBody>
                  <a:tcPr marL="6259" marR="36000" marT="0" marB="0" anchor="ctr"/>
                </a:tc>
                <a:tc>
                  <a:txBody>
                    <a:bodyPr/>
                    <a:lstStyle/>
                    <a:p>
                      <a:pPr algn="ctr" rtl="0" fontAlgn="ctr"/>
                      <a:r>
                        <a:rPr lang="ru-KZ" sz="800" b="1" i="0" u="none" strike="noStrike">
                          <a:solidFill>
                            <a:srgbClr val="000000"/>
                          </a:solidFill>
                          <a:effectLst/>
                          <a:latin typeface="Arial" panose="020B0604020202020204" pitchFamily="34" charset="0"/>
                        </a:rPr>
                        <a:t>273 052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71 652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238 934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64 518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27 623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349 195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256 280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131 213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104 025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62 519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225 621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81 145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191 973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178 409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161 307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388 549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235 639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57 793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143 065</a:t>
                      </a:r>
                    </a:p>
                  </a:txBody>
                  <a:tcPr marL="9525" marR="9525" marT="0" marB="0" anchor="ctr"/>
                </a:tc>
                <a:tc>
                  <a:txBody>
                    <a:bodyPr/>
                    <a:lstStyle/>
                    <a:p>
                      <a:pPr algn="ctr" rtl="0" fontAlgn="ctr"/>
                      <a:r>
                        <a:rPr lang="ru-KZ" sz="800" b="1" i="0" u="none" strike="noStrike" dirty="0">
                          <a:solidFill>
                            <a:srgbClr val="000000"/>
                          </a:solidFill>
                          <a:effectLst/>
                          <a:latin typeface="Arial" panose="020B0604020202020204" pitchFamily="34" charset="0"/>
                        </a:rPr>
                        <a:t>3 242 512</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241843039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8FF0F9-FA6C-DE28-23D9-E60DDBF4E8D7}"/>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8B26A11B-15F7-7735-12BD-932BD37D362C}"/>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өңірлер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33D14581-133B-8A78-CDE2-69D42959C526}"/>
              </a:ext>
            </a:extLst>
          </p:cNvPr>
          <p:cNvSpPr>
            <a:spLocks noGrp="1"/>
          </p:cNvSpPr>
          <p:nvPr>
            <p:ph type="sldNum" sz="quarter" idx="12"/>
          </p:nvPr>
        </p:nvSpPr>
        <p:spPr/>
        <p:txBody>
          <a:bodyPr/>
          <a:lstStyle/>
          <a:p>
            <a:r>
              <a:rPr lang="kk-KZ" dirty="0"/>
              <a:t>78-ден</a:t>
            </a:r>
            <a:r>
              <a:rPr lang="en-US" dirty="0"/>
              <a:t> </a:t>
            </a:r>
            <a:r>
              <a:rPr lang="ru-RU" dirty="0"/>
              <a:t> 34</a:t>
            </a:r>
          </a:p>
        </p:txBody>
      </p:sp>
      <p:graphicFrame>
        <p:nvGraphicFramePr>
          <p:cNvPr id="9" name="Таблица 8">
            <a:extLst>
              <a:ext uri="{FF2B5EF4-FFF2-40B4-BE49-F238E27FC236}">
                <a16:creationId xmlns:a16="http://schemas.microsoft.com/office/drawing/2014/main" id="{E592FE56-5030-23C3-0208-63992040685F}"/>
              </a:ext>
            </a:extLst>
          </p:cNvPr>
          <p:cNvGraphicFramePr>
            <a:graphicFrameLocks noGrp="1"/>
          </p:cNvGraphicFramePr>
          <p:nvPr>
            <p:extLst>
              <p:ext uri="{D42A27DB-BD31-4B8C-83A1-F6EECF244321}">
                <p14:modId xmlns:p14="http://schemas.microsoft.com/office/powerpoint/2010/main" val="4287450056"/>
              </p:ext>
            </p:extLst>
          </p:nvPr>
        </p:nvGraphicFramePr>
        <p:xfrm>
          <a:off x="175097" y="1070044"/>
          <a:ext cx="11879999" cy="5400003"/>
        </p:xfrm>
        <a:graphic>
          <a:graphicData uri="http://schemas.openxmlformats.org/drawingml/2006/table">
            <a:tbl>
              <a:tblPr bandRow="1">
                <a:tableStyleId>{F5AB1C69-6EDB-4FF4-983F-18BD219EF322}</a:tableStyleId>
              </a:tblPr>
              <a:tblGrid>
                <a:gridCol w="1643975">
                  <a:extLst>
                    <a:ext uri="{9D8B030D-6E8A-4147-A177-3AD203B41FA5}">
                      <a16:colId xmlns:a16="http://schemas.microsoft.com/office/drawing/2014/main" val="857107640"/>
                    </a:ext>
                  </a:extLst>
                </a:gridCol>
                <a:gridCol w="853002">
                  <a:extLst>
                    <a:ext uri="{9D8B030D-6E8A-4147-A177-3AD203B41FA5}">
                      <a16:colId xmlns:a16="http://schemas.microsoft.com/office/drawing/2014/main" val="3570880301"/>
                    </a:ext>
                  </a:extLst>
                </a:gridCol>
                <a:gridCol w="853002">
                  <a:extLst>
                    <a:ext uri="{9D8B030D-6E8A-4147-A177-3AD203B41FA5}">
                      <a16:colId xmlns:a16="http://schemas.microsoft.com/office/drawing/2014/main" val="653208076"/>
                    </a:ext>
                  </a:extLst>
                </a:gridCol>
                <a:gridCol w="853002">
                  <a:extLst>
                    <a:ext uri="{9D8B030D-6E8A-4147-A177-3AD203B41FA5}">
                      <a16:colId xmlns:a16="http://schemas.microsoft.com/office/drawing/2014/main" val="2353179810"/>
                    </a:ext>
                  </a:extLst>
                </a:gridCol>
                <a:gridCol w="853002">
                  <a:extLst>
                    <a:ext uri="{9D8B030D-6E8A-4147-A177-3AD203B41FA5}">
                      <a16:colId xmlns:a16="http://schemas.microsoft.com/office/drawing/2014/main" val="3862630078"/>
                    </a:ext>
                  </a:extLst>
                </a:gridCol>
                <a:gridCol w="853002">
                  <a:extLst>
                    <a:ext uri="{9D8B030D-6E8A-4147-A177-3AD203B41FA5}">
                      <a16:colId xmlns:a16="http://schemas.microsoft.com/office/drawing/2014/main" val="4010029943"/>
                    </a:ext>
                  </a:extLst>
                </a:gridCol>
                <a:gridCol w="853002">
                  <a:extLst>
                    <a:ext uri="{9D8B030D-6E8A-4147-A177-3AD203B41FA5}">
                      <a16:colId xmlns:a16="http://schemas.microsoft.com/office/drawing/2014/main" val="702345676"/>
                    </a:ext>
                  </a:extLst>
                </a:gridCol>
                <a:gridCol w="853002">
                  <a:extLst>
                    <a:ext uri="{9D8B030D-6E8A-4147-A177-3AD203B41FA5}">
                      <a16:colId xmlns:a16="http://schemas.microsoft.com/office/drawing/2014/main" val="1264580491"/>
                    </a:ext>
                  </a:extLst>
                </a:gridCol>
                <a:gridCol w="853002">
                  <a:extLst>
                    <a:ext uri="{9D8B030D-6E8A-4147-A177-3AD203B41FA5}">
                      <a16:colId xmlns:a16="http://schemas.microsoft.com/office/drawing/2014/main" val="1685326651"/>
                    </a:ext>
                  </a:extLst>
                </a:gridCol>
                <a:gridCol w="853002">
                  <a:extLst>
                    <a:ext uri="{9D8B030D-6E8A-4147-A177-3AD203B41FA5}">
                      <a16:colId xmlns:a16="http://schemas.microsoft.com/office/drawing/2014/main" val="1682573322"/>
                    </a:ext>
                  </a:extLst>
                </a:gridCol>
                <a:gridCol w="853002">
                  <a:extLst>
                    <a:ext uri="{9D8B030D-6E8A-4147-A177-3AD203B41FA5}">
                      <a16:colId xmlns:a16="http://schemas.microsoft.com/office/drawing/2014/main" val="965713811"/>
                    </a:ext>
                  </a:extLst>
                </a:gridCol>
                <a:gridCol w="853002">
                  <a:extLst>
                    <a:ext uri="{9D8B030D-6E8A-4147-A177-3AD203B41FA5}">
                      <a16:colId xmlns:a16="http://schemas.microsoft.com/office/drawing/2014/main" val="3209965766"/>
                    </a:ext>
                  </a:extLst>
                </a:gridCol>
                <a:gridCol w="853002">
                  <a:extLst>
                    <a:ext uri="{9D8B030D-6E8A-4147-A177-3AD203B41FA5}">
                      <a16:colId xmlns:a16="http://schemas.microsoft.com/office/drawing/2014/main" val="581187171"/>
                    </a:ext>
                  </a:extLst>
                </a:gridCol>
              </a:tblGrid>
              <a:tr h="360507">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ctr" fontAlgn="ctr"/>
                      <a:r>
                        <a:rPr lang="ru-RU" sz="1100" b="0" u="none" strike="noStrike" dirty="0">
                          <a:solidFill>
                            <a:schemeClr val="bg1"/>
                          </a:solidFill>
                          <a:effectLst/>
                        </a:rPr>
                        <a:t>2025</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2026</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2027</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2028</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2029</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2030</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2031</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2032</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2033</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2034</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2035</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chemeClr val="accent3">
                        <a:lumMod val="50000"/>
                      </a:schemeClr>
                    </a:solidFill>
                  </a:tcPr>
                </a:tc>
                <a:extLst>
                  <a:ext uri="{0D108BD9-81ED-4DB2-BD59-A6C34878D82A}">
                    <a16:rowId xmlns:a16="http://schemas.microsoft.com/office/drawing/2014/main" val="2246136800"/>
                  </a:ext>
                </a:extLst>
              </a:tr>
              <a:tr h="239976">
                <a:tc>
                  <a:txBody>
                    <a:bodyPr/>
                    <a:lstStyle/>
                    <a:p>
                      <a:pPr algn="r" fontAlgn="ctr"/>
                      <a:r>
                        <a:rPr lang="ru-RU" sz="1050" b="0" u="none" strike="noStrike" cap="none" dirty="0">
                          <a:solidFill>
                            <a:schemeClr val="dk1"/>
                          </a:solidFill>
                          <a:effectLst/>
                          <a:sym typeface="Arial"/>
                        </a:rPr>
                        <a:t>Абай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6 641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8 062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8 106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7 171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7 394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7 662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7 876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8 653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9 089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9 452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9 729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89 835</a:t>
                      </a:r>
                    </a:p>
                  </a:txBody>
                  <a:tcPr marL="9525" marR="9525" marT="9525" marB="0" anchor="ctr"/>
                </a:tc>
                <a:extLst>
                  <a:ext uri="{0D108BD9-81ED-4DB2-BD59-A6C34878D82A}">
                    <a16:rowId xmlns:a16="http://schemas.microsoft.com/office/drawing/2014/main" val="1790749394"/>
                  </a:ext>
                </a:extLst>
              </a:tr>
              <a:tr h="239976">
                <a:tc>
                  <a:txBody>
                    <a:bodyPr/>
                    <a:lstStyle/>
                    <a:p>
                      <a:pPr algn="r" fontAlgn="ctr"/>
                      <a:r>
                        <a:rPr lang="ru-RU" sz="1050" b="0" u="none" strike="noStrike" cap="none" dirty="0" err="1">
                          <a:solidFill>
                            <a:schemeClr val="dk1"/>
                          </a:solidFill>
                          <a:effectLst/>
                          <a:sym typeface="Arial"/>
                        </a:rPr>
                        <a:t>Ақмола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9 400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11 213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11 382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11 248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11 519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12 042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12 308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13 642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14 281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14 581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15 275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136 891</a:t>
                      </a:r>
                    </a:p>
                  </a:txBody>
                  <a:tcPr marL="9525" marR="9525" marT="9525" marB="0" anchor="ctr"/>
                </a:tc>
                <a:extLst>
                  <a:ext uri="{0D108BD9-81ED-4DB2-BD59-A6C34878D82A}">
                    <a16:rowId xmlns:a16="http://schemas.microsoft.com/office/drawing/2014/main" val="125471743"/>
                  </a:ext>
                </a:extLst>
              </a:tr>
              <a:tr h="239976">
                <a:tc>
                  <a:txBody>
                    <a:bodyPr/>
                    <a:lstStyle/>
                    <a:p>
                      <a:pPr algn="r" fontAlgn="ctr"/>
                      <a:r>
                        <a:rPr lang="ru-RU" sz="1050" b="0" u="none" strike="noStrike" cap="none" dirty="0" err="1">
                          <a:solidFill>
                            <a:schemeClr val="dk1"/>
                          </a:solidFill>
                          <a:effectLst/>
                          <a:sym typeface="Arial"/>
                        </a:rPr>
                        <a:t>Ақтөбе</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12 386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14 250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14 562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12 635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13 019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14 066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14 172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15 631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16 234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16 840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17 087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160 882</a:t>
                      </a:r>
                    </a:p>
                  </a:txBody>
                  <a:tcPr marL="9525" marR="9525" marT="9525" marB="0" anchor="ctr"/>
                </a:tc>
                <a:extLst>
                  <a:ext uri="{0D108BD9-81ED-4DB2-BD59-A6C34878D82A}">
                    <a16:rowId xmlns:a16="http://schemas.microsoft.com/office/drawing/2014/main" val="2043184468"/>
                  </a:ext>
                </a:extLst>
              </a:tr>
              <a:tr h="239976">
                <a:tc>
                  <a:txBody>
                    <a:bodyPr/>
                    <a:lstStyle/>
                    <a:p>
                      <a:pPr algn="r" fontAlgn="ctr"/>
                      <a:r>
                        <a:rPr lang="ru-RU" sz="1050" b="0" u="none" strike="noStrike" cap="none" dirty="0">
                          <a:solidFill>
                            <a:schemeClr val="dk1"/>
                          </a:solidFill>
                          <a:effectLst/>
                          <a:sym typeface="Arial"/>
                        </a:rPr>
                        <a:t>Алматы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12 802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16 101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15 933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15 271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15 835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16 742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17 305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18 797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19 682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20 438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21 063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189 969</a:t>
                      </a:r>
                    </a:p>
                  </a:txBody>
                  <a:tcPr marL="9525" marR="9525" marT="9525" marB="0" anchor="ctr"/>
                </a:tc>
                <a:extLst>
                  <a:ext uri="{0D108BD9-81ED-4DB2-BD59-A6C34878D82A}">
                    <a16:rowId xmlns:a16="http://schemas.microsoft.com/office/drawing/2014/main" val="2988167856"/>
                  </a:ext>
                </a:extLst>
              </a:tr>
              <a:tr h="239976">
                <a:tc>
                  <a:txBody>
                    <a:bodyPr/>
                    <a:lstStyle/>
                    <a:p>
                      <a:pPr algn="r" fontAlgn="ctr"/>
                      <a:r>
                        <a:rPr lang="ru-RU" sz="1050" b="0" u="none" strike="noStrike" cap="none" dirty="0">
                          <a:solidFill>
                            <a:schemeClr val="dk1"/>
                          </a:solidFill>
                          <a:effectLst/>
                          <a:sym typeface="Arial"/>
                        </a:rPr>
                        <a:t>Атырау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10 238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12 864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12 823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10 609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11 066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12 459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12 840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13 825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14 204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14 791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14 941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140 660</a:t>
                      </a:r>
                    </a:p>
                  </a:txBody>
                  <a:tcPr marL="9525" marR="9525" marT="9525" marB="0" anchor="ctr"/>
                </a:tc>
                <a:extLst>
                  <a:ext uri="{0D108BD9-81ED-4DB2-BD59-A6C34878D82A}">
                    <a16:rowId xmlns:a16="http://schemas.microsoft.com/office/drawing/2014/main" val="983086267"/>
                  </a:ext>
                </a:extLst>
              </a:tr>
              <a:tr h="239976">
                <a:tc>
                  <a:txBody>
                    <a:bodyPr/>
                    <a:lstStyle/>
                    <a:p>
                      <a:pPr algn="r" fontAlgn="ctr"/>
                      <a:r>
                        <a:rPr lang="ru-RU" sz="1050" b="0" u="none" strike="noStrike" cap="none" dirty="0">
                          <a:solidFill>
                            <a:schemeClr val="dk1"/>
                          </a:solidFill>
                          <a:effectLst/>
                          <a:sym typeface="Arial"/>
                        </a:rPr>
                        <a:t>Б.-</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9 036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10 722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10 851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9 687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10 017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10 633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10 925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11 983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12 372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12 712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12 970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121 908</a:t>
                      </a:r>
                    </a:p>
                  </a:txBody>
                  <a:tcPr marL="9525" marR="9525" marT="9525" marB="0" anchor="ctr"/>
                </a:tc>
                <a:extLst>
                  <a:ext uri="{0D108BD9-81ED-4DB2-BD59-A6C34878D82A}">
                    <a16:rowId xmlns:a16="http://schemas.microsoft.com/office/drawing/2014/main" val="377476156"/>
                  </a:ext>
                </a:extLst>
              </a:tr>
              <a:tr h="239976">
                <a:tc>
                  <a:txBody>
                    <a:bodyPr/>
                    <a:lstStyle/>
                    <a:p>
                      <a:pPr algn="r" fontAlgn="ctr"/>
                      <a:r>
                        <a:rPr lang="ru-RU" sz="1050" b="0" u="none" strike="noStrike" cap="none" dirty="0">
                          <a:solidFill>
                            <a:schemeClr val="dk1"/>
                          </a:solidFill>
                          <a:effectLst/>
                          <a:sym typeface="Arial"/>
                        </a:rPr>
                        <a:t>Жамбыл</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9 881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12 111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12 470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12 111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12 214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12 693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13 253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14 593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15 386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15 883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16 260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146 855</a:t>
                      </a:r>
                    </a:p>
                  </a:txBody>
                  <a:tcPr marL="9525" marR="9525" marT="9525" marB="0" anchor="ctr"/>
                </a:tc>
                <a:extLst>
                  <a:ext uri="{0D108BD9-81ED-4DB2-BD59-A6C34878D82A}">
                    <a16:rowId xmlns:a16="http://schemas.microsoft.com/office/drawing/2014/main" val="2857730136"/>
                  </a:ext>
                </a:extLst>
              </a:tr>
              <a:tr h="239976">
                <a:tc>
                  <a:txBody>
                    <a:bodyPr/>
                    <a:lstStyle/>
                    <a:p>
                      <a:pPr algn="r" fontAlgn="ctr"/>
                      <a:r>
                        <a:rPr lang="ru-RU" sz="1050" b="0" u="none" strike="noStrike" cap="none" dirty="0" err="1">
                          <a:solidFill>
                            <a:schemeClr val="dk1"/>
                          </a:solidFill>
                          <a:effectLst/>
                          <a:sym typeface="Arial"/>
                        </a:rPr>
                        <a:t>Жетісу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6 347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8 355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7 336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7 534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7 712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8 014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8 941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9 060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9 433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9 820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90 714</a:t>
                      </a:r>
                    </a:p>
                  </a:txBody>
                  <a:tcPr marL="9525" marR="9525" marT="9525" marB="0" anchor="ctr"/>
                </a:tc>
                <a:extLst>
                  <a:ext uri="{0D108BD9-81ED-4DB2-BD59-A6C34878D82A}">
                    <a16:rowId xmlns:a16="http://schemas.microsoft.com/office/drawing/2014/main" val="3424603289"/>
                  </a:ext>
                </a:extLst>
              </a:tr>
              <a:tr h="239976">
                <a:tc>
                  <a:txBody>
                    <a:bodyPr/>
                    <a:lstStyle/>
                    <a:p>
                      <a:pPr algn="r" fontAlgn="ctr"/>
                      <a:r>
                        <a:rPr lang="ru-RU" sz="1050" b="0" u="none" strike="noStrike" cap="none" dirty="0" err="1">
                          <a:solidFill>
                            <a:schemeClr val="dk1"/>
                          </a:solidFill>
                          <a:effectLst/>
                          <a:sym typeface="Arial"/>
                        </a:rPr>
                        <a:t>Қарағанды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16 229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19 069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19 427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16 860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17 267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18 455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18 683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20 792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21 717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22 435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23 053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213 987</a:t>
                      </a:r>
                    </a:p>
                  </a:txBody>
                  <a:tcPr marL="9525" marR="9525" marT="9525" marB="0" anchor="ctr"/>
                </a:tc>
                <a:extLst>
                  <a:ext uri="{0D108BD9-81ED-4DB2-BD59-A6C34878D82A}">
                    <a16:rowId xmlns:a16="http://schemas.microsoft.com/office/drawing/2014/main" val="2544990456"/>
                  </a:ext>
                </a:extLst>
              </a:tr>
              <a:tr h="239976">
                <a:tc>
                  <a:txBody>
                    <a:bodyPr/>
                    <a:lstStyle/>
                    <a:p>
                      <a:pPr algn="r" fontAlgn="ctr"/>
                      <a:r>
                        <a:rPr lang="ru-RU" sz="1050" b="0" u="none" strike="noStrike" cap="none" dirty="0" err="1">
                          <a:solidFill>
                            <a:schemeClr val="dk1"/>
                          </a:solidFill>
                          <a:effectLst/>
                          <a:sym typeface="Arial"/>
                        </a:rPr>
                        <a:t>Қостанай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11 210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12 669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12 944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13 160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13 559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14 430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14 747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16 387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16 989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17 593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17 893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161 581</a:t>
                      </a:r>
                    </a:p>
                  </a:txBody>
                  <a:tcPr marL="9525" marR="9525" marT="9525" marB="0" anchor="ctr"/>
                </a:tc>
                <a:extLst>
                  <a:ext uri="{0D108BD9-81ED-4DB2-BD59-A6C34878D82A}">
                    <a16:rowId xmlns:a16="http://schemas.microsoft.com/office/drawing/2014/main" val="184666127"/>
                  </a:ext>
                </a:extLst>
              </a:tr>
              <a:tr h="239976">
                <a:tc>
                  <a:txBody>
                    <a:bodyPr/>
                    <a:lstStyle/>
                    <a:p>
                      <a:pPr algn="r" fontAlgn="ctr"/>
                      <a:r>
                        <a:rPr lang="ru-RU" sz="1050" b="0" u="none" strike="noStrike" cap="none" dirty="0" err="1">
                          <a:solidFill>
                            <a:schemeClr val="dk1"/>
                          </a:solidFill>
                          <a:effectLst/>
                          <a:sym typeface="Arial"/>
                        </a:rPr>
                        <a:t>Қызылорда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7 283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8 492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8 641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8 397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8 744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9 053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10 252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10 754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11 110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11 182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102 008</a:t>
                      </a:r>
                    </a:p>
                  </a:txBody>
                  <a:tcPr marL="9525" marR="9525" marT="9525" marB="0" anchor="ctr"/>
                </a:tc>
                <a:extLst>
                  <a:ext uri="{0D108BD9-81ED-4DB2-BD59-A6C34878D82A}">
                    <a16:rowId xmlns:a16="http://schemas.microsoft.com/office/drawing/2014/main" val="1095292420"/>
                  </a:ext>
                </a:extLst>
              </a:tr>
              <a:tr h="239976">
                <a:tc>
                  <a:txBody>
                    <a:bodyPr/>
                    <a:lstStyle/>
                    <a:p>
                      <a:pPr algn="r" fontAlgn="ctr"/>
                      <a:r>
                        <a:rPr lang="ru-RU" sz="1050" b="0" u="none" strike="noStrike" cap="none" dirty="0" err="1">
                          <a:solidFill>
                            <a:schemeClr val="dk1"/>
                          </a:solidFill>
                          <a:effectLst/>
                          <a:sym typeface="Arial"/>
                        </a:rPr>
                        <a:t>Маңғыстау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9 300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11 419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11 078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9 882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10 318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11 177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11 544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12 585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13 140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13 645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13 910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127 998</a:t>
                      </a:r>
                    </a:p>
                  </a:txBody>
                  <a:tcPr marL="9525" marR="9525" marT="9525" marB="0" anchor="ctr"/>
                </a:tc>
                <a:extLst>
                  <a:ext uri="{0D108BD9-81ED-4DB2-BD59-A6C34878D82A}">
                    <a16:rowId xmlns:a16="http://schemas.microsoft.com/office/drawing/2014/main" val="1624006720"/>
                  </a:ext>
                </a:extLst>
              </a:tr>
              <a:tr h="239976">
                <a:tc>
                  <a:txBody>
                    <a:bodyPr/>
                    <a:lstStyle/>
                    <a:p>
                      <a:pPr algn="r" fontAlgn="ctr"/>
                      <a:r>
                        <a:rPr lang="ru-RU" sz="1050" b="0" u="none" strike="noStrike" cap="none" dirty="0">
                          <a:solidFill>
                            <a:schemeClr val="dk1"/>
                          </a:solidFill>
                          <a:effectLst/>
                          <a:sym typeface="Arial"/>
                        </a:rPr>
                        <a:t>Павлодар</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10 979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12 950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13 009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11 983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12 422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13 023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13 328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14 787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15 419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15 949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16 247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150 096</a:t>
                      </a:r>
                    </a:p>
                  </a:txBody>
                  <a:tcPr marL="9525" marR="9525" marT="9525" marB="0" anchor="ctr"/>
                </a:tc>
                <a:extLst>
                  <a:ext uri="{0D108BD9-81ED-4DB2-BD59-A6C34878D82A}">
                    <a16:rowId xmlns:a16="http://schemas.microsoft.com/office/drawing/2014/main" val="771704854"/>
                  </a:ext>
                </a:extLst>
              </a:tr>
              <a:tr h="239976">
                <a:tc>
                  <a:txBody>
                    <a:bodyPr/>
                    <a:lstStyle/>
                    <a:p>
                      <a:pPr algn="r" fontAlgn="ctr"/>
                      <a:r>
                        <a:rPr lang="ru-RU" sz="1050" b="0" u="none" strike="noStrike" cap="none" dirty="0">
                          <a:solidFill>
                            <a:schemeClr val="dk1"/>
                          </a:solidFill>
                          <a:effectLst/>
                          <a:sym typeface="Arial"/>
                        </a:rPr>
                        <a:t>С.-</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7 232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8 193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7 781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8 379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8 550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9 423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9 927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10 063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10 280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96 332</a:t>
                      </a:r>
                    </a:p>
                  </a:txBody>
                  <a:tcPr marL="9525" marR="9525" marT="9525" marB="0" anchor="ctr"/>
                </a:tc>
                <a:extLst>
                  <a:ext uri="{0D108BD9-81ED-4DB2-BD59-A6C34878D82A}">
                    <a16:rowId xmlns:a16="http://schemas.microsoft.com/office/drawing/2014/main" val="1352891898"/>
                  </a:ext>
                </a:extLst>
              </a:tr>
              <a:tr h="239976">
                <a:tc>
                  <a:txBody>
                    <a:bodyPr/>
                    <a:lstStyle/>
                    <a:p>
                      <a:pPr algn="r" fontAlgn="ctr"/>
                      <a:r>
                        <a:rPr lang="ru-RU" sz="1050" b="0" u="none" strike="noStrike" cap="none" dirty="0" err="1">
                          <a:solidFill>
                            <a:schemeClr val="dk1"/>
                          </a:solidFill>
                          <a:effectLst/>
                          <a:sym typeface="Arial"/>
                        </a:rPr>
                        <a:t>Түркістан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11 334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13 060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13 969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15 611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16 000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16 543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17 195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19 340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20 355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21 147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21 901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186 455</a:t>
                      </a:r>
                    </a:p>
                  </a:txBody>
                  <a:tcPr marL="9525" marR="9525" marT="9525" marB="0" anchor="ctr"/>
                </a:tc>
                <a:extLst>
                  <a:ext uri="{0D108BD9-81ED-4DB2-BD59-A6C34878D82A}">
                    <a16:rowId xmlns:a16="http://schemas.microsoft.com/office/drawing/2014/main" val="3831812551"/>
                  </a:ext>
                </a:extLst>
              </a:tr>
              <a:tr h="239976">
                <a:tc>
                  <a:txBody>
                    <a:bodyPr/>
                    <a:lstStyle/>
                    <a:p>
                      <a:pPr algn="r" fontAlgn="ctr"/>
                      <a:r>
                        <a:rPr lang="ru-RU" sz="1050" b="0" u="none" strike="noStrike" cap="none" dirty="0" err="1">
                          <a:solidFill>
                            <a:schemeClr val="dk1"/>
                          </a:solidFill>
                          <a:effectLst/>
                          <a:sym typeface="Arial"/>
                        </a:rPr>
                        <a:t>Ұлытау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2 723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3 596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3 522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3 119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3 047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3 313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3 258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3 737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3 795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3 951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4 046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38 107</a:t>
                      </a:r>
                    </a:p>
                  </a:txBody>
                  <a:tcPr marL="9525" marR="9525" marT="9525" marB="0" anchor="ctr"/>
                </a:tc>
                <a:extLst>
                  <a:ext uri="{0D108BD9-81ED-4DB2-BD59-A6C34878D82A}">
                    <a16:rowId xmlns:a16="http://schemas.microsoft.com/office/drawing/2014/main" val="2769433229"/>
                  </a:ext>
                </a:extLst>
              </a:tr>
              <a:tr h="239976">
                <a:tc>
                  <a:txBody>
                    <a:bodyPr/>
                    <a:lstStyle/>
                    <a:p>
                      <a:pPr algn="r" fontAlgn="ctr"/>
                      <a:r>
                        <a:rPr lang="ru-RU" sz="1050" b="0" u="none" strike="noStrike" cap="none" dirty="0">
                          <a:solidFill>
                            <a:schemeClr val="dk1"/>
                          </a:solidFill>
                          <a:effectLst/>
                          <a:sym typeface="Arial"/>
                        </a:rPr>
                        <a:t>Ш.-</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11 079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12 870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12 776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11 417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11 701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12 182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12 399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13 841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14 263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14 809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15 182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142 519</a:t>
                      </a:r>
                    </a:p>
                  </a:txBody>
                  <a:tcPr marL="9525" marR="9525" marT="9525" marB="0" anchor="ctr"/>
                </a:tc>
                <a:extLst>
                  <a:ext uri="{0D108BD9-81ED-4DB2-BD59-A6C34878D82A}">
                    <a16:rowId xmlns:a16="http://schemas.microsoft.com/office/drawing/2014/main" val="2434409632"/>
                  </a:ext>
                </a:extLst>
              </a:tr>
              <a:tr h="239976">
                <a:tc>
                  <a:txBody>
                    <a:bodyPr/>
                    <a:lstStyle/>
                    <a:p>
                      <a:pPr algn="r" fontAlgn="ctr"/>
                      <a:r>
                        <a:rPr lang="ru-RU" sz="1050" b="0" u="none" strike="noStrike" cap="none" dirty="0">
                          <a:solidFill>
                            <a:schemeClr val="dk1"/>
                          </a:solidFill>
                          <a:effectLst/>
                          <a:sym typeface="Arial"/>
                        </a:rPr>
                        <a:t>Астана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22 236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25 785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26 102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21 444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22 245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24 246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24 742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27 424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28 623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29 688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30 565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283 100</a:t>
                      </a:r>
                    </a:p>
                  </a:txBody>
                  <a:tcPr marL="9525" marR="9525" marT="9525" marB="0" anchor="ctr"/>
                </a:tc>
                <a:extLst>
                  <a:ext uri="{0D108BD9-81ED-4DB2-BD59-A6C34878D82A}">
                    <a16:rowId xmlns:a16="http://schemas.microsoft.com/office/drawing/2014/main" val="1784393085"/>
                  </a:ext>
                </a:extLst>
              </a:tr>
              <a:tr h="239976">
                <a:tc>
                  <a:txBody>
                    <a:bodyPr/>
                    <a:lstStyle/>
                    <a:p>
                      <a:pPr algn="r" fontAlgn="ctr"/>
                      <a:r>
                        <a:rPr lang="ru-RU" sz="1050" b="0" u="none" strike="noStrike" cap="none" dirty="0">
                          <a:solidFill>
                            <a:schemeClr val="dk1"/>
                          </a:solidFill>
                          <a:effectLst/>
                          <a:sym typeface="Arial"/>
                        </a:rPr>
                        <a:t>Алматы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39 197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44 101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43 823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37 938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39 892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43 535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44 661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49 778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52 210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54 358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56 592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506 085</a:t>
                      </a:r>
                    </a:p>
                  </a:txBody>
                  <a:tcPr marL="9525" marR="9525" marT="9525" marB="0" anchor="ctr"/>
                </a:tc>
                <a:extLst>
                  <a:ext uri="{0D108BD9-81ED-4DB2-BD59-A6C34878D82A}">
                    <a16:rowId xmlns:a16="http://schemas.microsoft.com/office/drawing/2014/main" val="4051007158"/>
                  </a:ext>
                </a:extLst>
              </a:tr>
              <a:tr h="239976">
                <a:tc>
                  <a:txBody>
                    <a:bodyPr/>
                    <a:lstStyle/>
                    <a:p>
                      <a:pPr algn="r" fontAlgn="ctr"/>
                      <a:r>
                        <a:rPr lang="ru-RU" sz="1050" b="0" u="none" strike="noStrike" cap="none" dirty="0">
                          <a:solidFill>
                            <a:schemeClr val="dk1"/>
                          </a:solidFill>
                          <a:effectLst/>
                          <a:sym typeface="Arial"/>
                        </a:rPr>
                        <a:t>Шымкент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11 893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13 728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13 890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12 205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12 679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13 697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13 716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15 357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15 800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16 469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17 096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156 530</a:t>
                      </a:r>
                    </a:p>
                  </a:txBody>
                  <a:tcPr marL="9525" marR="9525" marT="9525" marB="0" anchor="ctr"/>
                </a:tc>
                <a:extLst>
                  <a:ext uri="{0D108BD9-81ED-4DB2-BD59-A6C34878D82A}">
                    <a16:rowId xmlns:a16="http://schemas.microsoft.com/office/drawing/2014/main" val="1101556306"/>
                  </a:ext>
                </a:extLst>
              </a:tr>
              <a:tr h="239976">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237 426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279 417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281 998</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255 568</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264 294</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281 733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288 569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319 768</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333 300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345 347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355 092</a:t>
                      </a:r>
                    </a:p>
                  </a:txBody>
                  <a:tcPr marL="9525" marR="9525" marT="9525" marB="0" anchor="ctr"/>
                </a:tc>
                <a:tc>
                  <a:txBody>
                    <a:bodyPr/>
                    <a:lstStyle/>
                    <a:p>
                      <a:pPr algn="ctr" rtl="0" fontAlgn="ctr"/>
                      <a:r>
                        <a:rPr lang="ru-KZ" sz="1000" b="1" i="0" u="none" strike="noStrike" dirty="0">
                          <a:solidFill>
                            <a:srgbClr val="000000"/>
                          </a:solidFill>
                          <a:effectLst/>
                          <a:latin typeface="Arial" panose="020B0604020202020204" pitchFamily="34" charset="0"/>
                        </a:rPr>
                        <a:t>3 242 512</a:t>
                      </a:r>
                    </a:p>
                  </a:txBody>
                  <a:tcPr marL="9525" marR="9525" marT="9525" marB="0" anchor="ctr"/>
                </a:tc>
                <a:extLst>
                  <a:ext uri="{0D108BD9-81ED-4DB2-BD59-A6C34878D82A}">
                    <a16:rowId xmlns:a16="http://schemas.microsoft.com/office/drawing/2014/main" val="3396242681"/>
                  </a:ext>
                </a:extLst>
              </a:tr>
            </a:tbl>
          </a:graphicData>
        </a:graphic>
      </p:graphicFrame>
      <p:sp>
        <p:nvSpPr>
          <p:cNvPr id="4" name="Заголовок 1">
            <a:extLst>
              <a:ext uri="{FF2B5EF4-FFF2-40B4-BE49-F238E27FC236}">
                <a16:creationId xmlns:a16="http://schemas.microsoft.com/office/drawing/2014/main" id="{AACDD3AF-C2AE-1CFB-CC7E-5C308C38DA08}"/>
              </a:ext>
            </a:extLst>
          </p:cNvPr>
          <p:cNvSpPr txBox="1">
            <a:spLocks/>
          </p:cNvSpPr>
          <p:nvPr/>
        </p:nvSpPr>
        <p:spPr>
          <a:xfrm>
            <a:off x="72000" y="700391"/>
            <a:ext cx="7651762"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solidFill>
                <a:srgbClr val="56A972"/>
              </a:solidFill>
            </a:endParaRPr>
          </a:p>
        </p:txBody>
      </p:sp>
    </p:spTree>
    <p:extLst>
      <p:ext uri="{BB962C8B-B14F-4D97-AF65-F5344CB8AC3E}">
        <p14:creationId xmlns:p14="http://schemas.microsoft.com/office/powerpoint/2010/main" val="156582289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7545F4-B2EE-DD12-11E8-396548B27004}"/>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91E92646-F850-85CD-4F47-D5E91D0C81E2}"/>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785A89CE-A96E-2B05-801A-DC2D563A7444}"/>
              </a:ext>
            </a:extLst>
          </p:cNvPr>
          <p:cNvSpPr>
            <a:spLocks noGrp="1"/>
          </p:cNvSpPr>
          <p:nvPr>
            <p:ph type="sldNum" sz="quarter" idx="12"/>
          </p:nvPr>
        </p:nvSpPr>
        <p:spPr/>
        <p:txBody>
          <a:bodyPr/>
          <a:lstStyle/>
          <a:p>
            <a:r>
              <a:rPr lang="kk-KZ" dirty="0"/>
              <a:t>78-ден</a:t>
            </a:r>
            <a:r>
              <a:rPr lang="en-US" dirty="0"/>
              <a:t> </a:t>
            </a:r>
            <a:r>
              <a:rPr lang="ru-RU" dirty="0"/>
              <a:t> 35</a:t>
            </a:r>
          </a:p>
        </p:txBody>
      </p:sp>
      <p:graphicFrame>
        <p:nvGraphicFramePr>
          <p:cNvPr id="9" name="Таблица 8">
            <a:extLst>
              <a:ext uri="{FF2B5EF4-FFF2-40B4-BE49-F238E27FC236}">
                <a16:creationId xmlns:a16="http://schemas.microsoft.com/office/drawing/2014/main" id="{C6C432A2-6BC0-5F94-60EA-4C8787ED96B3}"/>
              </a:ext>
            </a:extLst>
          </p:cNvPr>
          <p:cNvGraphicFramePr>
            <a:graphicFrameLocks noGrp="1"/>
          </p:cNvGraphicFramePr>
          <p:nvPr>
            <p:extLst>
              <p:ext uri="{D42A27DB-BD31-4B8C-83A1-F6EECF244321}">
                <p14:modId xmlns:p14="http://schemas.microsoft.com/office/powerpoint/2010/main" val="3456950314"/>
              </p:ext>
            </p:extLst>
          </p:nvPr>
        </p:nvGraphicFramePr>
        <p:xfrm>
          <a:off x="175097" y="1070044"/>
          <a:ext cx="11879995" cy="5399995"/>
        </p:xfrm>
        <a:graphic>
          <a:graphicData uri="http://schemas.openxmlformats.org/drawingml/2006/table">
            <a:tbl>
              <a:tblPr bandRow="1">
                <a:tableStyleId>{F5AB1C69-6EDB-4FF4-983F-18BD219EF322}</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876615">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Услуги по проживанию и </a:t>
                      </a:r>
                      <a:endParaRPr lang="en-US" sz="900" b="0" u="none" strike="noStrike" dirty="0">
                        <a:solidFill>
                          <a:srgbClr val="000000"/>
                        </a:solidFill>
                        <a:effectLst/>
                      </a:endParaRPr>
                    </a:p>
                    <a:p>
                      <a:pPr algn="l" fontAlgn="ctr"/>
                      <a:r>
                        <a:rPr lang="ru-RU" sz="900" b="0" u="none" strike="noStrike" dirty="0">
                          <a:solidFill>
                            <a:srgbClr val="000000"/>
                          </a:solidFill>
                          <a:effectLst/>
                        </a:rPr>
                        <a:t>питанию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293615">
                <a:tc>
                  <a:txBody>
                    <a:bodyPr/>
                    <a:lstStyle/>
                    <a:p>
                      <a:pPr algn="ctr" fontAlgn="ctr"/>
                      <a:r>
                        <a:rPr lang="ru-RU" sz="1100" b="0" u="none" strike="noStrike" cap="none" dirty="0">
                          <a:solidFill>
                            <a:schemeClr val="bg1"/>
                          </a:solidFill>
                          <a:effectLst/>
                          <a:sym typeface="Arial"/>
                        </a:rPr>
                        <a:t>2025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dirty="0">
                          <a:solidFill>
                            <a:srgbClr val="000000"/>
                          </a:solidFill>
                          <a:effectLst/>
                          <a:latin typeface="Arial" panose="020B0604020202020204" pitchFamily="34" charset="0"/>
                        </a:rPr>
                        <a:t>10 556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28 858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12 418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39 479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14 673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281 383</a:t>
                      </a:r>
                    </a:p>
                  </a:txBody>
                  <a:tcPr marL="9525" marR="9525" marT="0" marB="0" anchor="ctr"/>
                </a:tc>
                <a:extLst>
                  <a:ext uri="{0D108BD9-81ED-4DB2-BD59-A6C34878D82A}">
                    <a16:rowId xmlns:a16="http://schemas.microsoft.com/office/drawing/2014/main" val="1790749394"/>
                  </a:ext>
                </a:extLst>
              </a:tr>
              <a:tr h="293615">
                <a:tc>
                  <a:txBody>
                    <a:bodyPr/>
                    <a:lstStyle/>
                    <a:p>
                      <a:pPr algn="ctr" fontAlgn="ctr"/>
                      <a:r>
                        <a:rPr lang="ru-RU" sz="1100" b="0" u="none" strike="noStrike" cap="none" dirty="0">
                          <a:solidFill>
                            <a:schemeClr val="bg1"/>
                          </a:solidFill>
                          <a:effectLst/>
                          <a:sym typeface="Arial"/>
                        </a:rPr>
                        <a:t>2026</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10 462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27 041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10 123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48 598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21 912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12 765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22 457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20 012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22 701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39 008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23 920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6 830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15 060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329 060</a:t>
                      </a:r>
                    </a:p>
                  </a:txBody>
                  <a:tcPr marL="9525" marR="9525" marT="0" marB="0" anchor="ctr"/>
                </a:tc>
                <a:extLst>
                  <a:ext uri="{0D108BD9-81ED-4DB2-BD59-A6C34878D82A}">
                    <a16:rowId xmlns:a16="http://schemas.microsoft.com/office/drawing/2014/main" val="125471743"/>
                  </a:ext>
                </a:extLst>
              </a:tr>
              <a:tr h="293615">
                <a:tc>
                  <a:txBody>
                    <a:bodyPr/>
                    <a:lstStyle/>
                    <a:p>
                      <a:pPr algn="ctr" fontAlgn="ctr"/>
                      <a:r>
                        <a:rPr lang="ru-RU" sz="1100" b="0" u="none" strike="noStrike" cap="none" dirty="0">
                          <a:solidFill>
                            <a:schemeClr val="bg1"/>
                          </a:solidFill>
                          <a:effectLst/>
                          <a:sym typeface="Arial"/>
                        </a:rPr>
                        <a:t>2027</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10 242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26 263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44 229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29 302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11 617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13 814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16 104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24 164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48 891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28 144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15 282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332 360</a:t>
                      </a:r>
                    </a:p>
                  </a:txBody>
                  <a:tcPr marL="9525" marR="9525" marT="0" marB="0" anchor="ctr"/>
                </a:tc>
                <a:extLst>
                  <a:ext uri="{0D108BD9-81ED-4DB2-BD59-A6C34878D82A}">
                    <a16:rowId xmlns:a16="http://schemas.microsoft.com/office/drawing/2014/main" val="2043184468"/>
                  </a:ext>
                </a:extLst>
              </a:tr>
              <a:tr h="293615">
                <a:tc>
                  <a:txBody>
                    <a:bodyPr/>
                    <a:lstStyle/>
                    <a:p>
                      <a:pPr algn="ctr" fontAlgn="ctr"/>
                      <a:r>
                        <a:rPr lang="ru-RU" sz="1100" b="0" u="none" strike="noStrike" cap="none" dirty="0">
                          <a:solidFill>
                            <a:schemeClr val="bg1"/>
                          </a:solidFill>
                          <a:effectLst/>
                          <a:sym typeface="Arial"/>
                        </a:rPr>
                        <a:t>2028</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37 064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22 964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30 667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24 910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16 296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16 545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39 729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19 423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14 686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304 443</a:t>
                      </a:r>
                    </a:p>
                  </a:txBody>
                  <a:tcPr marL="9525" marR="9525" marT="0" marB="0" anchor="ctr"/>
                </a:tc>
                <a:extLst>
                  <a:ext uri="{0D108BD9-81ED-4DB2-BD59-A6C34878D82A}">
                    <a16:rowId xmlns:a16="http://schemas.microsoft.com/office/drawing/2014/main" val="2988167856"/>
                  </a:ext>
                </a:extLst>
              </a:tr>
              <a:tr h="293615">
                <a:tc>
                  <a:txBody>
                    <a:bodyPr/>
                    <a:lstStyle/>
                    <a:p>
                      <a:pPr algn="ctr" fontAlgn="ctr"/>
                      <a:r>
                        <a:rPr lang="ru-RU" sz="1100" b="0" u="none" strike="noStrike" cap="none" dirty="0">
                          <a:solidFill>
                            <a:schemeClr val="bg1"/>
                          </a:solidFill>
                          <a:effectLst/>
                          <a:sym typeface="Arial"/>
                        </a:rPr>
                        <a:t>2029</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40 329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23 112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33 871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25 893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18 506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17 689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16 252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36 472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19 283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15 197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315 571</a:t>
                      </a:r>
                    </a:p>
                  </a:txBody>
                  <a:tcPr marL="9525" marR="9525" marT="0" marB="0" anchor="ctr"/>
                </a:tc>
                <a:extLst>
                  <a:ext uri="{0D108BD9-81ED-4DB2-BD59-A6C34878D82A}">
                    <a16:rowId xmlns:a16="http://schemas.microsoft.com/office/drawing/2014/main" val="983086267"/>
                  </a:ext>
                </a:extLst>
              </a:tr>
              <a:tr h="293615">
                <a:tc>
                  <a:txBody>
                    <a:bodyPr/>
                    <a:lstStyle/>
                    <a:p>
                      <a:pPr algn="ctr" fontAlgn="ctr"/>
                      <a:r>
                        <a:rPr lang="ru-RU" sz="1100" b="0" u="none" strike="noStrike" cap="none" dirty="0">
                          <a:solidFill>
                            <a:schemeClr val="bg1"/>
                          </a:solidFill>
                          <a:effectLst/>
                          <a:sym typeface="Arial"/>
                        </a:rPr>
                        <a:t>2030</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41 523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23 853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35 564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25 948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19 409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16 813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22 171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16 871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36 503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19 878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15 632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336 745</a:t>
                      </a:r>
                    </a:p>
                  </a:txBody>
                  <a:tcPr marL="9525" marR="9525" marT="0" marB="0" anchor="ctr"/>
                </a:tc>
                <a:extLst>
                  <a:ext uri="{0D108BD9-81ED-4DB2-BD59-A6C34878D82A}">
                    <a16:rowId xmlns:a16="http://schemas.microsoft.com/office/drawing/2014/main" val="377476156"/>
                  </a:ext>
                </a:extLst>
              </a:tr>
              <a:tr h="293615">
                <a:tc>
                  <a:txBody>
                    <a:bodyPr/>
                    <a:lstStyle/>
                    <a:p>
                      <a:pPr algn="ctr" fontAlgn="ctr"/>
                      <a:r>
                        <a:rPr lang="ru-RU" sz="1100" b="0" u="none" strike="noStrike" cap="none" dirty="0">
                          <a:solidFill>
                            <a:schemeClr val="bg1"/>
                          </a:solidFill>
                          <a:effectLst/>
                          <a:sym typeface="Arial"/>
                        </a:rPr>
                        <a:t>2031</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44 673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23 767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37 275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26 078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12 145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11 872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21 416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17 631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22 682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16 819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36 852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19 679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16 015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344 419</a:t>
                      </a:r>
                    </a:p>
                  </a:txBody>
                  <a:tcPr marL="9525" marR="9525" marT="0" marB="0" anchor="ctr"/>
                </a:tc>
                <a:extLst>
                  <a:ext uri="{0D108BD9-81ED-4DB2-BD59-A6C34878D82A}">
                    <a16:rowId xmlns:a16="http://schemas.microsoft.com/office/drawing/2014/main" val="2857730136"/>
                  </a:ext>
                </a:extLst>
              </a:tr>
              <a:tr h="293615">
                <a:tc>
                  <a:txBody>
                    <a:bodyPr/>
                    <a:lstStyle/>
                    <a:p>
                      <a:pPr algn="ctr" fontAlgn="ctr"/>
                      <a:r>
                        <a:rPr lang="ru-RU" sz="1100" b="0" u="none" strike="noStrike" cap="none" dirty="0">
                          <a:solidFill>
                            <a:schemeClr val="bg1"/>
                          </a:solidFill>
                          <a:effectLst/>
                          <a:sym typeface="Arial"/>
                        </a:rPr>
                        <a:t>2032</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47 319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6 847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26 687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37 482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29 504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13 292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13 340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22 891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13 363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18 724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24 692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18 550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46 686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24 830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17 156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383 744</a:t>
                      </a:r>
                    </a:p>
                  </a:txBody>
                  <a:tcPr marL="9525" marR="9525" marT="0" marB="0" anchor="ctr"/>
                </a:tc>
                <a:extLst>
                  <a:ext uri="{0D108BD9-81ED-4DB2-BD59-A6C34878D82A}">
                    <a16:rowId xmlns:a16="http://schemas.microsoft.com/office/drawing/2014/main" val="3424603289"/>
                  </a:ext>
                </a:extLst>
              </a:tr>
              <a:tr h="293615">
                <a:tc>
                  <a:txBody>
                    <a:bodyPr/>
                    <a:lstStyle/>
                    <a:p>
                      <a:pPr algn="ctr" fontAlgn="ctr"/>
                      <a:r>
                        <a:rPr lang="ru-RU" sz="1100" b="0" u="none" strike="noStrike" cap="none" dirty="0">
                          <a:solidFill>
                            <a:schemeClr val="bg1"/>
                          </a:solidFill>
                          <a:effectLst/>
                          <a:sym typeface="Arial"/>
                        </a:rPr>
                        <a:t>2033</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50 645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27 835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37 861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30 495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13 898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25 471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13 361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19 662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25 496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18 881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48 555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25 598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17 727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398 931</a:t>
                      </a:r>
                    </a:p>
                  </a:txBody>
                  <a:tcPr marL="9525" marR="9525" marT="0" marB="0" anchor="ctr"/>
                </a:tc>
                <a:extLst>
                  <a:ext uri="{0D108BD9-81ED-4DB2-BD59-A6C34878D82A}">
                    <a16:rowId xmlns:a16="http://schemas.microsoft.com/office/drawing/2014/main" val="2544990456"/>
                  </a:ext>
                </a:extLst>
              </a:tr>
              <a:tr h="293615">
                <a:tc>
                  <a:txBody>
                    <a:bodyPr/>
                    <a:lstStyle/>
                    <a:p>
                      <a:pPr algn="ctr" fontAlgn="ctr"/>
                      <a:r>
                        <a:rPr lang="ru-RU" sz="1100" b="0" u="none" strike="noStrike" cap="none" dirty="0">
                          <a:solidFill>
                            <a:schemeClr val="bg1"/>
                          </a:solidFill>
                          <a:effectLst/>
                          <a:sym typeface="Arial"/>
                        </a:rPr>
                        <a:t>2034</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53 029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28 829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38 890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31 360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14 352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27 089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14 547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26 834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19 183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49 478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26 107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18 459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413 125</a:t>
                      </a:r>
                    </a:p>
                  </a:txBody>
                  <a:tcPr marL="9525" marR="9525" marT="0" marB="0" anchor="ctr"/>
                </a:tc>
                <a:extLst>
                  <a:ext uri="{0D108BD9-81ED-4DB2-BD59-A6C34878D82A}">
                    <a16:rowId xmlns:a16="http://schemas.microsoft.com/office/drawing/2014/main" val="184666127"/>
                  </a:ext>
                </a:extLst>
              </a:tr>
              <a:tr h="293615">
                <a:tc>
                  <a:txBody>
                    <a:bodyPr/>
                    <a:lstStyle/>
                    <a:p>
                      <a:pPr algn="ctr" fontAlgn="ctr"/>
                      <a:r>
                        <a:rPr lang="ru-RU" sz="1100" b="0" u="none" strike="noStrike" cap="none" dirty="0">
                          <a:solidFill>
                            <a:schemeClr val="bg1"/>
                          </a:solidFill>
                          <a:effectLst/>
                          <a:sym typeface="Arial"/>
                        </a:rPr>
                        <a:t>2035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56 254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29 169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40 380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32 120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29 806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14 900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21 392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27 595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19 339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49 749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26 135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18 824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424 624</a:t>
                      </a:r>
                    </a:p>
                  </a:txBody>
                  <a:tcPr marL="9525" marR="9525" marT="0" marB="0" anchor="ctr"/>
                </a:tc>
                <a:extLst>
                  <a:ext uri="{0D108BD9-81ED-4DB2-BD59-A6C34878D82A}">
                    <a16:rowId xmlns:a16="http://schemas.microsoft.com/office/drawing/2014/main" val="1095292420"/>
                  </a:ext>
                </a:extLst>
              </a:tr>
              <a:tr h="293615">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36000" marT="0" marB="0" anchor="ctr">
                    <a:solidFill>
                      <a:schemeClr val="accent3">
                        <a:lumMod val="50000"/>
                      </a:schemeClr>
                    </a:solidFill>
                  </a:tcPr>
                </a:tc>
                <a:tc>
                  <a:txBody>
                    <a:bodyPr/>
                    <a:lstStyle/>
                    <a:p>
                      <a:pPr algn="ctr" rtl="0" fontAlgn="ctr"/>
                      <a:r>
                        <a:rPr lang="ru-KZ" sz="1000" b="1" i="0" u="none" strike="noStrike">
                          <a:solidFill>
                            <a:srgbClr val="000000"/>
                          </a:solidFill>
                          <a:effectLst/>
                          <a:latin typeface="Arial" panose="020B0604020202020204" pitchFamily="34" charset="0"/>
                        </a:rPr>
                        <a:t>402 096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75 384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273 805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71 053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34 392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413 675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307 839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140 928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142 927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67 629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228 948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112 287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206 843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207 272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200 808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471 402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253 417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74 989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178 711</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3 864 405</a:t>
                      </a:r>
                    </a:p>
                  </a:txBody>
                  <a:tcPr marL="9525" marR="9525" marT="0" marB="0" anchor="ctr"/>
                </a:tc>
                <a:extLst>
                  <a:ext uri="{0D108BD9-81ED-4DB2-BD59-A6C34878D82A}">
                    <a16:rowId xmlns:a16="http://schemas.microsoft.com/office/drawing/2014/main" val="3396242681"/>
                  </a:ext>
                </a:extLst>
              </a:tr>
            </a:tbl>
          </a:graphicData>
        </a:graphic>
      </p:graphicFrame>
      <p:sp>
        <p:nvSpPr>
          <p:cNvPr id="4" name="Заголовок 1">
            <a:extLst>
              <a:ext uri="{FF2B5EF4-FFF2-40B4-BE49-F238E27FC236}">
                <a16:creationId xmlns:a16="http://schemas.microsoft.com/office/drawing/2014/main" id="{07BF419E-BD53-8B66-DBBC-0B5C4F176706}"/>
              </a:ext>
            </a:extLst>
          </p:cNvPr>
          <p:cNvSpPr txBox="1">
            <a:spLocks/>
          </p:cNvSpPr>
          <p:nvPr/>
        </p:nvSpPr>
        <p:spPr>
          <a:xfrm>
            <a:off x="72000" y="700391"/>
            <a:ext cx="7155651"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solidFill>
                <a:srgbClr val="56A972"/>
              </a:solidFill>
            </a:endParaRPr>
          </a:p>
        </p:txBody>
      </p:sp>
    </p:spTree>
    <p:extLst>
      <p:ext uri="{BB962C8B-B14F-4D97-AF65-F5344CB8AC3E}">
        <p14:creationId xmlns:p14="http://schemas.microsoft.com/office/powerpoint/2010/main" val="277358573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BEB1D8-84F6-2A33-6111-603A3E709C3D}"/>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B3450003-F2E4-43D5-B8FB-C0840561FE7C}"/>
              </a:ext>
            </a:extLst>
          </p:cNvPr>
          <p:cNvSpPr>
            <a:spLocks noGrp="1"/>
          </p:cNvSpPr>
          <p:nvPr>
            <p:ph type="title"/>
          </p:nvPr>
        </p:nvSpPr>
        <p:spPr/>
        <p:txBody>
          <a:bodyPr/>
          <a:lstStyle/>
          <a:p>
            <a:r>
              <a:rPr lang="ru-RU" dirty="0"/>
              <a:t>2025-2035 ж. </a:t>
            </a:r>
            <a:r>
              <a:rPr lang="ru-RU" dirty="0" err="1"/>
              <a:t>өңірлер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B25BB03A-85A3-E066-2D4A-6A9BA1DAB657}"/>
              </a:ext>
            </a:extLst>
          </p:cNvPr>
          <p:cNvSpPr>
            <a:spLocks noGrp="1"/>
          </p:cNvSpPr>
          <p:nvPr>
            <p:ph type="sldNum" sz="quarter" idx="12"/>
          </p:nvPr>
        </p:nvSpPr>
        <p:spPr/>
        <p:txBody>
          <a:bodyPr/>
          <a:lstStyle/>
          <a:p>
            <a:r>
              <a:rPr lang="kk-KZ" dirty="0"/>
              <a:t>78-ден</a:t>
            </a:r>
            <a:r>
              <a:rPr lang="en-US" dirty="0"/>
              <a:t> </a:t>
            </a:r>
            <a:r>
              <a:rPr lang="ru-RU" dirty="0"/>
              <a:t> 36</a:t>
            </a:r>
          </a:p>
        </p:txBody>
      </p:sp>
      <p:sp>
        <p:nvSpPr>
          <p:cNvPr id="5" name="Заголовок 1">
            <a:extLst>
              <a:ext uri="{FF2B5EF4-FFF2-40B4-BE49-F238E27FC236}">
                <a16:creationId xmlns:a16="http://schemas.microsoft.com/office/drawing/2014/main" id="{B7D0B064-E5A2-2322-9B6F-991C6C2FC5E2}"/>
              </a:ext>
            </a:extLst>
          </p:cNvPr>
          <p:cNvSpPr txBox="1">
            <a:spLocks/>
          </p:cNvSpPr>
          <p:nvPr/>
        </p:nvSpPr>
        <p:spPr>
          <a:xfrm>
            <a:off x="71999" y="700391"/>
            <a:ext cx="818678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solidFill>
                <a:schemeClr val="accent6">
                  <a:lumMod val="75000"/>
                </a:schemeClr>
              </a:solidFill>
            </a:endParaRPr>
          </a:p>
        </p:txBody>
      </p:sp>
      <p:graphicFrame>
        <p:nvGraphicFramePr>
          <p:cNvPr id="9" name="Таблица 8">
            <a:extLst>
              <a:ext uri="{FF2B5EF4-FFF2-40B4-BE49-F238E27FC236}">
                <a16:creationId xmlns:a16="http://schemas.microsoft.com/office/drawing/2014/main" id="{E5312453-0530-D92F-72AE-E3D0856F6779}"/>
              </a:ext>
            </a:extLst>
          </p:cNvPr>
          <p:cNvGraphicFramePr>
            <a:graphicFrameLocks noGrp="1"/>
          </p:cNvGraphicFramePr>
          <p:nvPr>
            <p:extLst>
              <p:ext uri="{D42A27DB-BD31-4B8C-83A1-F6EECF244321}">
                <p14:modId xmlns:p14="http://schemas.microsoft.com/office/powerpoint/2010/main" val="977728063"/>
              </p:ext>
            </p:extLst>
          </p:nvPr>
        </p:nvGraphicFramePr>
        <p:xfrm>
          <a:off x="175097" y="1070044"/>
          <a:ext cx="11879993" cy="5399991"/>
        </p:xfrm>
        <a:graphic>
          <a:graphicData uri="http://schemas.openxmlformats.org/drawingml/2006/table">
            <a:tbl>
              <a:tblPr bandRow="1">
                <a:tableStyleId>{93296810-A885-4BE3-A3E7-6D5BEEA58F35}</a:tableStyleId>
              </a:tblPr>
              <a:tblGrid>
                <a:gridCol w="1339506">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1">
                  <a:extLst>
                    <a:ext uri="{9D8B030D-6E8A-4147-A177-3AD203B41FA5}">
                      <a16:colId xmlns:a16="http://schemas.microsoft.com/office/drawing/2014/main" val="581187171"/>
                    </a:ext>
                  </a:extLst>
                </a:gridCol>
              </a:tblGrid>
              <a:tr h="1260009">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Тұру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тамақтану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197142">
                <a:tc>
                  <a:txBody>
                    <a:bodyPr/>
                    <a:lstStyle/>
                    <a:p>
                      <a:pPr algn="r" fontAlgn="ctr"/>
                      <a:r>
                        <a:rPr lang="ru-RU" sz="900" b="0" u="none" strike="noStrike" cap="none" dirty="0">
                          <a:solidFill>
                            <a:schemeClr val="dk1"/>
                          </a:solidFill>
                          <a:effectLst/>
                          <a:sym typeface="Arial"/>
                        </a:rPr>
                        <a:t>Абай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dirty="0">
                          <a:solidFill>
                            <a:srgbClr val="000000"/>
                          </a:solidFill>
                          <a:effectLst/>
                          <a:latin typeface="Arial" panose="020B0604020202020204" pitchFamily="34" charset="0"/>
                        </a:rPr>
                        <a:t>2 490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1 462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4 275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1 591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933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1 936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3 957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3 380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1 368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131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1 597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940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2 637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2 170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6 141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10 934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7 977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784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518</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55 221</a:t>
                      </a:r>
                    </a:p>
                  </a:txBody>
                  <a:tcPr marL="9525" marR="9525" marT="9525" marB="0" anchor="ctr"/>
                </a:tc>
                <a:extLst>
                  <a:ext uri="{0D108BD9-81ED-4DB2-BD59-A6C34878D82A}">
                    <a16:rowId xmlns:a16="http://schemas.microsoft.com/office/drawing/2014/main" val="1790749394"/>
                  </a:ext>
                </a:extLst>
              </a:tr>
              <a:tr h="197142">
                <a:tc>
                  <a:txBody>
                    <a:bodyPr/>
                    <a:lstStyle/>
                    <a:p>
                      <a:pPr algn="r" fontAlgn="ctr"/>
                      <a:r>
                        <a:rPr lang="ru-RU" sz="900" b="0" u="none" strike="noStrike" cap="none" dirty="0" err="1">
                          <a:solidFill>
                            <a:schemeClr val="dk1"/>
                          </a:solidFill>
                          <a:effectLst/>
                          <a:sym typeface="Arial"/>
                        </a:rPr>
                        <a:t>Ақмола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6 915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820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5 923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2118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1 103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2 286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5 809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4 745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2 677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350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1 636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1 029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1 684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2 607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7 117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14 640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9 242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1 480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1 041</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73 222</a:t>
                      </a:r>
                    </a:p>
                  </a:txBody>
                  <a:tcPr marL="9525" marR="9525" marT="9525" marB="0" anchor="ctr"/>
                </a:tc>
                <a:extLst>
                  <a:ext uri="{0D108BD9-81ED-4DB2-BD59-A6C34878D82A}">
                    <a16:rowId xmlns:a16="http://schemas.microsoft.com/office/drawing/2014/main" val="125471743"/>
                  </a:ext>
                </a:extLst>
              </a:tr>
              <a:tr h="197142">
                <a:tc>
                  <a:txBody>
                    <a:bodyPr/>
                    <a:lstStyle/>
                    <a:p>
                      <a:pPr algn="r" fontAlgn="ctr"/>
                      <a:r>
                        <a:rPr lang="ru-RU" sz="900" b="0" u="none" strike="noStrike" cap="none" dirty="0" err="1">
                          <a:solidFill>
                            <a:schemeClr val="dk1"/>
                          </a:solidFill>
                          <a:effectLst/>
                          <a:sym typeface="Arial"/>
                        </a:rPr>
                        <a:t>Ақтөбе</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2 236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5 058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8 034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1677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1 434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4 402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7 363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6 110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2 816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552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2 197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2 394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4 872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5 087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4 675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16 363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9 325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1 192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1 710</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87 497</a:t>
                      </a:r>
                    </a:p>
                  </a:txBody>
                  <a:tcPr marL="9525" marR="9525" marT="9525" marB="0" anchor="ctr"/>
                </a:tc>
                <a:extLst>
                  <a:ext uri="{0D108BD9-81ED-4DB2-BD59-A6C34878D82A}">
                    <a16:rowId xmlns:a16="http://schemas.microsoft.com/office/drawing/2014/main" val="2043184468"/>
                  </a:ext>
                </a:extLst>
              </a:tr>
              <a:tr h="197142">
                <a:tc>
                  <a:txBody>
                    <a:bodyPr/>
                    <a:lstStyle/>
                    <a:p>
                      <a:pPr algn="r" fontAlgn="ctr"/>
                      <a:r>
                        <a:rPr lang="ru-RU" sz="900" b="0" u="none" strike="noStrike" cap="none" dirty="0">
                          <a:solidFill>
                            <a:schemeClr val="dk1"/>
                          </a:solidFill>
                          <a:effectLst/>
                          <a:sym typeface="Arial"/>
                        </a:rPr>
                        <a:t>Алматы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4 644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527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4 831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761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786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2 947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5 833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2 114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3 564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446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5 440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1 318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3 340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3 570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7 448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19 742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11 450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1 365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4 143</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84 269</a:t>
                      </a:r>
                    </a:p>
                  </a:txBody>
                  <a:tcPr marL="9525" marR="9525" marT="9525" marB="0" anchor="ctr"/>
                </a:tc>
                <a:extLst>
                  <a:ext uri="{0D108BD9-81ED-4DB2-BD59-A6C34878D82A}">
                    <a16:rowId xmlns:a16="http://schemas.microsoft.com/office/drawing/2014/main" val="2988167856"/>
                  </a:ext>
                </a:extLst>
              </a:tr>
              <a:tr h="197142">
                <a:tc>
                  <a:txBody>
                    <a:bodyPr/>
                    <a:lstStyle/>
                    <a:p>
                      <a:pPr algn="r" fontAlgn="ctr"/>
                      <a:r>
                        <a:rPr lang="ru-RU" sz="900" b="0" u="none" strike="noStrike" cap="none" dirty="0">
                          <a:solidFill>
                            <a:schemeClr val="dk1"/>
                          </a:solidFill>
                          <a:effectLst/>
                          <a:sym typeface="Arial"/>
                        </a:rPr>
                        <a:t>Атырау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807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4 062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2 557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1677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537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4 932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3 440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4 253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4 956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364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1 311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1 743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4 030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8 918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3 166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12 040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5 512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926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924</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66 155</a:t>
                      </a:r>
                    </a:p>
                  </a:txBody>
                  <a:tcPr marL="9525" marR="9525" marT="9525" marB="0" anchor="ctr"/>
                </a:tc>
                <a:extLst>
                  <a:ext uri="{0D108BD9-81ED-4DB2-BD59-A6C34878D82A}">
                    <a16:rowId xmlns:a16="http://schemas.microsoft.com/office/drawing/2014/main" val="983086267"/>
                  </a:ext>
                </a:extLst>
              </a:tr>
              <a:tr h="197142">
                <a:tc>
                  <a:txBody>
                    <a:bodyPr/>
                    <a:lstStyle/>
                    <a:p>
                      <a:pPr algn="r" fontAlgn="ctr"/>
                      <a:r>
                        <a:rPr lang="ru-RU" sz="900" b="0" u="none" strike="noStrike" cap="none" dirty="0">
                          <a:solidFill>
                            <a:schemeClr val="dk1"/>
                          </a:solidFill>
                          <a:effectLst/>
                          <a:sym typeface="Arial"/>
                        </a:rPr>
                        <a:t>Б.-</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2 263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1 390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4 050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1273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1 018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3 853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6 138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3 030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2 145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339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1 534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1 873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3 095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4 461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5 223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15 093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8 536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1 893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1 159</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68 366</a:t>
                      </a:r>
                    </a:p>
                  </a:txBody>
                  <a:tcPr marL="9525" marR="9525" marT="9525" marB="0" anchor="ctr"/>
                </a:tc>
                <a:extLst>
                  <a:ext uri="{0D108BD9-81ED-4DB2-BD59-A6C34878D82A}">
                    <a16:rowId xmlns:a16="http://schemas.microsoft.com/office/drawing/2014/main" val="377476156"/>
                  </a:ext>
                </a:extLst>
              </a:tr>
              <a:tr h="197142">
                <a:tc>
                  <a:txBody>
                    <a:bodyPr/>
                    <a:lstStyle/>
                    <a:p>
                      <a:pPr algn="r" fontAlgn="ctr"/>
                      <a:r>
                        <a:rPr lang="ru-RU" sz="900" b="0" u="none" strike="noStrike" cap="none" dirty="0">
                          <a:solidFill>
                            <a:schemeClr val="dk1"/>
                          </a:solidFill>
                          <a:effectLst/>
                          <a:sym typeface="Arial"/>
                        </a:rPr>
                        <a:t>Жамбыл</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2 334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1 338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4 928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2 188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830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2 899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4 211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3 667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2 083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265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1 683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827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2 562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2 754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9 754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23 335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11 732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1 114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1 516</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80 020</a:t>
                      </a:r>
                    </a:p>
                  </a:txBody>
                  <a:tcPr marL="9525" marR="9525" marT="9525" marB="0" anchor="ctr"/>
                </a:tc>
                <a:extLst>
                  <a:ext uri="{0D108BD9-81ED-4DB2-BD59-A6C34878D82A}">
                    <a16:rowId xmlns:a16="http://schemas.microsoft.com/office/drawing/2014/main" val="2857730136"/>
                  </a:ext>
                </a:extLst>
              </a:tr>
              <a:tr h="197142">
                <a:tc>
                  <a:txBody>
                    <a:bodyPr/>
                    <a:lstStyle/>
                    <a:p>
                      <a:pPr algn="r" fontAlgn="ctr"/>
                      <a:r>
                        <a:rPr lang="ru-RU" sz="900" b="0" u="none" strike="noStrike" cap="none" dirty="0" err="1">
                          <a:solidFill>
                            <a:schemeClr val="dk1"/>
                          </a:solidFill>
                          <a:effectLst/>
                          <a:sym typeface="Arial"/>
                        </a:rPr>
                        <a:t>Жетісу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3 355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333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3 086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1329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407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1 973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2 704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1 758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1 651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236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1 559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342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2 112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1 670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7 084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13 281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7 957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792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871</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52 500</a:t>
                      </a:r>
                    </a:p>
                  </a:txBody>
                  <a:tcPr marL="9525" marR="9525" marT="9525" marB="0" anchor="ctr"/>
                </a:tc>
                <a:extLst>
                  <a:ext uri="{0D108BD9-81ED-4DB2-BD59-A6C34878D82A}">
                    <a16:rowId xmlns:a16="http://schemas.microsoft.com/office/drawing/2014/main" val="3424603289"/>
                  </a:ext>
                </a:extLst>
              </a:tr>
              <a:tr h="197142">
                <a:tc>
                  <a:txBody>
                    <a:bodyPr/>
                    <a:lstStyle/>
                    <a:p>
                      <a:pPr algn="r" fontAlgn="ctr"/>
                      <a:r>
                        <a:rPr lang="ru-RU" sz="900" b="0" u="none" strike="noStrike" cap="none" dirty="0" err="1">
                          <a:solidFill>
                            <a:schemeClr val="dk1"/>
                          </a:solidFill>
                          <a:effectLst/>
                          <a:sym typeface="Arial"/>
                        </a:rPr>
                        <a:t>Қарағанды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2 280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5 508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21 901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3586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1 512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5 503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11 692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6 014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3 770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806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2 690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2 820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4 256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7 343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7 561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19 541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13 330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2 021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1 968</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124 102</a:t>
                      </a:r>
                    </a:p>
                  </a:txBody>
                  <a:tcPr marL="9525" marR="9525" marT="9525" marB="0" anchor="ctr"/>
                </a:tc>
                <a:extLst>
                  <a:ext uri="{0D108BD9-81ED-4DB2-BD59-A6C34878D82A}">
                    <a16:rowId xmlns:a16="http://schemas.microsoft.com/office/drawing/2014/main" val="2544990456"/>
                  </a:ext>
                </a:extLst>
              </a:tr>
              <a:tr h="197142">
                <a:tc>
                  <a:txBody>
                    <a:bodyPr/>
                    <a:lstStyle/>
                    <a:p>
                      <a:pPr algn="r" fontAlgn="ctr"/>
                      <a:r>
                        <a:rPr lang="ru-RU" sz="900" b="0" u="none" strike="noStrike" cap="none" dirty="0" err="1">
                          <a:solidFill>
                            <a:schemeClr val="dk1"/>
                          </a:solidFill>
                          <a:effectLst/>
                          <a:sym typeface="Arial"/>
                        </a:rPr>
                        <a:t>Қостанай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8 918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4 989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8 117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3 003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982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3 577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9 964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5 164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1 835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459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1 177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2 659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2 453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3 646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6 576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13 672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9 723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1 204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1 242</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89 360</a:t>
                      </a:r>
                    </a:p>
                  </a:txBody>
                  <a:tcPr marL="9525" marR="9525" marT="9525" marB="0" anchor="ctr"/>
                </a:tc>
                <a:extLst>
                  <a:ext uri="{0D108BD9-81ED-4DB2-BD59-A6C34878D82A}">
                    <a16:rowId xmlns:a16="http://schemas.microsoft.com/office/drawing/2014/main" val="184666127"/>
                  </a:ext>
                </a:extLst>
              </a:tr>
              <a:tr h="197142">
                <a:tc>
                  <a:txBody>
                    <a:bodyPr/>
                    <a:lstStyle/>
                    <a:p>
                      <a:pPr algn="r" fontAlgn="ctr"/>
                      <a:r>
                        <a:rPr lang="ru-RU" sz="900" b="0" u="none" strike="noStrike" cap="none" dirty="0" err="1">
                          <a:solidFill>
                            <a:schemeClr val="dk1"/>
                          </a:solidFill>
                          <a:effectLst/>
                          <a:sym typeface="Arial"/>
                        </a:rPr>
                        <a:t>Қызылорда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2 262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2 831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1 876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889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1 015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3 018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2 208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3 396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1 040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228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1 181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567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3 348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2 687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5 057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18 274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9 466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1 007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738</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61 088</a:t>
                      </a:r>
                    </a:p>
                  </a:txBody>
                  <a:tcPr marL="9525" marR="9525" marT="9525" marB="0" anchor="ctr"/>
                </a:tc>
                <a:extLst>
                  <a:ext uri="{0D108BD9-81ED-4DB2-BD59-A6C34878D82A}">
                    <a16:rowId xmlns:a16="http://schemas.microsoft.com/office/drawing/2014/main" val="1095292420"/>
                  </a:ext>
                </a:extLst>
              </a:tr>
              <a:tr h="197142">
                <a:tc>
                  <a:txBody>
                    <a:bodyPr/>
                    <a:lstStyle/>
                    <a:p>
                      <a:pPr algn="r" fontAlgn="ctr"/>
                      <a:r>
                        <a:rPr lang="ru-RU" sz="900" b="0" u="none" strike="noStrike" cap="none" dirty="0" err="1">
                          <a:solidFill>
                            <a:schemeClr val="dk1"/>
                          </a:solidFill>
                          <a:effectLst/>
                          <a:sym typeface="Arial"/>
                        </a:rPr>
                        <a:t>Маңғыстау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195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10 493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2 806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2349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640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2 773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3 067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3 242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2 601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560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3 819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1 682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3 645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5 011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2 774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10 881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6 400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588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1 413</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64 939</a:t>
                      </a:r>
                    </a:p>
                  </a:txBody>
                  <a:tcPr marL="9525" marR="9525" marT="9525" marB="0" anchor="ctr"/>
                </a:tc>
                <a:extLst>
                  <a:ext uri="{0D108BD9-81ED-4DB2-BD59-A6C34878D82A}">
                    <a16:rowId xmlns:a16="http://schemas.microsoft.com/office/drawing/2014/main" val="1624006720"/>
                  </a:ext>
                </a:extLst>
              </a:tr>
              <a:tr h="197142">
                <a:tc>
                  <a:txBody>
                    <a:bodyPr/>
                    <a:lstStyle/>
                    <a:p>
                      <a:pPr algn="r" fontAlgn="ctr"/>
                      <a:r>
                        <a:rPr lang="ru-RU" sz="900" b="0" u="none" strike="noStrike" cap="none" dirty="0">
                          <a:solidFill>
                            <a:schemeClr val="dk1"/>
                          </a:solidFill>
                          <a:effectLst/>
                          <a:sym typeface="Arial"/>
                        </a:rPr>
                        <a:t>Павлодар</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2 635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3 135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13 260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4 449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1 395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3 522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7 918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4 768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2 011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313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1 405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2 190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2 637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4 271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5 847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12 690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9 393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1 710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1 639</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85 188</a:t>
                      </a:r>
                    </a:p>
                  </a:txBody>
                  <a:tcPr marL="9525" marR="9525" marT="9525" marB="0" anchor="ctr"/>
                </a:tc>
                <a:extLst>
                  <a:ext uri="{0D108BD9-81ED-4DB2-BD59-A6C34878D82A}">
                    <a16:rowId xmlns:a16="http://schemas.microsoft.com/office/drawing/2014/main" val="771704854"/>
                  </a:ext>
                </a:extLst>
              </a:tr>
              <a:tr h="197142">
                <a:tc>
                  <a:txBody>
                    <a:bodyPr/>
                    <a:lstStyle/>
                    <a:p>
                      <a:pPr algn="r" fontAlgn="ctr"/>
                      <a:r>
                        <a:rPr lang="ru-RU" sz="900" b="0" u="none" strike="noStrike" cap="none" dirty="0">
                          <a:solidFill>
                            <a:schemeClr val="dk1"/>
                          </a:solidFill>
                          <a:effectLst/>
                          <a:sym typeface="Arial"/>
                        </a:rPr>
                        <a:t>С.-</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8 401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167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4 050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873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872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1 691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5 478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4 296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1 331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184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864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945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1 414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1 691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5 280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11 112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6 525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927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831</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56 932</a:t>
                      </a:r>
                    </a:p>
                  </a:txBody>
                  <a:tcPr marL="9525" marR="9525" marT="9525" marB="0" anchor="ctr"/>
                </a:tc>
                <a:extLst>
                  <a:ext uri="{0D108BD9-81ED-4DB2-BD59-A6C34878D82A}">
                    <a16:rowId xmlns:a16="http://schemas.microsoft.com/office/drawing/2014/main" val="1352891898"/>
                  </a:ext>
                </a:extLst>
              </a:tr>
              <a:tr h="197142">
                <a:tc>
                  <a:txBody>
                    <a:bodyPr/>
                    <a:lstStyle/>
                    <a:p>
                      <a:pPr algn="r" fontAlgn="ctr"/>
                      <a:r>
                        <a:rPr lang="ru-RU" sz="900" b="0" u="none" strike="noStrike" cap="none" dirty="0" err="1">
                          <a:solidFill>
                            <a:schemeClr val="dk1"/>
                          </a:solidFill>
                          <a:effectLst/>
                          <a:sym typeface="Arial"/>
                        </a:rPr>
                        <a:t>Түркістан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3 584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1 782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3 042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680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575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2 506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2 234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1 982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2 284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297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1 880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588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5 769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2 048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6 811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43 727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14 334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1 527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1 074</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96 724</a:t>
                      </a:r>
                    </a:p>
                  </a:txBody>
                  <a:tcPr marL="9525" marR="9525" marT="9525" marB="0" anchor="ctr"/>
                </a:tc>
                <a:extLst>
                  <a:ext uri="{0D108BD9-81ED-4DB2-BD59-A6C34878D82A}">
                    <a16:rowId xmlns:a16="http://schemas.microsoft.com/office/drawing/2014/main" val="3831812551"/>
                  </a:ext>
                </a:extLst>
              </a:tr>
              <a:tr h="197142">
                <a:tc>
                  <a:txBody>
                    <a:bodyPr/>
                    <a:lstStyle/>
                    <a:p>
                      <a:pPr algn="r" fontAlgn="ctr"/>
                      <a:r>
                        <a:rPr lang="ru-RU" sz="900" b="0" u="none" strike="noStrike" cap="none" dirty="0" err="1">
                          <a:solidFill>
                            <a:schemeClr val="dk1"/>
                          </a:solidFill>
                          <a:effectLst/>
                          <a:sym typeface="Arial"/>
                        </a:rPr>
                        <a:t>Ұлытау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248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866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5 617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925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263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779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1 186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1 595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505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468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217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296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1 657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1 864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3 781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1 783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349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751</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23 185</a:t>
                      </a:r>
                    </a:p>
                  </a:txBody>
                  <a:tcPr marL="9525" marR="9525" marT="9525" marB="0" anchor="ctr"/>
                </a:tc>
                <a:extLst>
                  <a:ext uri="{0D108BD9-81ED-4DB2-BD59-A6C34878D82A}">
                    <a16:rowId xmlns:a16="http://schemas.microsoft.com/office/drawing/2014/main" val="2769433229"/>
                  </a:ext>
                </a:extLst>
              </a:tr>
              <a:tr h="197142">
                <a:tc>
                  <a:txBody>
                    <a:bodyPr/>
                    <a:lstStyle/>
                    <a:p>
                      <a:pPr algn="r" fontAlgn="ctr"/>
                      <a:r>
                        <a:rPr lang="ru-RU" sz="900" b="0" u="none" strike="noStrike" cap="none" dirty="0">
                          <a:solidFill>
                            <a:schemeClr val="dk1"/>
                          </a:solidFill>
                          <a:effectLst/>
                          <a:sym typeface="Arial"/>
                        </a:rPr>
                        <a:t>Ш.-</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3 710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1 818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11 097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2616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703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4 708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7 967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3 623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4 364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417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1 715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1 804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3 498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3 643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5 772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12 529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10 050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1 696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1 557</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83 287</a:t>
                      </a:r>
                    </a:p>
                  </a:txBody>
                  <a:tcPr marL="9525" marR="9525" marT="9525" marB="0" anchor="ctr"/>
                </a:tc>
                <a:extLst>
                  <a:ext uri="{0D108BD9-81ED-4DB2-BD59-A6C34878D82A}">
                    <a16:rowId xmlns:a16="http://schemas.microsoft.com/office/drawing/2014/main" val="2434409632"/>
                  </a:ext>
                </a:extLst>
              </a:tr>
              <a:tr h="197142">
                <a:tc>
                  <a:txBody>
                    <a:bodyPr/>
                    <a:lstStyle/>
                    <a:p>
                      <a:pPr algn="r" fontAlgn="ctr"/>
                      <a:r>
                        <a:rPr lang="ru-RU" sz="900" b="0" u="none" strike="noStrike" cap="none" dirty="0">
                          <a:solidFill>
                            <a:schemeClr val="dk1"/>
                          </a:solidFill>
                          <a:effectLst/>
                          <a:sym typeface="Arial"/>
                        </a:rPr>
                        <a:t>Астана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1 235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1 257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7 687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2 484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1 854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12 606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15 592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12 008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7 070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5 722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5 853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7 651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15 129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12 698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8 980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18 699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17 405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2 398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4 277</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160 605</a:t>
                      </a:r>
                    </a:p>
                  </a:txBody>
                  <a:tcPr marL="9525" marR="9525" marT="9525" marB="0" anchor="ctr"/>
                </a:tc>
                <a:extLst>
                  <a:ext uri="{0D108BD9-81ED-4DB2-BD59-A6C34878D82A}">
                    <a16:rowId xmlns:a16="http://schemas.microsoft.com/office/drawing/2014/main" val="1784393085"/>
                  </a:ext>
                </a:extLst>
              </a:tr>
              <a:tr h="197142">
                <a:tc>
                  <a:txBody>
                    <a:bodyPr/>
                    <a:lstStyle/>
                    <a:p>
                      <a:pPr algn="r" fontAlgn="ctr"/>
                      <a:r>
                        <a:rPr lang="ru-RU" sz="900" b="0" u="none" strike="noStrike" cap="none" dirty="0">
                          <a:solidFill>
                            <a:schemeClr val="dk1"/>
                          </a:solidFill>
                          <a:effectLst/>
                          <a:sym typeface="Arial"/>
                        </a:rPr>
                        <a:t>Алматы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973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1 766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18 318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4 338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1 705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14 764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42 602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18 182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10 474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12 228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22 463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13 370</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28 139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24 838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5 271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32 697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25 736</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3 581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10 604</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292 049</a:t>
                      </a:r>
                    </a:p>
                  </a:txBody>
                  <a:tcPr marL="9525" marR="9525" marT="9525" marB="0" anchor="ctr"/>
                </a:tc>
                <a:extLst>
                  <a:ext uri="{0D108BD9-81ED-4DB2-BD59-A6C34878D82A}">
                    <a16:rowId xmlns:a16="http://schemas.microsoft.com/office/drawing/2014/main" val="4051007158"/>
                  </a:ext>
                </a:extLst>
              </a:tr>
              <a:tr h="197142">
                <a:tc>
                  <a:txBody>
                    <a:bodyPr/>
                    <a:lstStyle/>
                    <a:p>
                      <a:pPr algn="r" fontAlgn="ctr"/>
                      <a:r>
                        <a:rPr lang="ru-RU" sz="900" b="0" u="none" strike="noStrike" cap="none" dirty="0">
                          <a:solidFill>
                            <a:schemeClr val="dk1"/>
                          </a:solidFill>
                          <a:effectLst/>
                          <a:sym typeface="Arial"/>
                        </a:rPr>
                        <a:t>Шымкент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887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792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7 494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1 984</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602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4 998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5 697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3 712</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2 697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1 025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3 577</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2 155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4 651</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5 969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3 585</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18 829</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11 723</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1 028</a:t>
                      </a:r>
                    </a:p>
                  </a:txBody>
                  <a:tcPr marL="9525" marR="9525" marT="9525" marB="0" anchor="ctr"/>
                </a:tc>
                <a:tc>
                  <a:txBody>
                    <a:bodyPr/>
                    <a:lstStyle/>
                    <a:p>
                      <a:pPr algn="ctr" rtl="0" fontAlgn="ctr"/>
                      <a:r>
                        <a:rPr lang="ru-KZ" sz="800" b="0" i="0" u="none" strike="noStrike">
                          <a:solidFill>
                            <a:srgbClr val="000000"/>
                          </a:solidFill>
                          <a:effectLst/>
                          <a:latin typeface="Arial" panose="020B0604020202020204" pitchFamily="34" charset="0"/>
                        </a:rPr>
                        <a:t>5 366</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86 771</a:t>
                      </a:r>
                    </a:p>
                  </a:txBody>
                  <a:tcPr marL="9525" marR="9525" marT="9525" marB="0" anchor="ctr"/>
                </a:tc>
                <a:extLst>
                  <a:ext uri="{0D108BD9-81ED-4DB2-BD59-A6C34878D82A}">
                    <a16:rowId xmlns:a16="http://schemas.microsoft.com/office/drawing/2014/main" val="1101556306"/>
                  </a:ext>
                </a:extLst>
              </a:tr>
              <a:tr h="197142">
                <a:tc>
                  <a:txBody>
                    <a:bodyPr/>
                    <a:lstStyle/>
                    <a:p>
                      <a:pPr algn="r" fontAlgn="b"/>
                      <a:r>
                        <a:rPr lang="ru-RU" sz="900" b="1" u="none" strike="noStrike" cap="none" dirty="0" err="1">
                          <a:solidFill>
                            <a:schemeClr val="dk1"/>
                          </a:solidFill>
                          <a:effectLst/>
                          <a:sym typeface="Arial"/>
                        </a:rPr>
                        <a:t>Қазақстан</a:t>
                      </a:r>
                      <a:endParaRPr lang="ru-KZ" sz="900" b="1" i="0" u="none" strike="noStrike" cap="none" dirty="0">
                        <a:solidFill>
                          <a:schemeClr val="dk1"/>
                        </a:solidFill>
                        <a:effectLst/>
                        <a:latin typeface="+mn-lt"/>
                        <a:ea typeface="+mn-ea"/>
                        <a:cs typeface="+mn-cs"/>
                        <a:sym typeface="Arial"/>
                      </a:endParaRPr>
                    </a:p>
                  </a:txBody>
                  <a:tcPr marL="6259" marR="36000" marT="0" marB="0" anchor="ctr"/>
                </a:tc>
                <a:tc>
                  <a:txBody>
                    <a:bodyPr/>
                    <a:lstStyle/>
                    <a:p>
                      <a:pPr algn="ctr" rtl="0" fontAlgn="ctr"/>
                      <a:r>
                        <a:rPr lang="ru-KZ" sz="800" b="1" i="0" u="none" strike="noStrike">
                          <a:solidFill>
                            <a:srgbClr val="000000"/>
                          </a:solidFill>
                          <a:effectLst/>
                          <a:latin typeface="Arial" panose="020B0604020202020204" pitchFamily="34" charset="0"/>
                        </a:rPr>
                        <a:t>60 372</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50 394</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142 949</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40 790</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19 166</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85 673</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155 060</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97 039</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61 242</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24 957</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64 049</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47 114</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99 567</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106 739</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115 986</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341 860</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207 599</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27 582</a:t>
                      </a:r>
                    </a:p>
                  </a:txBody>
                  <a:tcPr marL="9525" marR="9525" marT="9525" marB="0" anchor="ctr"/>
                </a:tc>
                <a:tc>
                  <a:txBody>
                    <a:bodyPr/>
                    <a:lstStyle/>
                    <a:p>
                      <a:pPr algn="ctr" rtl="0" fontAlgn="ctr"/>
                      <a:r>
                        <a:rPr lang="ru-KZ" sz="800" b="1" i="0" u="none" strike="noStrike">
                          <a:solidFill>
                            <a:srgbClr val="000000"/>
                          </a:solidFill>
                          <a:effectLst/>
                          <a:latin typeface="Arial" panose="020B0604020202020204" pitchFamily="34" charset="0"/>
                        </a:rPr>
                        <a:t>43 342</a:t>
                      </a:r>
                    </a:p>
                  </a:txBody>
                  <a:tcPr marL="9525" marR="9525" marT="9525" marB="0" anchor="ctr"/>
                </a:tc>
                <a:tc>
                  <a:txBody>
                    <a:bodyPr/>
                    <a:lstStyle/>
                    <a:p>
                      <a:pPr algn="ctr" rtl="0" fontAlgn="ctr"/>
                      <a:r>
                        <a:rPr lang="ru-KZ" sz="800" b="1" i="0" u="none" strike="noStrike" dirty="0">
                          <a:solidFill>
                            <a:srgbClr val="000000"/>
                          </a:solidFill>
                          <a:effectLst/>
                          <a:latin typeface="Arial" panose="020B0604020202020204" pitchFamily="34" charset="0"/>
                        </a:rPr>
                        <a:t>1 791 480</a:t>
                      </a:r>
                    </a:p>
                  </a:txBody>
                  <a:tcPr marL="9525" marR="9525" marT="9525"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309213464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AD864B-2981-1CBF-55BB-FACA215622CB}"/>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EFC46A7C-7A8E-6CC0-F908-6F0CD51B5860}"/>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өңірлер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BA154E26-1C32-20D2-F693-9F591F3329DD}"/>
              </a:ext>
            </a:extLst>
          </p:cNvPr>
          <p:cNvSpPr>
            <a:spLocks noGrp="1"/>
          </p:cNvSpPr>
          <p:nvPr>
            <p:ph type="sldNum" sz="quarter" idx="12"/>
          </p:nvPr>
        </p:nvSpPr>
        <p:spPr/>
        <p:txBody>
          <a:bodyPr/>
          <a:lstStyle/>
          <a:p>
            <a:r>
              <a:rPr lang="kk-KZ" dirty="0"/>
              <a:t>78-ден</a:t>
            </a:r>
            <a:r>
              <a:rPr lang="en-US" dirty="0"/>
              <a:t> </a:t>
            </a:r>
            <a:r>
              <a:rPr lang="ru-RU" dirty="0"/>
              <a:t> 37</a:t>
            </a:r>
          </a:p>
        </p:txBody>
      </p:sp>
      <p:graphicFrame>
        <p:nvGraphicFramePr>
          <p:cNvPr id="9" name="Таблица 8">
            <a:extLst>
              <a:ext uri="{FF2B5EF4-FFF2-40B4-BE49-F238E27FC236}">
                <a16:creationId xmlns:a16="http://schemas.microsoft.com/office/drawing/2014/main" id="{A532C47A-7F2B-0658-3EE8-36AEF130BC96}"/>
              </a:ext>
            </a:extLst>
          </p:cNvPr>
          <p:cNvGraphicFramePr>
            <a:graphicFrameLocks noGrp="1"/>
          </p:cNvGraphicFramePr>
          <p:nvPr>
            <p:extLst>
              <p:ext uri="{D42A27DB-BD31-4B8C-83A1-F6EECF244321}">
                <p14:modId xmlns:p14="http://schemas.microsoft.com/office/powerpoint/2010/main" val="699641671"/>
              </p:ext>
            </p:extLst>
          </p:nvPr>
        </p:nvGraphicFramePr>
        <p:xfrm>
          <a:off x="175097" y="1070044"/>
          <a:ext cx="11879999" cy="5400003"/>
        </p:xfrm>
        <a:graphic>
          <a:graphicData uri="http://schemas.openxmlformats.org/drawingml/2006/table">
            <a:tbl>
              <a:tblPr bandRow="1">
                <a:tableStyleId>{93296810-A885-4BE3-A3E7-6D5BEEA58F35}</a:tableStyleId>
              </a:tblPr>
              <a:tblGrid>
                <a:gridCol w="1643975">
                  <a:extLst>
                    <a:ext uri="{9D8B030D-6E8A-4147-A177-3AD203B41FA5}">
                      <a16:colId xmlns:a16="http://schemas.microsoft.com/office/drawing/2014/main" val="857107640"/>
                    </a:ext>
                  </a:extLst>
                </a:gridCol>
                <a:gridCol w="853002">
                  <a:extLst>
                    <a:ext uri="{9D8B030D-6E8A-4147-A177-3AD203B41FA5}">
                      <a16:colId xmlns:a16="http://schemas.microsoft.com/office/drawing/2014/main" val="3570880301"/>
                    </a:ext>
                  </a:extLst>
                </a:gridCol>
                <a:gridCol w="853002">
                  <a:extLst>
                    <a:ext uri="{9D8B030D-6E8A-4147-A177-3AD203B41FA5}">
                      <a16:colId xmlns:a16="http://schemas.microsoft.com/office/drawing/2014/main" val="653208076"/>
                    </a:ext>
                  </a:extLst>
                </a:gridCol>
                <a:gridCol w="853002">
                  <a:extLst>
                    <a:ext uri="{9D8B030D-6E8A-4147-A177-3AD203B41FA5}">
                      <a16:colId xmlns:a16="http://schemas.microsoft.com/office/drawing/2014/main" val="2353179810"/>
                    </a:ext>
                  </a:extLst>
                </a:gridCol>
                <a:gridCol w="853002">
                  <a:extLst>
                    <a:ext uri="{9D8B030D-6E8A-4147-A177-3AD203B41FA5}">
                      <a16:colId xmlns:a16="http://schemas.microsoft.com/office/drawing/2014/main" val="3862630078"/>
                    </a:ext>
                  </a:extLst>
                </a:gridCol>
                <a:gridCol w="853002">
                  <a:extLst>
                    <a:ext uri="{9D8B030D-6E8A-4147-A177-3AD203B41FA5}">
                      <a16:colId xmlns:a16="http://schemas.microsoft.com/office/drawing/2014/main" val="4010029943"/>
                    </a:ext>
                  </a:extLst>
                </a:gridCol>
                <a:gridCol w="853002">
                  <a:extLst>
                    <a:ext uri="{9D8B030D-6E8A-4147-A177-3AD203B41FA5}">
                      <a16:colId xmlns:a16="http://schemas.microsoft.com/office/drawing/2014/main" val="702345676"/>
                    </a:ext>
                  </a:extLst>
                </a:gridCol>
                <a:gridCol w="853002">
                  <a:extLst>
                    <a:ext uri="{9D8B030D-6E8A-4147-A177-3AD203B41FA5}">
                      <a16:colId xmlns:a16="http://schemas.microsoft.com/office/drawing/2014/main" val="1264580491"/>
                    </a:ext>
                  </a:extLst>
                </a:gridCol>
                <a:gridCol w="853002">
                  <a:extLst>
                    <a:ext uri="{9D8B030D-6E8A-4147-A177-3AD203B41FA5}">
                      <a16:colId xmlns:a16="http://schemas.microsoft.com/office/drawing/2014/main" val="1685326651"/>
                    </a:ext>
                  </a:extLst>
                </a:gridCol>
                <a:gridCol w="853002">
                  <a:extLst>
                    <a:ext uri="{9D8B030D-6E8A-4147-A177-3AD203B41FA5}">
                      <a16:colId xmlns:a16="http://schemas.microsoft.com/office/drawing/2014/main" val="1682573322"/>
                    </a:ext>
                  </a:extLst>
                </a:gridCol>
                <a:gridCol w="853002">
                  <a:extLst>
                    <a:ext uri="{9D8B030D-6E8A-4147-A177-3AD203B41FA5}">
                      <a16:colId xmlns:a16="http://schemas.microsoft.com/office/drawing/2014/main" val="965713811"/>
                    </a:ext>
                  </a:extLst>
                </a:gridCol>
                <a:gridCol w="853002">
                  <a:extLst>
                    <a:ext uri="{9D8B030D-6E8A-4147-A177-3AD203B41FA5}">
                      <a16:colId xmlns:a16="http://schemas.microsoft.com/office/drawing/2014/main" val="3209965766"/>
                    </a:ext>
                  </a:extLst>
                </a:gridCol>
                <a:gridCol w="853002">
                  <a:extLst>
                    <a:ext uri="{9D8B030D-6E8A-4147-A177-3AD203B41FA5}">
                      <a16:colId xmlns:a16="http://schemas.microsoft.com/office/drawing/2014/main" val="581187171"/>
                    </a:ext>
                  </a:extLst>
                </a:gridCol>
              </a:tblGrid>
              <a:tr h="360507">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ctr" fontAlgn="ctr"/>
                      <a:r>
                        <a:rPr lang="ru-RU" sz="1100" b="0" u="none" strike="noStrike" dirty="0">
                          <a:solidFill>
                            <a:schemeClr val="bg1"/>
                          </a:solidFill>
                          <a:effectLst/>
                        </a:rPr>
                        <a:t>2025</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2026</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2027</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2028</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2029</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2030</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2031</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2032</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2033</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2034</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2035</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chemeClr val="accent6"/>
                    </a:solidFill>
                  </a:tcPr>
                </a:tc>
                <a:extLst>
                  <a:ext uri="{0D108BD9-81ED-4DB2-BD59-A6C34878D82A}">
                    <a16:rowId xmlns:a16="http://schemas.microsoft.com/office/drawing/2014/main" val="2246136800"/>
                  </a:ext>
                </a:extLst>
              </a:tr>
              <a:tr h="239976">
                <a:tc>
                  <a:txBody>
                    <a:bodyPr/>
                    <a:lstStyle/>
                    <a:p>
                      <a:pPr algn="r" fontAlgn="ctr"/>
                      <a:r>
                        <a:rPr lang="ru-RU" sz="1050" b="0" u="none" strike="noStrike" cap="none" dirty="0">
                          <a:solidFill>
                            <a:schemeClr val="dk1"/>
                          </a:solidFill>
                          <a:effectLst/>
                          <a:sym typeface="Arial"/>
                        </a:rPr>
                        <a:t>Абай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5 484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5 827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5 392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4 359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4 325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4 370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4 275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5 036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5 271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5 432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5 450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55 221</a:t>
                      </a:r>
                    </a:p>
                  </a:txBody>
                  <a:tcPr marL="9525" marR="9525" marT="9525" marB="0" anchor="ctr"/>
                </a:tc>
                <a:extLst>
                  <a:ext uri="{0D108BD9-81ED-4DB2-BD59-A6C34878D82A}">
                    <a16:rowId xmlns:a16="http://schemas.microsoft.com/office/drawing/2014/main" val="1790749394"/>
                  </a:ext>
                </a:extLst>
              </a:tr>
              <a:tr h="239976">
                <a:tc>
                  <a:txBody>
                    <a:bodyPr/>
                    <a:lstStyle/>
                    <a:p>
                      <a:pPr algn="r" fontAlgn="ctr"/>
                      <a:r>
                        <a:rPr lang="ru-RU" sz="1050" b="0" u="none" strike="noStrike" cap="none" dirty="0" err="1">
                          <a:solidFill>
                            <a:schemeClr val="dk1"/>
                          </a:solidFill>
                          <a:effectLst/>
                          <a:sym typeface="Arial"/>
                        </a:rPr>
                        <a:t>Ақмола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7 532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7 790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7 272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5 828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5 679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5 789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5 575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6 639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6 990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6 927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7 201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73 222</a:t>
                      </a:r>
                    </a:p>
                  </a:txBody>
                  <a:tcPr marL="9525" marR="9525" marT="9525" marB="0" anchor="ctr"/>
                </a:tc>
                <a:extLst>
                  <a:ext uri="{0D108BD9-81ED-4DB2-BD59-A6C34878D82A}">
                    <a16:rowId xmlns:a16="http://schemas.microsoft.com/office/drawing/2014/main" val="125471743"/>
                  </a:ext>
                </a:extLst>
              </a:tr>
              <a:tr h="239976">
                <a:tc>
                  <a:txBody>
                    <a:bodyPr/>
                    <a:lstStyle/>
                    <a:p>
                      <a:pPr algn="r" fontAlgn="ctr"/>
                      <a:r>
                        <a:rPr lang="ru-RU" sz="1050" b="0" u="none" strike="noStrike" cap="none" dirty="0" err="1">
                          <a:solidFill>
                            <a:schemeClr val="dk1"/>
                          </a:solidFill>
                          <a:effectLst/>
                          <a:sym typeface="Arial"/>
                        </a:rPr>
                        <a:t>Ақтөбе</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9 167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8 752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8 659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6 783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6 996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6 866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8 025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8 316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8 572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8 394</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87 497</a:t>
                      </a:r>
                    </a:p>
                  </a:txBody>
                  <a:tcPr marL="9525" marR="9525" marT="9525" marB="0" anchor="ctr"/>
                </a:tc>
                <a:extLst>
                  <a:ext uri="{0D108BD9-81ED-4DB2-BD59-A6C34878D82A}">
                    <a16:rowId xmlns:a16="http://schemas.microsoft.com/office/drawing/2014/main" val="2043184468"/>
                  </a:ext>
                </a:extLst>
              </a:tr>
              <a:tr h="239976">
                <a:tc>
                  <a:txBody>
                    <a:bodyPr/>
                    <a:lstStyle/>
                    <a:p>
                      <a:pPr algn="r" fontAlgn="ctr"/>
                      <a:r>
                        <a:rPr lang="ru-RU" sz="1050" b="0" u="none" strike="noStrike" cap="none" dirty="0">
                          <a:solidFill>
                            <a:schemeClr val="dk1"/>
                          </a:solidFill>
                          <a:effectLst/>
                          <a:sym typeface="Arial"/>
                        </a:rPr>
                        <a:t>Алматы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8 991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9 174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6 635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6 581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6 586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6 499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7 570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7 866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8 099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7 959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84 269</a:t>
                      </a:r>
                    </a:p>
                  </a:txBody>
                  <a:tcPr marL="9525" marR="9525" marT="9525" marB="0" anchor="ctr"/>
                </a:tc>
                <a:extLst>
                  <a:ext uri="{0D108BD9-81ED-4DB2-BD59-A6C34878D82A}">
                    <a16:rowId xmlns:a16="http://schemas.microsoft.com/office/drawing/2014/main" val="2988167856"/>
                  </a:ext>
                </a:extLst>
              </a:tr>
              <a:tr h="239976">
                <a:tc>
                  <a:txBody>
                    <a:bodyPr/>
                    <a:lstStyle/>
                    <a:p>
                      <a:pPr algn="r" fontAlgn="ctr"/>
                      <a:r>
                        <a:rPr lang="ru-RU" sz="1050" b="0" u="none" strike="noStrike" cap="none" dirty="0">
                          <a:solidFill>
                            <a:schemeClr val="dk1"/>
                          </a:solidFill>
                          <a:effectLst/>
                          <a:sym typeface="Arial"/>
                        </a:rPr>
                        <a:t>Атырау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7 463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6 662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6 491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5 309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5 348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5 268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5 207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6 059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6 094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6 256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5 998</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66 155</a:t>
                      </a:r>
                    </a:p>
                  </a:txBody>
                  <a:tcPr marL="9525" marR="9525" marT="9525" marB="0" anchor="ctr"/>
                </a:tc>
                <a:extLst>
                  <a:ext uri="{0D108BD9-81ED-4DB2-BD59-A6C34878D82A}">
                    <a16:rowId xmlns:a16="http://schemas.microsoft.com/office/drawing/2014/main" val="983086267"/>
                  </a:ext>
                </a:extLst>
              </a:tr>
              <a:tr h="239976">
                <a:tc>
                  <a:txBody>
                    <a:bodyPr/>
                    <a:lstStyle/>
                    <a:p>
                      <a:pPr algn="r" fontAlgn="ctr"/>
                      <a:r>
                        <a:rPr lang="ru-RU" sz="1050" b="0" u="none" strike="noStrike" cap="none" dirty="0">
                          <a:solidFill>
                            <a:schemeClr val="dk1"/>
                          </a:solidFill>
                          <a:effectLst/>
                          <a:sym typeface="Arial"/>
                        </a:rPr>
                        <a:t>Б.-</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7 093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7 237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6 905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5 469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5 426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5 404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5 337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6 273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6 383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6 458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6 381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68 366</a:t>
                      </a:r>
                    </a:p>
                  </a:txBody>
                  <a:tcPr marL="9525" marR="9525" marT="9525" marB="0" anchor="ctr"/>
                </a:tc>
                <a:extLst>
                  <a:ext uri="{0D108BD9-81ED-4DB2-BD59-A6C34878D82A}">
                    <a16:rowId xmlns:a16="http://schemas.microsoft.com/office/drawing/2014/main" val="377476156"/>
                  </a:ext>
                </a:extLst>
              </a:tr>
              <a:tr h="239976">
                <a:tc>
                  <a:txBody>
                    <a:bodyPr/>
                    <a:lstStyle/>
                    <a:p>
                      <a:pPr algn="r" fontAlgn="ctr"/>
                      <a:r>
                        <a:rPr lang="ru-RU" sz="1050" b="0" u="none" strike="noStrike" cap="none" dirty="0">
                          <a:solidFill>
                            <a:schemeClr val="dk1"/>
                          </a:solidFill>
                          <a:effectLst/>
                          <a:sym typeface="Arial"/>
                        </a:rPr>
                        <a:t>Жамбыл</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7 787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8 515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7 780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6 339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6 074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6 172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6 217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7 402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7 809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7 999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7 926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80 020</a:t>
                      </a:r>
                    </a:p>
                  </a:txBody>
                  <a:tcPr marL="9525" marR="9525" marT="9525" marB="0" anchor="ctr"/>
                </a:tc>
                <a:extLst>
                  <a:ext uri="{0D108BD9-81ED-4DB2-BD59-A6C34878D82A}">
                    <a16:rowId xmlns:a16="http://schemas.microsoft.com/office/drawing/2014/main" val="2857730136"/>
                  </a:ext>
                </a:extLst>
              </a:tr>
              <a:tr h="239976">
                <a:tc>
                  <a:txBody>
                    <a:bodyPr/>
                    <a:lstStyle/>
                    <a:p>
                      <a:pPr algn="r" fontAlgn="ctr"/>
                      <a:r>
                        <a:rPr lang="ru-RU" sz="1050" b="0" u="none" strike="noStrike" cap="none" dirty="0" err="1">
                          <a:solidFill>
                            <a:schemeClr val="dk1"/>
                          </a:solidFill>
                          <a:effectLst/>
                          <a:sym typeface="Arial"/>
                        </a:rPr>
                        <a:t>Жетісу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5 202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5 823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5 238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4 092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4 053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4 059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4 025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4 940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4 820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5 024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5 224</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52 500</a:t>
                      </a:r>
                    </a:p>
                  </a:txBody>
                  <a:tcPr marL="9525" marR="9525" marT="9525" marB="0" anchor="ctr"/>
                </a:tc>
                <a:extLst>
                  <a:ext uri="{0D108BD9-81ED-4DB2-BD59-A6C34878D82A}">
                    <a16:rowId xmlns:a16="http://schemas.microsoft.com/office/drawing/2014/main" val="3424603289"/>
                  </a:ext>
                </a:extLst>
              </a:tr>
              <a:tr h="239976">
                <a:tc>
                  <a:txBody>
                    <a:bodyPr/>
                    <a:lstStyle/>
                    <a:p>
                      <a:pPr algn="r" fontAlgn="ctr"/>
                      <a:r>
                        <a:rPr lang="ru-RU" sz="1050" b="0" u="none" strike="noStrike" cap="none" dirty="0" err="1">
                          <a:solidFill>
                            <a:schemeClr val="dk1"/>
                          </a:solidFill>
                          <a:effectLst/>
                          <a:sym typeface="Arial"/>
                        </a:rPr>
                        <a:t>Қарағанды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12 820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12 409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11 947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9 652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9 595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9 785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9 617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11 445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12 041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12 308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12 483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124 102</a:t>
                      </a:r>
                    </a:p>
                  </a:txBody>
                  <a:tcPr marL="9525" marR="9525" marT="9525" marB="0" anchor="ctr"/>
                </a:tc>
                <a:extLst>
                  <a:ext uri="{0D108BD9-81ED-4DB2-BD59-A6C34878D82A}">
                    <a16:rowId xmlns:a16="http://schemas.microsoft.com/office/drawing/2014/main" val="2544990456"/>
                  </a:ext>
                </a:extLst>
              </a:tr>
              <a:tr h="239976">
                <a:tc>
                  <a:txBody>
                    <a:bodyPr/>
                    <a:lstStyle/>
                    <a:p>
                      <a:pPr algn="r" fontAlgn="ctr"/>
                      <a:r>
                        <a:rPr lang="ru-RU" sz="1050" b="0" u="none" strike="noStrike" cap="none" dirty="0" err="1">
                          <a:solidFill>
                            <a:schemeClr val="dk1"/>
                          </a:solidFill>
                          <a:effectLst/>
                          <a:sym typeface="Arial"/>
                        </a:rPr>
                        <a:t>Қостанай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8 956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9 426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8 808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7 120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6 946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7 163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6 936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8 299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8 492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8 650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8 564</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89 360</a:t>
                      </a:r>
                    </a:p>
                  </a:txBody>
                  <a:tcPr marL="9525" marR="9525" marT="9525" marB="0" anchor="ctr"/>
                </a:tc>
                <a:extLst>
                  <a:ext uri="{0D108BD9-81ED-4DB2-BD59-A6C34878D82A}">
                    <a16:rowId xmlns:a16="http://schemas.microsoft.com/office/drawing/2014/main" val="184666127"/>
                  </a:ext>
                </a:extLst>
              </a:tr>
              <a:tr h="239976">
                <a:tc>
                  <a:txBody>
                    <a:bodyPr/>
                    <a:lstStyle/>
                    <a:p>
                      <a:pPr algn="r" fontAlgn="ctr"/>
                      <a:r>
                        <a:rPr lang="ru-RU" sz="1050" b="0" u="none" strike="noStrike" cap="none" dirty="0" err="1">
                          <a:solidFill>
                            <a:schemeClr val="dk1"/>
                          </a:solidFill>
                          <a:effectLst/>
                          <a:sym typeface="Arial"/>
                        </a:rPr>
                        <a:t>Қызылорда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6 039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6 123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5 862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4 737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4 564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4 751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4 738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5 881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6 058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6 246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6 089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61 088</a:t>
                      </a:r>
                    </a:p>
                  </a:txBody>
                  <a:tcPr marL="9525" marR="9525" marT="9525" marB="0" anchor="ctr"/>
                </a:tc>
                <a:extLst>
                  <a:ext uri="{0D108BD9-81ED-4DB2-BD59-A6C34878D82A}">
                    <a16:rowId xmlns:a16="http://schemas.microsoft.com/office/drawing/2014/main" val="1095292420"/>
                  </a:ext>
                </a:extLst>
              </a:tr>
              <a:tr h="239976">
                <a:tc>
                  <a:txBody>
                    <a:bodyPr/>
                    <a:lstStyle/>
                    <a:p>
                      <a:pPr algn="r" fontAlgn="ctr"/>
                      <a:r>
                        <a:rPr lang="ru-RU" sz="1050" b="0" u="none" strike="noStrike" cap="none" dirty="0" err="1">
                          <a:solidFill>
                            <a:schemeClr val="dk1"/>
                          </a:solidFill>
                          <a:effectLst/>
                          <a:sym typeface="Arial"/>
                        </a:rPr>
                        <a:t>Маңғыстау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6 622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6 241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6 076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5 170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5 167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5 188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5 246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6 083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6 299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6 478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6 369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64 939</a:t>
                      </a:r>
                    </a:p>
                  </a:txBody>
                  <a:tcPr marL="9525" marR="9525" marT="9525" marB="0" anchor="ctr"/>
                </a:tc>
                <a:extLst>
                  <a:ext uri="{0D108BD9-81ED-4DB2-BD59-A6C34878D82A}">
                    <a16:rowId xmlns:a16="http://schemas.microsoft.com/office/drawing/2014/main" val="1624006720"/>
                  </a:ext>
                </a:extLst>
              </a:tr>
              <a:tr h="239976">
                <a:tc>
                  <a:txBody>
                    <a:bodyPr/>
                    <a:lstStyle/>
                    <a:p>
                      <a:pPr algn="r" fontAlgn="ctr"/>
                      <a:r>
                        <a:rPr lang="ru-RU" sz="1050" b="0" u="none" strike="noStrike" cap="none" dirty="0">
                          <a:solidFill>
                            <a:schemeClr val="dk1"/>
                          </a:solidFill>
                          <a:effectLst/>
                          <a:sym typeface="Arial"/>
                        </a:rPr>
                        <a:t>Павлодар</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8 884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8 577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8 318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6 683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6 659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6 617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6 637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7 862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8 191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8 410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8 350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85 188</a:t>
                      </a:r>
                    </a:p>
                  </a:txBody>
                  <a:tcPr marL="9525" marR="9525" marT="9525" marB="0" anchor="ctr"/>
                </a:tc>
                <a:extLst>
                  <a:ext uri="{0D108BD9-81ED-4DB2-BD59-A6C34878D82A}">
                    <a16:rowId xmlns:a16="http://schemas.microsoft.com/office/drawing/2014/main" val="771704854"/>
                  </a:ext>
                </a:extLst>
              </a:tr>
              <a:tr h="239976">
                <a:tc>
                  <a:txBody>
                    <a:bodyPr/>
                    <a:lstStyle/>
                    <a:p>
                      <a:pPr algn="r" fontAlgn="ctr"/>
                      <a:r>
                        <a:rPr lang="ru-RU" sz="1050" b="0" u="none" strike="noStrike" cap="none" dirty="0">
                          <a:solidFill>
                            <a:schemeClr val="dk1"/>
                          </a:solidFill>
                          <a:effectLst/>
                          <a:sym typeface="Arial"/>
                        </a:rPr>
                        <a:t>С.-</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5 912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6 103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5 714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4 438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4 573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4 476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4 425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5 156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5 354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5 406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5 375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56 932</a:t>
                      </a:r>
                    </a:p>
                  </a:txBody>
                  <a:tcPr marL="9525" marR="9525" marT="9525" marB="0" anchor="ctr"/>
                </a:tc>
                <a:extLst>
                  <a:ext uri="{0D108BD9-81ED-4DB2-BD59-A6C34878D82A}">
                    <a16:rowId xmlns:a16="http://schemas.microsoft.com/office/drawing/2014/main" val="1352891898"/>
                  </a:ext>
                </a:extLst>
              </a:tr>
              <a:tr h="239976">
                <a:tc>
                  <a:txBody>
                    <a:bodyPr/>
                    <a:lstStyle/>
                    <a:p>
                      <a:pPr algn="r" fontAlgn="ctr"/>
                      <a:r>
                        <a:rPr lang="ru-RU" sz="1050" b="0" u="none" strike="noStrike" cap="none" dirty="0" err="1">
                          <a:solidFill>
                            <a:schemeClr val="dk1"/>
                          </a:solidFill>
                          <a:effectLst/>
                          <a:sym typeface="Arial"/>
                        </a:rPr>
                        <a:t>Түркістан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9 650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9 686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10 075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7 568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7 319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7 496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7 206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9 020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9 335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9 688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9 681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96 724</a:t>
                      </a:r>
                    </a:p>
                  </a:txBody>
                  <a:tcPr marL="9525" marR="9525" marT="9525" marB="0" anchor="ctr"/>
                </a:tc>
                <a:extLst>
                  <a:ext uri="{0D108BD9-81ED-4DB2-BD59-A6C34878D82A}">
                    <a16:rowId xmlns:a16="http://schemas.microsoft.com/office/drawing/2014/main" val="3831812551"/>
                  </a:ext>
                </a:extLst>
              </a:tr>
              <a:tr h="239976">
                <a:tc>
                  <a:txBody>
                    <a:bodyPr/>
                    <a:lstStyle/>
                    <a:p>
                      <a:pPr algn="r" fontAlgn="ctr"/>
                      <a:r>
                        <a:rPr lang="ru-RU" sz="1050" b="0" u="none" strike="noStrike" cap="none" dirty="0" err="1">
                          <a:solidFill>
                            <a:schemeClr val="dk1"/>
                          </a:solidFill>
                          <a:effectLst/>
                          <a:sym typeface="Arial"/>
                        </a:rPr>
                        <a:t>Ұлытау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2 243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2 392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2 213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1 848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1 792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1 873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1 791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2 190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2 214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2 279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2 350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23 185</a:t>
                      </a:r>
                    </a:p>
                  </a:txBody>
                  <a:tcPr marL="9525" marR="9525" marT="9525" marB="0" anchor="ctr"/>
                </a:tc>
                <a:extLst>
                  <a:ext uri="{0D108BD9-81ED-4DB2-BD59-A6C34878D82A}">
                    <a16:rowId xmlns:a16="http://schemas.microsoft.com/office/drawing/2014/main" val="2769433229"/>
                  </a:ext>
                </a:extLst>
              </a:tr>
              <a:tr h="239976">
                <a:tc>
                  <a:txBody>
                    <a:bodyPr/>
                    <a:lstStyle/>
                    <a:p>
                      <a:pPr algn="r" fontAlgn="ctr"/>
                      <a:r>
                        <a:rPr lang="ru-RU" sz="1050" b="0" u="none" strike="noStrike" cap="none" dirty="0">
                          <a:solidFill>
                            <a:schemeClr val="dk1"/>
                          </a:solidFill>
                          <a:effectLst/>
                          <a:sym typeface="Arial"/>
                        </a:rPr>
                        <a:t>Ш.-</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9 021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8 469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8 109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6 597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6 499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6 508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6 391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7 679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7 787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8 115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8 112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83 287</a:t>
                      </a:r>
                    </a:p>
                  </a:txBody>
                  <a:tcPr marL="9525" marR="9525" marT="9525" marB="0" anchor="ctr"/>
                </a:tc>
                <a:extLst>
                  <a:ext uri="{0D108BD9-81ED-4DB2-BD59-A6C34878D82A}">
                    <a16:rowId xmlns:a16="http://schemas.microsoft.com/office/drawing/2014/main" val="2434409632"/>
                  </a:ext>
                </a:extLst>
              </a:tr>
              <a:tr h="239976">
                <a:tc>
                  <a:txBody>
                    <a:bodyPr/>
                    <a:lstStyle/>
                    <a:p>
                      <a:pPr algn="r" fontAlgn="ctr"/>
                      <a:r>
                        <a:rPr lang="ru-RU" sz="1050" b="0" u="none" strike="noStrike" cap="none" dirty="0">
                          <a:solidFill>
                            <a:schemeClr val="dk1"/>
                          </a:solidFill>
                          <a:effectLst/>
                          <a:sym typeface="Arial"/>
                        </a:rPr>
                        <a:t>Астана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17 297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16 202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15 003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12 625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12 216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12 621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12 512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14 818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15 440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15 867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16 004</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160 605</a:t>
                      </a:r>
                    </a:p>
                  </a:txBody>
                  <a:tcPr marL="9525" marR="9525" marT="9525" marB="0" anchor="ctr"/>
                </a:tc>
                <a:extLst>
                  <a:ext uri="{0D108BD9-81ED-4DB2-BD59-A6C34878D82A}">
                    <a16:rowId xmlns:a16="http://schemas.microsoft.com/office/drawing/2014/main" val="1784393085"/>
                  </a:ext>
                </a:extLst>
              </a:tr>
              <a:tr h="239976">
                <a:tc>
                  <a:txBody>
                    <a:bodyPr/>
                    <a:lstStyle/>
                    <a:p>
                      <a:pPr algn="r" fontAlgn="ctr"/>
                      <a:r>
                        <a:rPr lang="ru-RU" sz="1050" b="0" u="none" strike="noStrike" cap="none" dirty="0">
                          <a:solidFill>
                            <a:schemeClr val="dk1"/>
                          </a:solidFill>
                          <a:effectLst/>
                          <a:sym typeface="Arial"/>
                        </a:rPr>
                        <a:t>Алматы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30 643</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27 494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27 000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22 780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22 411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23 154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23 142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27 470</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28 461</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29 504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29 990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292 049</a:t>
                      </a:r>
                    </a:p>
                  </a:txBody>
                  <a:tcPr marL="9525" marR="9525" marT="9525" marB="0" anchor="ctr"/>
                </a:tc>
                <a:extLst>
                  <a:ext uri="{0D108BD9-81ED-4DB2-BD59-A6C34878D82A}">
                    <a16:rowId xmlns:a16="http://schemas.microsoft.com/office/drawing/2014/main" val="4051007158"/>
                  </a:ext>
                </a:extLst>
              </a:tr>
              <a:tr h="239976">
                <a:tc>
                  <a:txBody>
                    <a:bodyPr/>
                    <a:lstStyle/>
                    <a:p>
                      <a:pPr algn="r" fontAlgn="ctr"/>
                      <a:r>
                        <a:rPr lang="ru-RU" sz="1050" b="0" u="none" strike="noStrike" cap="none" dirty="0">
                          <a:solidFill>
                            <a:schemeClr val="dk1"/>
                          </a:solidFill>
                          <a:effectLst/>
                          <a:sym typeface="Arial"/>
                        </a:rPr>
                        <a:t>Шымкент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8 899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8 447</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8 186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6 885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6 846</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6 998</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6 789</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8 115</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8 282</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8 594</a:t>
                      </a:r>
                    </a:p>
                  </a:txBody>
                  <a:tcPr marL="9525" marR="9525" marT="9525" marB="0" anchor="ctr"/>
                </a:tc>
                <a:tc>
                  <a:txBody>
                    <a:bodyPr/>
                    <a:lstStyle/>
                    <a:p>
                      <a:pPr algn="ctr" rtl="0" fontAlgn="ctr"/>
                      <a:r>
                        <a:rPr lang="ru-KZ" sz="1000" b="0" i="0" u="none" strike="noStrike">
                          <a:solidFill>
                            <a:srgbClr val="000000"/>
                          </a:solidFill>
                          <a:effectLst/>
                          <a:latin typeface="Arial" panose="020B0604020202020204" pitchFamily="34" charset="0"/>
                        </a:rPr>
                        <a:t>8 730</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86 771</a:t>
                      </a:r>
                    </a:p>
                  </a:txBody>
                  <a:tcPr marL="9525" marR="9525" marT="9525" marB="0" anchor="ctr"/>
                </a:tc>
                <a:extLst>
                  <a:ext uri="{0D108BD9-81ED-4DB2-BD59-A6C34878D82A}">
                    <a16:rowId xmlns:a16="http://schemas.microsoft.com/office/drawing/2014/main" val="1101556306"/>
                  </a:ext>
                </a:extLst>
              </a:tr>
              <a:tr h="239976">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185 705</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181 349</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173 357</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141 101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138 856</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141 274</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139 431</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165 962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171 503</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176 312</a:t>
                      </a:r>
                    </a:p>
                  </a:txBody>
                  <a:tcPr marL="9525" marR="9525" marT="9525" marB="0" anchor="ctr"/>
                </a:tc>
                <a:tc>
                  <a:txBody>
                    <a:bodyPr/>
                    <a:lstStyle/>
                    <a:p>
                      <a:pPr algn="ctr" rtl="0" fontAlgn="ctr"/>
                      <a:r>
                        <a:rPr lang="ru-KZ" sz="1000" b="1" i="0" u="none" strike="noStrike">
                          <a:solidFill>
                            <a:srgbClr val="000000"/>
                          </a:solidFill>
                          <a:effectLst/>
                          <a:latin typeface="Arial" panose="020B0604020202020204" pitchFamily="34" charset="0"/>
                        </a:rPr>
                        <a:t>176 630</a:t>
                      </a:r>
                    </a:p>
                  </a:txBody>
                  <a:tcPr marL="9525" marR="9525" marT="9525" marB="0" anchor="ctr"/>
                </a:tc>
                <a:tc>
                  <a:txBody>
                    <a:bodyPr/>
                    <a:lstStyle/>
                    <a:p>
                      <a:pPr algn="ctr" rtl="0" fontAlgn="ctr"/>
                      <a:r>
                        <a:rPr lang="ru-KZ" sz="1000" b="1" i="0" u="none" strike="noStrike" dirty="0">
                          <a:solidFill>
                            <a:srgbClr val="000000"/>
                          </a:solidFill>
                          <a:effectLst/>
                          <a:latin typeface="Arial" panose="020B0604020202020204" pitchFamily="34" charset="0"/>
                        </a:rPr>
                        <a:t>1 791 480</a:t>
                      </a:r>
                    </a:p>
                  </a:txBody>
                  <a:tcPr marL="9525" marR="9525" marT="9525" marB="0" anchor="ctr"/>
                </a:tc>
                <a:extLst>
                  <a:ext uri="{0D108BD9-81ED-4DB2-BD59-A6C34878D82A}">
                    <a16:rowId xmlns:a16="http://schemas.microsoft.com/office/drawing/2014/main" val="3396242681"/>
                  </a:ext>
                </a:extLst>
              </a:tr>
            </a:tbl>
          </a:graphicData>
        </a:graphic>
      </p:graphicFrame>
      <p:sp>
        <p:nvSpPr>
          <p:cNvPr id="5" name="Заголовок 1">
            <a:extLst>
              <a:ext uri="{FF2B5EF4-FFF2-40B4-BE49-F238E27FC236}">
                <a16:creationId xmlns:a16="http://schemas.microsoft.com/office/drawing/2014/main" id="{9EAF0EE0-3A8D-11CD-CA98-C26E0FED6B63}"/>
              </a:ext>
            </a:extLst>
          </p:cNvPr>
          <p:cNvSpPr txBox="1">
            <a:spLocks/>
          </p:cNvSpPr>
          <p:nvPr/>
        </p:nvSpPr>
        <p:spPr>
          <a:xfrm>
            <a:off x="72000" y="700391"/>
            <a:ext cx="8108962"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solidFill>
                <a:schemeClr val="accent6">
                  <a:lumMod val="75000"/>
                </a:schemeClr>
              </a:solidFill>
            </a:endParaRPr>
          </a:p>
        </p:txBody>
      </p:sp>
    </p:spTree>
    <p:extLst>
      <p:ext uri="{BB962C8B-B14F-4D97-AF65-F5344CB8AC3E}">
        <p14:creationId xmlns:p14="http://schemas.microsoft.com/office/powerpoint/2010/main" val="176755053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AF6E78-1397-A1D4-4D51-26630DC16AA0}"/>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19D83454-A521-0555-2C55-10C1BAA747DD}"/>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686866DE-D8B3-D808-1BB6-28B5C8D8991D}"/>
              </a:ext>
            </a:extLst>
          </p:cNvPr>
          <p:cNvSpPr>
            <a:spLocks noGrp="1"/>
          </p:cNvSpPr>
          <p:nvPr>
            <p:ph type="sldNum" sz="quarter" idx="12"/>
          </p:nvPr>
        </p:nvSpPr>
        <p:spPr/>
        <p:txBody>
          <a:bodyPr/>
          <a:lstStyle/>
          <a:p>
            <a:r>
              <a:rPr lang="kk-KZ" dirty="0"/>
              <a:t>78-ден</a:t>
            </a:r>
            <a:r>
              <a:rPr lang="en-US" dirty="0"/>
              <a:t> </a:t>
            </a:r>
            <a:r>
              <a:rPr lang="ru-RU" dirty="0"/>
              <a:t> 38</a:t>
            </a:r>
          </a:p>
        </p:txBody>
      </p:sp>
      <p:graphicFrame>
        <p:nvGraphicFramePr>
          <p:cNvPr id="9" name="Таблица 8">
            <a:extLst>
              <a:ext uri="{FF2B5EF4-FFF2-40B4-BE49-F238E27FC236}">
                <a16:creationId xmlns:a16="http://schemas.microsoft.com/office/drawing/2014/main" id="{EBFFBC38-266F-48DE-75FF-1315E888065C}"/>
              </a:ext>
            </a:extLst>
          </p:cNvPr>
          <p:cNvGraphicFramePr>
            <a:graphicFrameLocks noGrp="1"/>
          </p:cNvGraphicFramePr>
          <p:nvPr>
            <p:extLst>
              <p:ext uri="{D42A27DB-BD31-4B8C-83A1-F6EECF244321}">
                <p14:modId xmlns:p14="http://schemas.microsoft.com/office/powerpoint/2010/main" val="3785404158"/>
              </p:ext>
            </p:extLst>
          </p:nvPr>
        </p:nvGraphicFramePr>
        <p:xfrm>
          <a:off x="175097" y="1070044"/>
          <a:ext cx="11879995" cy="5399995"/>
        </p:xfrm>
        <a:graphic>
          <a:graphicData uri="http://schemas.openxmlformats.org/drawingml/2006/table">
            <a:tbl>
              <a:tblPr bandRow="1">
                <a:tableStyleId>{93296810-A885-4BE3-A3E7-6D5BEEA58F35}</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876615">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Услуги по проживанию и </a:t>
                      </a:r>
                      <a:endParaRPr lang="en-US" sz="900" b="0" u="none" strike="noStrike" dirty="0">
                        <a:solidFill>
                          <a:srgbClr val="000000"/>
                        </a:solidFill>
                        <a:effectLst/>
                      </a:endParaRPr>
                    </a:p>
                    <a:p>
                      <a:pPr algn="l" fontAlgn="ctr"/>
                      <a:r>
                        <a:rPr lang="ru-RU" sz="900" b="0" u="none" strike="noStrike" dirty="0">
                          <a:solidFill>
                            <a:srgbClr val="000000"/>
                          </a:solidFill>
                          <a:effectLst/>
                        </a:rPr>
                        <a:t>питанию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293615">
                <a:tc>
                  <a:txBody>
                    <a:bodyPr/>
                    <a:lstStyle/>
                    <a:p>
                      <a:pPr algn="ctr" fontAlgn="ctr"/>
                      <a:r>
                        <a:rPr lang="ru-RU" sz="1100" b="0" u="none" strike="noStrike" cap="none" dirty="0">
                          <a:solidFill>
                            <a:schemeClr val="bg1"/>
                          </a:solidFill>
                          <a:effectLst/>
                          <a:sym typeface="Arial"/>
                        </a:rPr>
                        <a:t>2025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dirty="0">
                          <a:solidFill>
                            <a:srgbClr val="000000"/>
                          </a:solidFill>
                          <a:effectLst/>
                          <a:latin typeface="Arial" panose="020B0604020202020204" pitchFamily="34" charset="0"/>
                        </a:rPr>
                        <a:t>8 052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14 158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16 487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14 846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39 479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5 026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221 165</a:t>
                      </a:r>
                    </a:p>
                  </a:txBody>
                  <a:tcPr marL="9525" marR="9525" marT="0" marB="0" anchor="ctr"/>
                </a:tc>
                <a:extLst>
                  <a:ext uri="{0D108BD9-81ED-4DB2-BD59-A6C34878D82A}">
                    <a16:rowId xmlns:a16="http://schemas.microsoft.com/office/drawing/2014/main" val="1790749394"/>
                  </a:ext>
                </a:extLst>
              </a:tr>
              <a:tr h="293615">
                <a:tc>
                  <a:txBody>
                    <a:bodyPr/>
                    <a:lstStyle/>
                    <a:p>
                      <a:pPr algn="ctr" fontAlgn="ctr"/>
                      <a:r>
                        <a:rPr lang="ru-RU" sz="1100" b="0" u="none" strike="noStrike" cap="none" dirty="0">
                          <a:solidFill>
                            <a:schemeClr val="bg1"/>
                          </a:solidFill>
                          <a:effectLst/>
                          <a:sym typeface="Arial"/>
                        </a:rPr>
                        <a:t>2026</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10 427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15 230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24 113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38 472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25 612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5 164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216 805</a:t>
                      </a:r>
                    </a:p>
                  </a:txBody>
                  <a:tcPr marL="9525" marR="9525" marT="0" marB="0" anchor="ctr"/>
                </a:tc>
                <a:extLst>
                  <a:ext uri="{0D108BD9-81ED-4DB2-BD59-A6C34878D82A}">
                    <a16:rowId xmlns:a16="http://schemas.microsoft.com/office/drawing/2014/main" val="125471743"/>
                  </a:ext>
                </a:extLst>
              </a:tr>
              <a:tr h="293615">
                <a:tc>
                  <a:txBody>
                    <a:bodyPr/>
                    <a:lstStyle/>
                    <a:p>
                      <a:pPr algn="ctr" fontAlgn="ctr"/>
                      <a:r>
                        <a:rPr lang="ru-RU" sz="1100" b="0" u="none" strike="noStrike" cap="none" dirty="0">
                          <a:solidFill>
                            <a:schemeClr val="bg1"/>
                          </a:solidFill>
                          <a:effectLst/>
                          <a:sym typeface="Arial"/>
                        </a:rPr>
                        <a:t>2027</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9 956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15 180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17 520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9 214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11 936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12 720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48 530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21 482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5 067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207 005</a:t>
                      </a:r>
                    </a:p>
                  </a:txBody>
                  <a:tcPr marL="9525" marR="9525" marT="0" marB="0" anchor="ctr"/>
                </a:tc>
                <a:extLst>
                  <a:ext uri="{0D108BD9-81ED-4DB2-BD59-A6C34878D82A}">
                    <a16:rowId xmlns:a16="http://schemas.microsoft.com/office/drawing/2014/main" val="2043184468"/>
                  </a:ext>
                </a:extLst>
              </a:tr>
              <a:tr h="293615">
                <a:tc>
                  <a:txBody>
                    <a:bodyPr/>
                    <a:lstStyle/>
                    <a:p>
                      <a:pPr algn="ctr" fontAlgn="ctr"/>
                      <a:r>
                        <a:rPr lang="ru-RU" sz="1100" b="0" u="none" strike="noStrike" cap="none" dirty="0">
                          <a:solidFill>
                            <a:schemeClr val="bg1"/>
                          </a:solidFill>
                          <a:effectLst/>
                          <a:sym typeface="Arial"/>
                        </a:rPr>
                        <a:t>2028</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7 996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12 877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14 333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30 650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4 245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166 654</a:t>
                      </a:r>
                    </a:p>
                  </a:txBody>
                  <a:tcPr marL="9525" marR="9525" marT="0" marB="0" anchor="ctr"/>
                </a:tc>
                <a:extLst>
                  <a:ext uri="{0D108BD9-81ED-4DB2-BD59-A6C34878D82A}">
                    <a16:rowId xmlns:a16="http://schemas.microsoft.com/office/drawing/2014/main" val="2988167856"/>
                  </a:ext>
                </a:extLst>
              </a:tr>
              <a:tr h="293615">
                <a:tc>
                  <a:txBody>
                    <a:bodyPr/>
                    <a:lstStyle/>
                    <a:p>
                      <a:pPr algn="ctr" fontAlgn="ctr"/>
                      <a:r>
                        <a:rPr lang="ru-RU" sz="1100" b="0" u="none" strike="noStrike" cap="none" dirty="0">
                          <a:solidFill>
                            <a:schemeClr val="bg1"/>
                          </a:solidFill>
                          <a:effectLst/>
                          <a:sym typeface="Arial"/>
                        </a:rPr>
                        <a:t>2029</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7 490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12 919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14 244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30 043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16 372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4 338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163 994</a:t>
                      </a:r>
                    </a:p>
                  </a:txBody>
                  <a:tcPr marL="9525" marR="9525" marT="0" marB="0" anchor="ctr"/>
                </a:tc>
                <a:extLst>
                  <a:ext uri="{0D108BD9-81ED-4DB2-BD59-A6C34878D82A}">
                    <a16:rowId xmlns:a16="http://schemas.microsoft.com/office/drawing/2014/main" val="983086267"/>
                  </a:ext>
                </a:extLst>
              </a:tr>
              <a:tr h="293615">
                <a:tc>
                  <a:txBody>
                    <a:bodyPr/>
                    <a:lstStyle/>
                    <a:p>
                      <a:pPr algn="ctr" fontAlgn="ctr"/>
                      <a:r>
                        <a:rPr lang="ru-RU" sz="1100" b="0" u="none" strike="noStrike" cap="none" dirty="0">
                          <a:solidFill>
                            <a:schemeClr val="bg1"/>
                          </a:solidFill>
                          <a:effectLst/>
                          <a:sym typeface="Arial"/>
                        </a:rPr>
                        <a:t>2030</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7 331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13 306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14 745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31 339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16 977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4 516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166 625</a:t>
                      </a:r>
                    </a:p>
                  </a:txBody>
                  <a:tcPr marL="9525" marR="9525" marT="0" marB="0" anchor="ctr"/>
                </a:tc>
                <a:extLst>
                  <a:ext uri="{0D108BD9-81ED-4DB2-BD59-A6C34878D82A}">
                    <a16:rowId xmlns:a16="http://schemas.microsoft.com/office/drawing/2014/main" val="377476156"/>
                  </a:ext>
                </a:extLst>
              </a:tr>
              <a:tr h="293615">
                <a:tc>
                  <a:txBody>
                    <a:bodyPr/>
                    <a:lstStyle/>
                    <a:p>
                      <a:pPr algn="ctr" fontAlgn="ctr"/>
                      <a:r>
                        <a:rPr lang="ru-RU" sz="1100" b="0" u="none" strike="noStrike" cap="none" dirty="0">
                          <a:solidFill>
                            <a:schemeClr val="bg1"/>
                          </a:solidFill>
                          <a:effectLst/>
                          <a:sym typeface="Arial"/>
                        </a:rPr>
                        <a:t>2031</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6 246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14 648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8 771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30 392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4 500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163 896</a:t>
                      </a:r>
                    </a:p>
                  </a:txBody>
                  <a:tcPr marL="9525" marR="9525" marT="0" marB="0" anchor="ctr"/>
                </a:tc>
                <a:extLst>
                  <a:ext uri="{0D108BD9-81ED-4DB2-BD59-A6C34878D82A}">
                    <a16:rowId xmlns:a16="http://schemas.microsoft.com/office/drawing/2014/main" val="2857730136"/>
                  </a:ext>
                </a:extLst>
              </a:tr>
              <a:tr h="293615">
                <a:tc>
                  <a:txBody>
                    <a:bodyPr/>
                    <a:lstStyle/>
                    <a:p>
                      <a:pPr algn="ctr" fontAlgn="ctr"/>
                      <a:r>
                        <a:rPr lang="ru-RU" sz="1100" b="0" u="none" strike="noStrike" cap="none" dirty="0">
                          <a:solidFill>
                            <a:schemeClr val="bg1"/>
                          </a:solidFill>
                          <a:effectLst/>
                          <a:sym typeface="Arial"/>
                        </a:rPr>
                        <a:t>2032</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7 244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15 626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18 329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12 805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40 879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21 762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5 362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197 300</a:t>
                      </a:r>
                    </a:p>
                  </a:txBody>
                  <a:tcPr marL="9525" marR="9525" marT="0" marB="0" anchor="ctr"/>
                </a:tc>
                <a:extLst>
                  <a:ext uri="{0D108BD9-81ED-4DB2-BD59-A6C34878D82A}">
                    <a16:rowId xmlns:a16="http://schemas.microsoft.com/office/drawing/2014/main" val="3424603289"/>
                  </a:ext>
                </a:extLst>
              </a:tr>
              <a:tr h="293615">
                <a:tc>
                  <a:txBody>
                    <a:bodyPr/>
                    <a:lstStyle/>
                    <a:p>
                      <a:pPr algn="ctr" fontAlgn="ctr"/>
                      <a:r>
                        <a:rPr lang="ru-RU" sz="1100" b="0" u="none" strike="noStrike" cap="none" dirty="0">
                          <a:solidFill>
                            <a:schemeClr val="bg1"/>
                          </a:solidFill>
                          <a:effectLst/>
                          <a:sym typeface="Arial"/>
                        </a:rPr>
                        <a:t>2033</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7 365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16 615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19 072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11 381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41 984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22 356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5 503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202 653</a:t>
                      </a:r>
                    </a:p>
                  </a:txBody>
                  <a:tcPr marL="9525" marR="9525" marT="0" marB="0" anchor="ctr"/>
                </a:tc>
                <a:extLst>
                  <a:ext uri="{0D108BD9-81ED-4DB2-BD59-A6C34878D82A}">
                    <a16:rowId xmlns:a16="http://schemas.microsoft.com/office/drawing/2014/main" val="2544990456"/>
                  </a:ext>
                </a:extLst>
              </a:tr>
              <a:tr h="293615">
                <a:tc>
                  <a:txBody>
                    <a:bodyPr/>
                    <a:lstStyle/>
                    <a:p>
                      <a:pPr algn="ctr" fontAlgn="ctr"/>
                      <a:r>
                        <a:rPr lang="ru-RU" sz="1100" b="0" u="none" strike="noStrike" cap="none" dirty="0">
                          <a:solidFill>
                            <a:schemeClr val="bg1"/>
                          </a:solidFill>
                          <a:effectLst/>
                          <a:sym typeface="Arial"/>
                        </a:rPr>
                        <a:t>2034</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7 594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17 260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19 842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11 523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13 147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43 200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22 839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5 898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208 307</a:t>
                      </a:r>
                    </a:p>
                  </a:txBody>
                  <a:tcPr marL="9525" marR="9525" marT="0" marB="0" anchor="ctr"/>
                </a:tc>
                <a:extLst>
                  <a:ext uri="{0D108BD9-81ED-4DB2-BD59-A6C34878D82A}">
                    <a16:rowId xmlns:a16="http://schemas.microsoft.com/office/drawing/2014/main" val="184666127"/>
                  </a:ext>
                </a:extLst>
              </a:tr>
              <a:tr h="293615">
                <a:tc>
                  <a:txBody>
                    <a:bodyPr/>
                    <a:lstStyle/>
                    <a:p>
                      <a:pPr algn="ctr" fontAlgn="ctr"/>
                      <a:r>
                        <a:rPr lang="ru-RU" sz="1100" b="0" u="none" strike="noStrike" cap="none" dirty="0">
                          <a:solidFill>
                            <a:schemeClr val="bg1"/>
                          </a:solidFill>
                          <a:effectLst/>
                          <a:sym typeface="Arial"/>
                        </a:rPr>
                        <a:t>2035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7 430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17 408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20 485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8 315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13 199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42 939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22 732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5 898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208 235</a:t>
                      </a:r>
                    </a:p>
                  </a:txBody>
                  <a:tcPr marL="9525" marR="9525" marT="0" marB="0" anchor="ctr"/>
                </a:tc>
                <a:extLst>
                  <a:ext uri="{0D108BD9-81ED-4DB2-BD59-A6C34878D82A}">
                    <a16:rowId xmlns:a16="http://schemas.microsoft.com/office/drawing/2014/main" val="1095292420"/>
                  </a:ext>
                </a:extLst>
              </a:tr>
              <a:tr h="293615">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36000" marT="0" marB="0" anchor="ctr">
                    <a:solidFill>
                      <a:schemeClr val="accent6"/>
                    </a:solidFill>
                  </a:tcPr>
                </a:tc>
                <a:tc>
                  <a:txBody>
                    <a:bodyPr/>
                    <a:lstStyle/>
                    <a:p>
                      <a:pPr algn="ctr" rtl="0" fontAlgn="ctr"/>
                      <a:r>
                        <a:rPr lang="ru-KZ" sz="1000" b="1" i="0" u="none" strike="noStrike">
                          <a:solidFill>
                            <a:srgbClr val="000000"/>
                          </a:solidFill>
                          <a:effectLst/>
                          <a:latin typeface="Arial" panose="020B0604020202020204" pitchFamily="34" charset="0"/>
                        </a:rPr>
                        <a:t>87 131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52 948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164 548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45 087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24 080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100 338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187 755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104 118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85 476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26 914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65 183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65 837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107 389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124 151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145 931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417 907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223 863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38 466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55 517</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2 122 639</a:t>
                      </a:r>
                    </a:p>
                  </a:txBody>
                  <a:tcPr marL="9525" marR="9525" marT="0" marB="0" anchor="ctr"/>
                </a:tc>
                <a:extLst>
                  <a:ext uri="{0D108BD9-81ED-4DB2-BD59-A6C34878D82A}">
                    <a16:rowId xmlns:a16="http://schemas.microsoft.com/office/drawing/2014/main" val="3396242681"/>
                  </a:ext>
                </a:extLst>
              </a:tr>
            </a:tbl>
          </a:graphicData>
        </a:graphic>
      </p:graphicFrame>
      <p:sp>
        <p:nvSpPr>
          <p:cNvPr id="5" name="Заголовок 1">
            <a:extLst>
              <a:ext uri="{FF2B5EF4-FFF2-40B4-BE49-F238E27FC236}">
                <a16:creationId xmlns:a16="http://schemas.microsoft.com/office/drawing/2014/main" id="{25037C9A-C149-B95F-DD65-62D30EC6CA41}"/>
              </a:ext>
            </a:extLst>
          </p:cNvPr>
          <p:cNvSpPr txBox="1">
            <a:spLocks/>
          </p:cNvSpPr>
          <p:nvPr/>
        </p:nvSpPr>
        <p:spPr>
          <a:xfrm>
            <a:off x="72000" y="700391"/>
            <a:ext cx="7933864"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Білікті</a:t>
            </a:r>
            <a:r>
              <a:rPr lang="ru-RU" sz="1800" kern="0" dirty="0"/>
              <a:t> </a:t>
            </a:r>
            <a:r>
              <a:rPr lang="ru-RU" sz="1800" kern="0" dirty="0" err="1"/>
              <a:t>еңбек</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solidFill>
                <a:schemeClr val="accent6">
                  <a:lumMod val="75000"/>
                </a:schemeClr>
              </a:solidFill>
            </a:endParaRPr>
          </a:p>
        </p:txBody>
      </p:sp>
    </p:spTree>
    <p:extLst>
      <p:ext uri="{BB962C8B-B14F-4D97-AF65-F5344CB8AC3E}">
        <p14:creationId xmlns:p14="http://schemas.microsoft.com/office/powerpoint/2010/main" val="57355271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8A7292-01D2-CD89-B721-503429962645}"/>
            </a:ext>
          </a:extLst>
        </p:cNvPr>
        <p:cNvGrpSpPr/>
        <p:nvPr/>
      </p:nvGrpSpPr>
      <p:grpSpPr>
        <a:xfrm>
          <a:off x="0" y="0"/>
          <a:ext cx="0" cy="0"/>
          <a:chOff x="0" y="0"/>
          <a:chExt cx="0" cy="0"/>
        </a:xfrm>
      </p:grpSpPr>
      <p:sp>
        <p:nvSpPr>
          <p:cNvPr id="6" name="Заголовок 2">
            <a:extLst>
              <a:ext uri="{FF2B5EF4-FFF2-40B4-BE49-F238E27FC236}">
                <a16:creationId xmlns:a16="http://schemas.microsoft.com/office/drawing/2014/main" id="{2FA81943-EDB6-BC9A-A3BC-9C6DB4E1B6F0}"/>
              </a:ext>
            </a:extLst>
          </p:cNvPr>
          <p:cNvSpPr txBox="1">
            <a:spLocks/>
          </p:cNvSpPr>
          <p:nvPr/>
        </p:nvSpPr>
        <p:spPr>
          <a:xfrm>
            <a:off x="72000" y="2733675"/>
            <a:ext cx="12120000" cy="859626"/>
          </a:xfrm>
          <a:prstGeom prst="rect">
            <a:avLst/>
          </a:prstGeom>
        </p:spPr>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867" b="0" i="0" u="none" strike="noStrike" cap="none">
                <a:solidFill>
                  <a:schemeClr val="bg2"/>
                </a:solidFill>
                <a:latin typeface="Calibri" panose="020F0502020204030204" pitchFamily="34" charset="0"/>
                <a:ea typeface="Calibri" panose="020F0502020204030204" pitchFamily="34" charset="0"/>
                <a:cs typeface="Arial"/>
                <a:sym typeface="Arial"/>
              </a:defRPr>
            </a:lvl1pPr>
          </a:lstStyle>
          <a:p>
            <a:pPr algn="ctr" defTabSz="914400"/>
            <a:r>
              <a:rPr lang="en-US" sz="2400" b="1" kern="0" dirty="0">
                <a:solidFill>
                  <a:srgbClr val="143452"/>
                </a:solidFill>
                <a:latin typeface="+mn-lt"/>
              </a:rPr>
              <a:t>III</a:t>
            </a:r>
            <a:r>
              <a:rPr lang="kk-KZ" sz="2400" b="1" kern="0" dirty="0">
                <a:solidFill>
                  <a:srgbClr val="143452"/>
                </a:solidFill>
                <a:latin typeface="+mn-lt"/>
              </a:rPr>
              <a:t> БӨЛІМ</a:t>
            </a:r>
            <a:endParaRPr lang="ru-RU" sz="2400" b="1" kern="0" dirty="0">
              <a:solidFill>
                <a:srgbClr val="143452"/>
              </a:solidFill>
              <a:latin typeface="+mn-l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ru-RU" sz="4400" b="1" kern="0" dirty="0">
                <a:solidFill>
                  <a:srgbClr val="143452"/>
                </a:solidFill>
                <a:latin typeface="Arial" panose="020B0604020202020204" pitchFamily="34" charset="0"/>
                <a:ea typeface="+mn-ea"/>
                <a:cs typeface="Arial" panose="020B0604020202020204" pitchFamily="34" charset="0"/>
              </a:rPr>
              <a:t>ЖҰМЫСШЫ МАМАНДЫҚТАР</a:t>
            </a:r>
            <a:endParaRPr lang="en-US" sz="4400" b="1" kern="0" dirty="0">
              <a:solidFill>
                <a:srgbClr val="143452"/>
              </a:solidFill>
              <a:latin typeface="Arial" panose="020B0604020202020204" pitchFamily="34" charset="0"/>
              <a:ea typeface="+mn-ea"/>
              <a:cs typeface="Arial" panose="020B0604020202020204" pitchFamily="34" charset="0"/>
            </a:endParaRPr>
          </a:p>
          <a:p>
            <a:pPr algn="ctr" defTabSz="914400"/>
            <a:endParaRPr lang="ru-RU" sz="4800" b="1" kern="0" dirty="0">
              <a:solidFill>
                <a:srgbClr val="143452"/>
              </a:solidFill>
              <a:latin typeface="+mn-lt"/>
            </a:endParaRPr>
          </a:p>
        </p:txBody>
      </p:sp>
    </p:spTree>
    <p:extLst>
      <p:ext uri="{BB962C8B-B14F-4D97-AF65-F5344CB8AC3E}">
        <p14:creationId xmlns:p14="http://schemas.microsoft.com/office/powerpoint/2010/main" val="29037143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81412A-4A2F-6577-CA6F-0AA55D8CED6F}"/>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F0BCA8EE-6975-3413-72D6-B70E3A498B83}"/>
              </a:ext>
            </a:extLst>
          </p:cNvPr>
          <p:cNvSpPr>
            <a:spLocks noGrp="1"/>
          </p:cNvSpPr>
          <p:nvPr>
            <p:ph type="title"/>
          </p:nvPr>
        </p:nvSpPr>
        <p:spPr/>
        <p:txBody>
          <a:bodyPr/>
          <a:lstStyle/>
          <a:p>
            <a:r>
              <a:rPr lang="ru-RU" dirty="0" err="1"/>
              <a:t>Негізгі</a:t>
            </a:r>
            <a:r>
              <a:rPr lang="ru-RU" dirty="0"/>
              <a:t> </a:t>
            </a:r>
            <a:r>
              <a:rPr lang="ru-RU" dirty="0" err="1"/>
              <a:t>қорытындылар</a:t>
            </a:r>
            <a:r>
              <a:rPr lang="ru-RU" dirty="0"/>
              <a:t> (3-тен 2)</a:t>
            </a:r>
            <a:endParaRPr lang="ru-KZ" dirty="0"/>
          </a:p>
        </p:txBody>
      </p:sp>
      <p:sp>
        <p:nvSpPr>
          <p:cNvPr id="3" name="Номер слайда 2">
            <a:extLst>
              <a:ext uri="{FF2B5EF4-FFF2-40B4-BE49-F238E27FC236}">
                <a16:creationId xmlns:a16="http://schemas.microsoft.com/office/drawing/2014/main" id="{5619C419-9A2B-68ED-9BF1-E06C406AFD51}"/>
              </a:ext>
            </a:extLst>
          </p:cNvPr>
          <p:cNvSpPr>
            <a:spLocks noGrp="1"/>
          </p:cNvSpPr>
          <p:nvPr>
            <p:ph type="sldNum" sz="quarter" idx="12"/>
          </p:nvPr>
        </p:nvSpPr>
        <p:spPr/>
        <p:txBody>
          <a:bodyPr/>
          <a:lstStyle/>
          <a:p>
            <a:r>
              <a:rPr lang="kk-KZ" dirty="0"/>
              <a:t>78-ден</a:t>
            </a:r>
            <a:r>
              <a:rPr lang="en-US" dirty="0"/>
              <a:t> </a:t>
            </a:r>
            <a:r>
              <a:rPr lang="ru-RU" dirty="0"/>
              <a:t> 4</a:t>
            </a:r>
          </a:p>
        </p:txBody>
      </p:sp>
      <p:sp>
        <p:nvSpPr>
          <p:cNvPr id="5" name="TextBox 4">
            <a:extLst>
              <a:ext uri="{FF2B5EF4-FFF2-40B4-BE49-F238E27FC236}">
                <a16:creationId xmlns:a16="http://schemas.microsoft.com/office/drawing/2014/main" id="{B7E498E3-F8F0-0277-6B6E-D361126037FA}"/>
              </a:ext>
            </a:extLst>
          </p:cNvPr>
          <p:cNvSpPr txBox="1"/>
          <p:nvPr/>
        </p:nvSpPr>
        <p:spPr>
          <a:xfrm>
            <a:off x="256032" y="822960"/>
            <a:ext cx="11679936" cy="5155257"/>
          </a:xfrm>
          <a:prstGeom prst="rect">
            <a:avLst/>
          </a:prstGeom>
          <a:noFill/>
        </p:spPr>
        <p:txBody>
          <a:bodyPr wrap="square" lIns="0" tIns="0" rIns="0" bIns="0" rtlCol="0">
            <a:spAutoFit/>
          </a:bodyPr>
          <a:lstStyle/>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Базалық сценарийде 2025-2035 жылдары жалдамалы қызметкерлерге сұраныс 2 млн 977 мың адам мөлшерінде бағаланады және 28% (825 мың адам) нақты секторда қалыптасады, ал қызмет көрсету саласына 72% немесе 2 млн 153 мың адам келеді. Қызмет көрсету саласынан сұраныстың негізгі бөлігі негізінен білім беру саласы (448 мың адам) және денсаулық сақтау саласы (240 мың адам) тарапынан (864 мың адам немесе жиынтық сұраныстың 29%) көрсетілетін болады деп күтілуде. Бұдан басқа, шамамен 21% жиынтық сұраныс немесе 634 мың адам бизнес-қызметтер саласына тиесілі болады және әкімшілік және қосалқы қызмет көрсету (170 мың адам), қаржы және сақтандыру қызметі (166 мың адам) және кәсіби және ғылыми қызмет (160 мың адам) салаларына жатады.</a:t>
            </a:r>
            <a:endParaRPr lang="ru-RU" sz="1400" kern="100" dirty="0">
              <a:effectLst/>
              <a:latin typeface="Arial" panose="020B0604020202020204" pitchFamily="34" charset="0"/>
              <a:ea typeface="Calibri" panose="020F0502020204030204" pitchFamily="34" charset="0"/>
              <a:cs typeface="Times New Roman" panose="02020603050405020304" pitchFamily="18" charset="0"/>
            </a:endParaRPr>
          </a:p>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Ірі салалар бөлінісінде сауда, көлік және қоймалау, сондай-ақ тұру және тамақтану жөніндегі қызметтер сияқты салаларға жататын тауарларды тасымалдау және бөлу саласына шамамен 16% жиынтық сұраныс немесе 489 мың адам келетінін атап өткен жөн. Бұдан басқа, өнеркәсіпке жиынтық сұраныстың 13% 386 мың адам, ауыл шаруашылығына - 7% немесе 222 мың адам, құрылыс - 7% немесе 217 мың адам, өзге де қызметтер саласына (оларға өнер және ойын-сауық, сондай-ақ өзге де жеке қызметтер жатады) - 6% немесе 165 мың адам тиесілі болады. Өнеркәсіпте, өз кезегінде, негізгі сұраныс өңдеуші өнеркәсіп тарапынан ұсынылатын болады, онда ол 231 мың адам мөлшерінде бағаланады, ал тау-кен өнеркәсібінде сұраныс 64 мың адам мөлшерінде, энергиямен жабдықтау саласында - 60 мың адам мөлшерінде және сумен жабдықтау саласында - 30 мың адам мөлшерінде күтіледі.</a:t>
            </a:r>
            <a:endParaRPr lang="ru-RU" sz="1400" kern="100" dirty="0">
              <a:effectLst/>
              <a:latin typeface="Arial" panose="020B0604020202020204" pitchFamily="34" charset="0"/>
              <a:ea typeface="Calibri" panose="020F0502020204030204" pitchFamily="34" charset="0"/>
              <a:cs typeface="Times New Roman" panose="02020603050405020304" pitchFamily="18" charset="0"/>
            </a:endParaRPr>
          </a:p>
          <a:p>
            <a:pPr marL="285750" indent="-285750" algn="just">
              <a:lnSpc>
                <a:spcPct val="90000"/>
              </a:lnSpc>
              <a:spcAft>
                <a:spcPts val="600"/>
              </a:spcAft>
              <a:buFont typeface="Arial" panose="020B0604020202020204" pitchFamily="34" charset="0"/>
              <a:buChar char="•"/>
            </a:pPr>
            <a:r>
              <a:rPr lang="kk-KZ" sz="1400" dirty="0"/>
              <a:t>Өңірлік бөліністе кадрларға сұраныстың негізгі бөлігі (29% немесе 869 мың адам) мегаполистерде қалыптасады деп күтілуде. Оңтүстік өңірлерге сұраныстың 22% немесе 668 мың адам, орталық және шығыс өңірлерге - 20% немесе 588 мың адам келеді. Өз кезегінде батыс өңірлерге сұраныстың 16% -ы немесе 482 мың адам, солтүстік өңірлерге - 12% немесе 370 мың адам келеді.</a:t>
            </a:r>
            <a:endParaRPr lang="ru-RU" sz="1400" dirty="0"/>
          </a:p>
          <a:p>
            <a:pPr marL="285750" indent="-285750" algn="just">
              <a:lnSpc>
                <a:spcPct val="90000"/>
              </a:lnSpc>
              <a:spcAft>
                <a:spcPts val="600"/>
              </a:spcAft>
              <a:buFont typeface="Arial" panose="020B0604020202020204" pitchFamily="34" charset="0"/>
              <a:buChar char="•"/>
            </a:pPr>
            <a:r>
              <a:rPr lang="ru-RU" sz="1400" dirty="0" err="1"/>
              <a:t>Күтілуінше</a:t>
            </a:r>
            <a:r>
              <a:rPr lang="ru-RU" sz="1400" dirty="0"/>
              <a:t>, </a:t>
            </a:r>
            <a:r>
              <a:rPr lang="ru-RU" sz="1400" dirty="0" err="1"/>
              <a:t>сұраныстың</a:t>
            </a:r>
            <a:r>
              <a:rPr lang="ru-RU" sz="1400" dirty="0"/>
              <a:t> </a:t>
            </a:r>
            <a:r>
              <a:rPr lang="ru-RU" sz="1400" dirty="0" err="1"/>
              <a:t>шамамен</a:t>
            </a:r>
            <a:r>
              <a:rPr lang="ru-RU" sz="1400" dirty="0"/>
              <a:t> 16%-</a:t>
            </a:r>
            <a:r>
              <a:rPr lang="ru-RU" sz="1400" dirty="0" err="1"/>
              <a:t>ын</a:t>
            </a:r>
            <a:r>
              <a:rPr lang="ru-RU" sz="1400" dirty="0"/>
              <a:t> Алматы </a:t>
            </a:r>
            <a:r>
              <a:rPr lang="ru-RU" sz="1400" dirty="0" err="1"/>
              <a:t>қаласы</a:t>
            </a:r>
            <a:r>
              <a:rPr lang="ru-RU" sz="1400" dirty="0"/>
              <a:t> </a:t>
            </a:r>
            <a:r>
              <a:rPr lang="ru-RU" sz="1400" dirty="0" err="1"/>
              <a:t>қамтамасыз</a:t>
            </a:r>
            <a:r>
              <a:rPr lang="ru-RU" sz="1400" dirty="0"/>
              <a:t> </a:t>
            </a:r>
            <a:r>
              <a:rPr lang="ru-RU" sz="1400" dirty="0" err="1"/>
              <a:t>етеді</a:t>
            </a:r>
            <a:r>
              <a:rPr lang="ru-RU" sz="1400" dirty="0"/>
              <a:t>, </a:t>
            </a:r>
            <a:r>
              <a:rPr lang="ru-RU" sz="1400" dirty="0" err="1"/>
              <a:t>мұндағы</a:t>
            </a:r>
            <a:r>
              <a:rPr lang="ru-RU" sz="1400" dirty="0"/>
              <a:t> 2025–2035 </a:t>
            </a:r>
            <a:r>
              <a:rPr lang="ru-RU" sz="1400" dirty="0" err="1"/>
              <a:t>жылдарға</a:t>
            </a:r>
            <a:r>
              <a:rPr lang="ru-RU" sz="1400" dirty="0"/>
              <a:t> </a:t>
            </a:r>
            <a:r>
              <a:rPr lang="ru-RU" sz="1400" dirty="0" err="1"/>
              <a:t>арналған</a:t>
            </a:r>
            <a:r>
              <a:rPr lang="ru-RU" sz="1400" dirty="0"/>
              <a:t> </a:t>
            </a:r>
            <a:r>
              <a:rPr lang="ru-RU" sz="1400" dirty="0" err="1"/>
              <a:t>кадрларға</a:t>
            </a:r>
            <a:r>
              <a:rPr lang="ru-RU" sz="1400" dirty="0"/>
              <a:t> </a:t>
            </a:r>
            <a:r>
              <a:rPr lang="ru-RU" sz="1400" dirty="0" err="1"/>
              <a:t>қажеттілік</a:t>
            </a:r>
            <a:r>
              <a:rPr lang="ru-RU" sz="1400" dirty="0"/>
              <a:t> 464 </a:t>
            </a:r>
            <a:r>
              <a:rPr lang="ru-RU" sz="1400" dirty="0" err="1"/>
              <a:t>мың</a:t>
            </a:r>
            <a:r>
              <a:rPr lang="ru-RU" sz="1400" dirty="0"/>
              <a:t> </a:t>
            </a:r>
            <a:r>
              <a:rPr lang="ru-RU" sz="1400" dirty="0" err="1"/>
              <a:t>адамды</a:t>
            </a:r>
            <a:r>
              <a:rPr lang="ru-RU" sz="1400" dirty="0"/>
              <a:t> </a:t>
            </a:r>
            <a:r>
              <a:rPr lang="ru-RU" sz="1400" dirty="0" err="1"/>
              <a:t>құрайды</a:t>
            </a:r>
            <a:r>
              <a:rPr lang="ru-RU" sz="1400" dirty="0"/>
              <a:t>. </a:t>
            </a:r>
            <a:r>
              <a:rPr lang="ru-RU" sz="1400" dirty="0" err="1"/>
              <a:t>Бұдан</a:t>
            </a:r>
            <a:r>
              <a:rPr lang="ru-RU" sz="1400" dirty="0"/>
              <a:t> </a:t>
            </a:r>
            <a:r>
              <a:rPr lang="ru-RU" sz="1400" dirty="0" err="1"/>
              <a:t>бөлек</a:t>
            </a:r>
            <a:r>
              <a:rPr lang="ru-RU" sz="1400" dirty="0"/>
              <a:t>, </a:t>
            </a:r>
            <a:r>
              <a:rPr lang="ru-RU" sz="1400" dirty="0" err="1"/>
              <a:t>елеулі</a:t>
            </a:r>
            <a:r>
              <a:rPr lang="ru-RU" sz="1400" dirty="0"/>
              <a:t> </a:t>
            </a:r>
            <a:r>
              <a:rPr lang="ru-RU" sz="1400" dirty="0" err="1"/>
              <a:t>сұраныс</a:t>
            </a:r>
            <a:r>
              <a:rPr lang="ru-RU" sz="1400" dirty="0"/>
              <a:t> </a:t>
            </a:r>
            <a:r>
              <a:rPr lang="ru-RU" sz="1400" dirty="0" err="1"/>
              <a:t>көлемі</a:t>
            </a:r>
            <a:r>
              <a:rPr lang="ru-RU" sz="1400" dirty="0"/>
              <a:t> Астана </a:t>
            </a:r>
            <a:r>
              <a:rPr lang="ru-RU" sz="1400" dirty="0" err="1"/>
              <a:t>қаласында</a:t>
            </a:r>
            <a:r>
              <a:rPr lang="ru-RU" sz="1400" dirty="0"/>
              <a:t> (263 </a:t>
            </a:r>
            <a:r>
              <a:rPr lang="ru-RU" sz="1400" dirty="0" err="1"/>
              <a:t>мың</a:t>
            </a:r>
            <a:r>
              <a:rPr lang="ru-RU" sz="1400" dirty="0"/>
              <a:t> адам </a:t>
            </a:r>
            <a:r>
              <a:rPr lang="ru-RU" sz="1400" dirty="0" err="1"/>
              <a:t>немесе</a:t>
            </a:r>
            <a:r>
              <a:rPr lang="ru-RU" sz="1400" dirty="0"/>
              <a:t> </a:t>
            </a:r>
            <a:r>
              <a:rPr lang="ru-RU" sz="1400" dirty="0" err="1"/>
              <a:t>жиынтық</a:t>
            </a:r>
            <a:r>
              <a:rPr lang="ru-RU" sz="1400" dirty="0"/>
              <a:t> </a:t>
            </a:r>
            <a:r>
              <a:rPr lang="ru-RU" sz="1400" dirty="0" err="1"/>
              <a:t>сұраныстың</a:t>
            </a:r>
            <a:r>
              <a:rPr lang="ru-RU" sz="1400" dirty="0"/>
              <a:t> 9%-ы), </a:t>
            </a:r>
            <a:r>
              <a:rPr lang="ru-RU" sz="1400" dirty="0" err="1"/>
              <a:t>Қарағанды</a:t>
            </a:r>
            <a:r>
              <a:rPr lang="ru-RU" sz="1400" dirty="0"/>
              <a:t> </a:t>
            </a:r>
            <a:r>
              <a:rPr lang="ru-RU" sz="1400" dirty="0" err="1"/>
              <a:t>облысында</a:t>
            </a:r>
            <a:r>
              <a:rPr lang="ru-RU" sz="1400" dirty="0"/>
              <a:t> (192 </a:t>
            </a:r>
            <a:r>
              <a:rPr lang="ru-RU" sz="1400" dirty="0" err="1"/>
              <a:t>мың</a:t>
            </a:r>
            <a:r>
              <a:rPr lang="ru-RU" sz="1400" dirty="0"/>
              <a:t> адам </a:t>
            </a:r>
            <a:r>
              <a:rPr lang="ru-RU" sz="1400" dirty="0" err="1"/>
              <a:t>немесе</a:t>
            </a:r>
            <a:r>
              <a:rPr lang="ru-RU" sz="1400" dirty="0"/>
              <a:t> 6%) </a:t>
            </a:r>
            <a:r>
              <a:rPr lang="ru-RU" sz="1400" dirty="0" err="1"/>
              <a:t>және</a:t>
            </a:r>
            <a:r>
              <a:rPr lang="ru-RU" sz="1400" dirty="0"/>
              <a:t> Алматы </a:t>
            </a:r>
            <a:r>
              <a:rPr lang="ru-RU" sz="1400" dirty="0" err="1"/>
              <a:t>облысында</a:t>
            </a:r>
            <a:r>
              <a:rPr lang="ru-RU" sz="1400" dirty="0"/>
              <a:t> (172 </a:t>
            </a:r>
            <a:r>
              <a:rPr lang="ru-RU" sz="1400" dirty="0" err="1"/>
              <a:t>мың</a:t>
            </a:r>
            <a:r>
              <a:rPr lang="ru-RU" sz="1400" dirty="0"/>
              <a:t> адам </a:t>
            </a:r>
            <a:r>
              <a:rPr lang="ru-RU" sz="1400" dirty="0" err="1"/>
              <a:t>немесе</a:t>
            </a:r>
            <a:r>
              <a:rPr lang="ru-RU" sz="1400" dirty="0"/>
              <a:t> 6%) </a:t>
            </a:r>
            <a:r>
              <a:rPr lang="ru-RU" sz="1400" dirty="0" err="1"/>
              <a:t>болжанып</a:t>
            </a:r>
            <a:r>
              <a:rPr lang="ru-RU" sz="1400" dirty="0"/>
              <a:t> </a:t>
            </a:r>
            <a:r>
              <a:rPr lang="ru-RU" sz="1400" dirty="0" err="1"/>
              <a:t>отыр</a:t>
            </a:r>
            <a:r>
              <a:rPr lang="ru-RU" sz="1400" dirty="0"/>
              <a:t>.</a:t>
            </a:r>
          </a:p>
          <a:p>
            <a:pPr marL="285750" indent="-285750" algn="just">
              <a:lnSpc>
                <a:spcPct val="90000"/>
              </a:lnSpc>
              <a:spcAft>
                <a:spcPts val="600"/>
              </a:spcAft>
              <a:buFont typeface="Arial" panose="020B0604020202020204" pitchFamily="34" charset="0"/>
              <a:buChar char="•"/>
            </a:pPr>
            <a:r>
              <a:rPr lang="ru-RU" sz="1400" dirty="0" err="1"/>
              <a:t>Болжам</a:t>
            </a:r>
            <a:r>
              <a:rPr lang="ru-RU" sz="1400" dirty="0"/>
              <a:t> </a:t>
            </a:r>
            <a:r>
              <a:rPr lang="ru-RU" sz="1400" dirty="0" err="1"/>
              <a:t>жылдары</a:t>
            </a:r>
            <a:r>
              <a:rPr lang="ru-RU" sz="1400" dirty="0"/>
              <a:t> </a:t>
            </a:r>
            <a:r>
              <a:rPr lang="ru-RU" sz="1400" dirty="0" err="1"/>
              <a:t>бойынша</a:t>
            </a:r>
            <a:r>
              <a:rPr lang="ru-RU" sz="1400" dirty="0"/>
              <a:t> 2025 </a:t>
            </a:r>
            <a:r>
              <a:rPr lang="ru-RU" sz="1400" dirty="0" err="1"/>
              <a:t>жылы</a:t>
            </a:r>
            <a:r>
              <a:rPr lang="ru-RU" sz="1400" dirty="0"/>
              <a:t> </a:t>
            </a:r>
            <a:r>
              <a:rPr lang="ru-RU" sz="1400" dirty="0" err="1"/>
              <a:t>жалдамалы</a:t>
            </a:r>
            <a:r>
              <a:rPr lang="ru-RU" sz="1400" dirty="0"/>
              <a:t> </a:t>
            </a:r>
            <a:r>
              <a:rPr lang="ru-RU" sz="1400" dirty="0" err="1"/>
              <a:t>жұмыс</a:t>
            </a:r>
            <a:r>
              <a:rPr lang="ru-RU" sz="1400" dirty="0"/>
              <a:t> </a:t>
            </a:r>
            <a:r>
              <a:rPr lang="ru-RU" sz="1400" dirty="0" err="1"/>
              <a:t>күшіне</a:t>
            </a:r>
            <a:r>
              <a:rPr lang="ru-RU" sz="1400" dirty="0"/>
              <a:t> </a:t>
            </a:r>
            <a:r>
              <a:rPr lang="ru-RU" sz="1400" dirty="0" err="1"/>
              <a:t>жалпы</a:t>
            </a:r>
            <a:r>
              <a:rPr lang="ru-RU" sz="1400" dirty="0"/>
              <a:t> </a:t>
            </a:r>
            <a:r>
              <a:rPr lang="ru-RU" sz="1400" dirty="0" err="1"/>
              <a:t>сұраныс</a:t>
            </a:r>
            <a:r>
              <a:rPr lang="ru-RU" sz="1400" dirty="0"/>
              <a:t> 239 </a:t>
            </a:r>
            <a:r>
              <a:rPr lang="ru-RU" sz="1400" dirty="0" err="1"/>
              <a:t>мың</a:t>
            </a:r>
            <a:r>
              <a:rPr lang="ru-RU" sz="1400" dirty="0"/>
              <a:t> </a:t>
            </a:r>
            <a:r>
              <a:rPr lang="ru-RU" sz="1400" dirty="0" err="1"/>
              <a:t>адамды</a:t>
            </a:r>
            <a:r>
              <a:rPr lang="ru-RU" sz="1400" dirty="0"/>
              <a:t> </a:t>
            </a:r>
            <a:r>
              <a:rPr lang="ru-RU" sz="1400" dirty="0" err="1"/>
              <a:t>құрайды</a:t>
            </a:r>
            <a:r>
              <a:rPr lang="ru-RU" sz="1400" dirty="0"/>
              <a:t> </a:t>
            </a:r>
            <a:r>
              <a:rPr lang="ru-RU" sz="1400" dirty="0" err="1"/>
              <a:t>деп</a:t>
            </a:r>
            <a:r>
              <a:rPr lang="ru-RU" sz="1400" dirty="0"/>
              <a:t> </a:t>
            </a:r>
            <a:r>
              <a:rPr lang="ru-RU" sz="1400" dirty="0" err="1"/>
              <a:t>күтілуде</a:t>
            </a:r>
            <a:r>
              <a:rPr lang="ru-RU" sz="1400" dirty="0"/>
              <a:t>, ал 2026 </a:t>
            </a:r>
            <a:r>
              <a:rPr lang="ru-RU" sz="1400" dirty="0" err="1"/>
              <a:t>жылы</a:t>
            </a:r>
            <a:r>
              <a:rPr lang="ru-RU" sz="1400" dirty="0"/>
              <a:t> – 260 </a:t>
            </a:r>
            <a:r>
              <a:rPr lang="ru-RU" sz="1400" dirty="0" err="1"/>
              <a:t>мың</a:t>
            </a:r>
            <a:r>
              <a:rPr lang="ru-RU" sz="1400" dirty="0"/>
              <a:t> адам. </a:t>
            </a:r>
            <a:r>
              <a:rPr lang="ru-RU" sz="1400" dirty="0" err="1"/>
              <a:t>Сонымен</a:t>
            </a:r>
            <a:r>
              <a:rPr lang="ru-RU" sz="1400" dirty="0"/>
              <a:t> </a:t>
            </a:r>
            <a:r>
              <a:rPr lang="ru-RU" sz="1400" dirty="0" err="1"/>
              <a:t>қатар</a:t>
            </a:r>
            <a:r>
              <a:rPr lang="ru-RU" sz="1400" dirty="0"/>
              <a:t>, 2028–2031 </a:t>
            </a:r>
            <a:r>
              <a:rPr lang="ru-RU" sz="1400" dirty="0" err="1"/>
              <a:t>жылдар</a:t>
            </a:r>
            <a:r>
              <a:rPr lang="ru-RU" sz="1400" dirty="0"/>
              <a:t> </a:t>
            </a:r>
            <a:r>
              <a:rPr lang="ru-RU" sz="1400" dirty="0" err="1"/>
              <a:t>аралығында</a:t>
            </a:r>
            <a:r>
              <a:rPr lang="ru-RU" sz="1400" dirty="0"/>
              <a:t> </a:t>
            </a:r>
            <a:r>
              <a:rPr lang="ru-RU" sz="1400" dirty="0" err="1"/>
              <a:t>әйелдер</a:t>
            </a:r>
            <a:r>
              <a:rPr lang="ru-RU" sz="1400" dirty="0"/>
              <a:t> </a:t>
            </a:r>
            <a:r>
              <a:rPr lang="ru-RU" sz="1400" dirty="0" err="1"/>
              <a:t>үшін</a:t>
            </a:r>
            <a:r>
              <a:rPr lang="ru-RU" sz="1400" dirty="0"/>
              <a:t> </a:t>
            </a:r>
            <a:r>
              <a:rPr lang="ru-RU" sz="1400" dirty="0" err="1"/>
              <a:t>зейнет</a:t>
            </a:r>
            <a:r>
              <a:rPr lang="ru-RU" sz="1400" dirty="0"/>
              <a:t> </a:t>
            </a:r>
            <a:r>
              <a:rPr lang="ru-RU" sz="1400" dirty="0" err="1"/>
              <a:t>жасының</a:t>
            </a:r>
            <a:r>
              <a:rPr lang="ru-RU" sz="1400" dirty="0"/>
              <a:t> </a:t>
            </a:r>
            <a:r>
              <a:rPr lang="ru-RU" sz="1400" dirty="0" err="1"/>
              <a:t>қайтадан</a:t>
            </a:r>
            <a:r>
              <a:rPr lang="ru-RU" sz="1400" dirty="0"/>
              <a:t> </a:t>
            </a:r>
            <a:r>
              <a:rPr lang="ru-RU" sz="1400" dirty="0" err="1"/>
              <a:t>өсірілуімен</a:t>
            </a:r>
            <a:r>
              <a:rPr lang="ru-RU" sz="1400" dirty="0"/>
              <a:t> </a:t>
            </a:r>
            <a:r>
              <a:rPr lang="ru-RU" sz="1400" dirty="0" err="1"/>
              <a:t>байланысты</a:t>
            </a:r>
            <a:r>
              <a:rPr lang="ru-RU" sz="1400" dirty="0"/>
              <a:t> </a:t>
            </a:r>
            <a:r>
              <a:rPr lang="ru-RU" sz="1400" dirty="0" err="1"/>
              <a:t>сұраныстың</a:t>
            </a:r>
            <a:r>
              <a:rPr lang="ru-RU" sz="1400" dirty="0"/>
              <a:t> </a:t>
            </a:r>
            <a:r>
              <a:rPr lang="ru-RU" sz="1400" dirty="0" err="1"/>
              <a:t>біраз</a:t>
            </a:r>
            <a:r>
              <a:rPr lang="ru-RU" sz="1400" dirty="0"/>
              <a:t> </a:t>
            </a:r>
            <a:r>
              <a:rPr lang="ru-RU" sz="1400" dirty="0" err="1"/>
              <a:t>төмендеуі</a:t>
            </a:r>
            <a:r>
              <a:rPr lang="ru-RU" sz="1400" dirty="0"/>
              <a:t> </a:t>
            </a:r>
            <a:r>
              <a:rPr lang="ru-RU" sz="1400" dirty="0" err="1"/>
              <a:t>болжанып</a:t>
            </a:r>
            <a:r>
              <a:rPr lang="ru-RU" sz="1400" dirty="0"/>
              <a:t> </a:t>
            </a:r>
            <a:r>
              <a:rPr lang="ru-RU" sz="1400" dirty="0" err="1"/>
              <a:t>отыр</a:t>
            </a:r>
            <a:r>
              <a:rPr lang="ru-RU" sz="1400" dirty="0"/>
              <a:t>. </a:t>
            </a:r>
            <a:r>
              <a:rPr lang="ru-RU" sz="1400" dirty="0" err="1"/>
              <a:t>Бұл</a:t>
            </a:r>
            <a:r>
              <a:rPr lang="ru-RU" sz="1400" dirty="0"/>
              <a:t> </a:t>
            </a:r>
            <a:r>
              <a:rPr lang="ru-RU" sz="1400" dirty="0" err="1"/>
              <a:t>кезеңнің</a:t>
            </a:r>
            <a:r>
              <a:rPr lang="ru-RU" sz="1400" dirty="0"/>
              <a:t> </a:t>
            </a:r>
            <a:r>
              <a:rPr lang="ru-RU" sz="1400" dirty="0" err="1"/>
              <a:t>басында</a:t>
            </a:r>
            <a:r>
              <a:rPr lang="ru-RU" sz="1400" dirty="0"/>
              <a:t> </a:t>
            </a:r>
            <a:r>
              <a:rPr lang="ru-RU" sz="1400" dirty="0" err="1"/>
              <a:t>сұраныс</a:t>
            </a:r>
            <a:r>
              <a:rPr lang="ru-RU" sz="1400" dirty="0"/>
              <a:t> 239 </a:t>
            </a:r>
            <a:r>
              <a:rPr lang="ru-RU" sz="1400" dirty="0" err="1"/>
              <a:t>мың</a:t>
            </a:r>
            <a:r>
              <a:rPr lang="ru-RU" sz="1400" dirty="0"/>
              <a:t> </a:t>
            </a:r>
            <a:r>
              <a:rPr lang="ru-RU" sz="1400" dirty="0" err="1"/>
              <a:t>адамға</a:t>
            </a:r>
            <a:r>
              <a:rPr lang="ru-RU" sz="1400" dirty="0"/>
              <a:t> </a:t>
            </a:r>
            <a:r>
              <a:rPr lang="ru-RU" sz="1400" dirty="0" err="1"/>
              <a:t>дейін</a:t>
            </a:r>
            <a:r>
              <a:rPr lang="ru-RU" sz="1400" dirty="0"/>
              <a:t> </a:t>
            </a:r>
            <a:r>
              <a:rPr lang="ru-RU" sz="1400" dirty="0" err="1"/>
              <a:t>қысқарып</a:t>
            </a:r>
            <a:r>
              <a:rPr lang="ru-RU" sz="1400" dirty="0"/>
              <a:t>, ал </a:t>
            </a:r>
            <a:r>
              <a:rPr lang="ru-RU" sz="1400" dirty="0" err="1"/>
              <a:t>соңына</a:t>
            </a:r>
            <a:r>
              <a:rPr lang="ru-RU" sz="1400" dirty="0"/>
              <a:t> </a:t>
            </a:r>
            <a:r>
              <a:rPr lang="ru-RU" sz="1400" dirty="0" err="1"/>
              <a:t>қарай</a:t>
            </a:r>
            <a:r>
              <a:rPr lang="ru-RU" sz="1400" dirty="0"/>
              <a:t> 259 </a:t>
            </a:r>
            <a:r>
              <a:rPr lang="ru-RU" sz="1400" dirty="0" err="1"/>
              <a:t>мың</a:t>
            </a:r>
            <a:r>
              <a:rPr lang="ru-RU" sz="1400" dirty="0"/>
              <a:t> </a:t>
            </a:r>
            <a:r>
              <a:rPr lang="ru-RU" sz="1400" dirty="0" err="1"/>
              <a:t>адамға</a:t>
            </a:r>
            <a:r>
              <a:rPr lang="ru-RU" sz="1400" dirty="0"/>
              <a:t> </a:t>
            </a:r>
            <a:r>
              <a:rPr lang="ru-RU" sz="1400" dirty="0" err="1"/>
              <a:t>дейін</a:t>
            </a:r>
            <a:r>
              <a:rPr lang="ru-RU" sz="1400" dirty="0"/>
              <a:t> </a:t>
            </a:r>
            <a:r>
              <a:rPr lang="ru-RU" sz="1400" dirty="0" err="1"/>
              <a:t>өседі</a:t>
            </a:r>
            <a:r>
              <a:rPr lang="ru-RU" sz="1400" dirty="0"/>
              <a:t> </a:t>
            </a:r>
            <a:r>
              <a:rPr lang="ru-RU" sz="1400" dirty="0" err="1"/>
              <a:t>деп</a:t>
            </a:r>
            <a:r>
              <a:rPr lang="ru-RU" sz="1400" dirty="0"/>
              <a:t> </a:t>
            </a:r>
            <a:r>
              <a:rPr lang="ru-RU" sz="1400" dirty="0" err="1"/>
              <a:t>күтіледі</a:t>
            </a:r>
            <a:r>
              <a:rPr lang="ru-RU" sz="1400" dirty="0"/>
              <a:t>. </a:t>
            </a:r>
            <a:r>
              <a:rPr lang="ru-RU" sz="1400" dirty="0" err="1"/>
              <a:t>Зейнет</a:t>
            </a:r>
            <a:r>
              <a:rPr lang="ru-RU" sz="1400" dirty="0"/>
              <a:t> </a:t>
            </a:r>
            <a:r>
              <a:rPr lang="ru-RU" sz="1400" dirty="0" err="1"/>
              <a:t>жасын</a:t>
            </a:r>
            <a:r>
              <a:rPr lang="ru-RU" sz="1400" dirty="0"/>
              <a:t> </a:t>
            </a:r>
            <a:r>
              <a:rPr lang="ru-RU" sz="1400" dirty="0" err="1"/>
              <a:t>арттыру</a:t>
            </a:r>
            <a:r>
              <a:rPr lang="ru-RU" sz="1400" dirty="0"/>
              <a:t> </a:t>
            </a:r>
            <a:r>
              <a:rPr lang="ru-RU" sz="1400" dirty="0" err="1"/>
              <a:t>кезеңі</a:t>
            </a:r>
            <a:r>
              <a:rPr lang="ru-RU" sz="1400" dirty="0"/>
              <a:t> </a:t>
            </a:r>
            <a:r>
              <a:rPr lang="ru-RU" sz="1400" dirty="0" err="1"/>
              <a:t>аяқталғаннан</a:t>
            </a:r>
            <a:r>
              <a:rPr lang="ru-RU" sz="1400" dirty="0"/>
              <a:t> </a:t>
            </a:r>
            <a:r>
              <a:rPr lang="ru-RU" sz="1400" dirty="0" err="1"/>
              <a:t>кейін</a:t>
            </a:r>
            <a:r>
              <a:rPr lang="ru-RU" sz="1400" dirty="0"/>
              <a:t>, 2032 </a:t>
            </a:r>
            <a:r>
              <a:rPr lang="ru-RU" sz="1400" dirty="0" err="1"/>
              <a:t>жылы</a:t>
            </a:r>
            <a:r>
              <a:rPr lang="ru-RU" sz="1400" dirty="0"/>
              <a:t> </a:t>
            </a:r>
            <a:r>
              <a:rPr lang="ru-RU" sz="1400" dirty="0" err="1"/>
              <a:t>сұраныс</a:t>
            </a:r>
            <a:r>
              <a:rPr lang="ru-RU" sz="1400" dirty="0"/>
              <a:t> </a:t>
            </a:r>
            <a:r>
              <a:rPr lang="ru-RU" sz="1400" dirty="0" err="1"/>
              <a:t>көлемі</a:t>
            </a:r>
            <a:r>
              <a:rPr lang="ru-RU" sz="1400" dirty="0"/>
              <a:t> 295 </a:t>
            </a:r>
            <a:r>
              <a:rPr lang="ru-RU" sz="1400" dirty="0" err="1"/>
              <a:t>мың</a:t>
            </a:r>
            <a:r>
              <a:rPr lang="ru-RU" sz="1400" dirty="0"/>
              <a:t> </a:t>
            </a:r>
            <a:r>
              <a:rPr lang="ru-RU" sz="1400" dirty="0" err="1"/>
              <a:t>адамға</a:t>
            </a:r>
            <a:r>
              <a:rPr lang="ru-RU" sz="1400" dirty="0"/>
              <a:t> </a:t>
            </a:r>
            <a:r>
              <a:rPr lang="ru-RU" sz="1400" dirty="0" err="1"/>
              <a:t>дейін</a:t>
            </a:r>
            <a:r>
              <a:rPr lang="ru-RU" sz="1400" dirty="0"/>
              <a:t> </a:t>
            </a:r>
            <a:r>
              <a:rPr lang="ru-RU" sz="1400" dirty="0" err="1"/>
              <a:t>өсіп</a:t>
            </a:r>
            <a:r>
              <a:rPr lang="ru-RU" sz="1400" dirty="0"/>
              <a:t>, 2035 </a:t>
            </a:r>
            <a:r>
              <a:rPr lang="ru-RU" sz="1400" dirty="0" err="1"/>
              <a:t>жылы</a:t>
            </a:r>
            <a:r>
              <a:rPr lang="ru-RU" sz="1400" dirty="0"/>
              <a:t> 316 </a:t>
            </a:r>
            <a:r>
              <a:rPr lang="ru-RU" sz="1400" dirty="0" err="1"/>
              <a:t>мың</a:t>
            </a:r>
            <a:r>
              <a:rPr lang="ru-RU" sz="1400" dirty="0"/>
              <a:t> </a:t>
            </a:r>
            <a:r>
              <a:rPr lang="ru-RU" sz="1400" dirty="0" err="1"/>
              <a:t>адамға</a:t>
            </a:r>
            <a:r>
              <a:rPr lang="ru-RU" sz="1400" dirty="0"/>
              <a:t> </a:t>
            </a:r>
            <a:r>
              <a:rPr lang="ru-RU" sz="1400" dirty="0" err="1"/>
              <a:t>жетеді</a:t>
            </a:r>
            <a:r>
              <a:rPr lang="ru-RU" sz="1400" dirty="0"/>
              <a:t> </a:t>
            </a:r>
            <a:r>
              <a:rPr lang="ru-RU" sz="1400" dirty="0" err="1"/>
              <a:t>деп</a:t>
            </a:r>
            <a:r>
              <a:rPr lang="ru-RU" sz="1400" dirty="0"/>
              <a:t> </a:t>
            </a:r>
            <a:r>
              <a:rPr lang="ru-RU" sz="1400" dirty="0" err="1"/>
              <a:t>болжануда</a:t>
            </a:r>
            <a:r>
              <a:rPr lang="ru-RU" sz="1400" dirty="0"/>
              <a:t>.</a:t>
            </a:r>
          </a:p>
        </p:txBody>
      </p:sp>
    </p:spTree>
    <p:extLst>
      <p:ext uri="{BB962C8B-B14F-4D97-AF65-F5344CB8AC3E}">
        <p14:creationId xmlns:p14="http://schemas.microsoft.com/office/powerpoint/2010/main" val="415304198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105AD3-386F-ACAA-7ED4-D0D5EF636540}"/>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85D350BB-6CB6-EF36-8F30-980ECCDED125}"/>
              </a:ext>
            </a:extLst>
          </p:cNvPr>
          <p:cNvSpPr>
            <a:spLocks noGrp="1"/>
          </p:cNvSpPr>
          <p:nvPr>
            <p:ph type="title"/>
          </p:nvPr>
        </p:nvSpPr>
        <p:spPr/>
        <p:txBody>
          <a:bodyPr/>
          <a:lstStyle/>
          <a:p>
            <a:r>
              <a:rPr lang="ru-RU" dirty="0"/>
              <a:t>2025-2035 ж. </a:t>
            </a:r>
            <a:r>
              <a:rPr lang="ru-RU" dirty="0" err="1"/>
              <a:t>салалар</a:t>
            </a:r>
            <a:r>
              <a:rPr lang="ru-RU" dirty="0"/>
              <a:t> </a:t>
            </a:r>
            <a:r>
              <a:rPr lang="ru-RU" dirty="0" err="1"/>
              <a:t>бойынша</a:t>
            </a:r>
            <a:r>
              <a:rPr lang="ru-RU" dirty="0"/>
              <a:t> </a:t>
            </a:r>
            <a:r>
              <a:rPr lang="ru-RU" dirty="0" err="1"/>
              <a:t>кадрларға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E7CD1DE6-EB56-FDF3-C982-662FE0506710}"/>
              </a:ext>
            </a:extLst>
          </p:cNvPr>
          <p:cNvSpPr>
            <a:spLocks noGrp="1"/>
          </p:cNvSpPr>
          <p:nvPr>
            <p:ph type="sldNum" sz="quarter" idx="12"/>
          </p:nvPr>
        </p:nvSpPr>
        <p:spPr/>
        <p:txBody>
          <a:bodyPr/>
          <a:lstStyle/>
          <a:p>
            <a:r>
              <a:rPr lang="kk-KZ" dirty="0"/>
              <a:t>78-ден</a:t>
            </a:r>
            <a:r>
              <a:rPr lang="en-US" dirty="0"/>
              <a:t> </a:t>
            </a:r>
            <a:r>
              <a:rPr lang="ru-RU" dirty="0"/>
              <a:t> 40</a:t>
            </a:r>
          </a:p>
        </p:txBody>
      </p:sp>
      <p:graphicFrame>
        <p:nvGraphicFramePr>
          <p:cNvPr id="4" name="Таблица 3">
            <a:extLst>
              <a:ext uri="{FF2B5EF4-FFF2-40B4-BE49-F238E27FC236}">
                <a16:creationId xmlns:a16="http://schemas.microsoft.com/office/drawing/2014/main" id="{BF33ACC6-AA84-F0E9-2FA3-629F87F82C5F}"/>
              </a:ext>
            </a:extLst>
          </p:cNvPr>
          <p:cNvGraphicFramePr>
            <a:graphicFrameLocks noGrp="1"/>
          </p:cNvGraphicFramePr>
          <p:nvPr>
            <p:extLst>
              <p:ext uri="{D42A27DB-BD31-4B8C-83A1-F6EECF244321}">
                <p14:modId xmlns:p14="http://schemas.microsoft.com/office/powerpoint/2010/main" val="180992838"/>
              </p:ext>
            </p:extLst>
          </p:nvPr>
        </p:nvGraphicFramePr>
        <p:xfrm>
          <a:off x="237487" y="1566863"/>
          <a:ext cx="2717513" cy="2980780"/>
        </p:xfrm>
        <a:graphic>
          <a:graphicData uri="http://schemas.openxmlformats.org/drawingml/2006/table">
            <a:tbl>
              <a:tblPr>
                <a:tableStyleId>{5C22544A-7EE6-4342-B048-85BDC9FD1C3A}</a:tableStyleId>
              </a:tblPr>
              <a:tblGrid>
                <a:gridCol w="2429513">
                  <a:extLst>
                    <a:ext uri="{9D8B030D-6E8A-4147-A177-3AD203B41FA5}">
                      <a16:colId xmlns:a16="http://schemas.microsoft.com/office/drawing/2014/main" val="1922217512"/>
                    </a:ext>
                  </a:extLst>
                </a:gridCol>
                <a:gridCol w="288000">
                  <a:extLst>
                    <a:ext uri="{9D8B030D-6E8A-4147-A177-3AD203B41FA5}">
                      <a16:colId xmlns:a16="http://schemas.microsoft.com/office/drawing/2014/main" val="746958382"/>
                    </a:ext>
                  </a:extLst>
                </a:gridCol>
              </a:tblGrid>
              <a:tr h="149039">
                <a:tc>
                  <a:txBody>
                    <a:bodyPr/>
                    <a:lstStyle/>
                    <a:p>
                      <a:pPr algn="r" fontAlgn="b"/>
                      <a:r>
                        <a:rPr lang="ru-RU" sz="800" b="0" i="0" u="none" strike="noStrike" cap="none" dirty="0">
                          <a:solidFill>
                            <a:schemeClr val="accent2"/>
                          </a:solidFill>
                          <a:effectLst/>
                          <a:latin typeface="+mj-lt"/>
                          <a:ea typeface="+mn-ea"/>
                          <a:cs typeface="+mn-cs"/>
                          <a:sym typeface="Arial"/>
                        </a:rPr>
                        <a:t>Ауыл </a:t>
                      </a:r>
                      <a:r>
                        <a:rPr lang="ru-RU" sz="800" b="0" i="0" u="none" strike="noStrike" cap="none" dirty="0" err="1">
                          <a:solidFill>
                            <a:schemeClr val="accent2"/>
                          </a:solidFill>
                          <a:effectLst/>
                          <a:latin typeface="+mj-lt"/>
                          <a:ea typeface="+mn-ea"/>
                          <a:cs typeface="+mn-cs"/>
                          <a:sym typeface="Arial"/>
                        </a:rPr>
                        <a:t>шаруашылығы</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a:solidFill>
                            <a:srgbClr val="2868A3"/>
                          </a:solidFill>
                          <a:effectLst/>
                          <a:latin typeface="Arial" panose="020B0604020202020204" pitchFamily="34" charset="0"/>
                        </a:rPr>
                        <a:t>(10%)</a:t>
                      </a:r>
                    </a:p>
                  </a:txBody>
                  <a:tcPr marL="9525" marR="9525"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1151961773"/>
                  </a:ext>
                </a:extLst>
              </a:tr>
              <a:tr h="149039">
                <a:tc>
                  <a:txBody>
                    <a:bodyPr/>
                    <a:lstStyle/>
                    <a:p>
                      <a:pPr algn="r" fontAlgn="b"/>
                      <a:r>
                        <a:rPr lang="ru-RU" sz="800" b="1" i="0" u="none" strike="noStrike" cap="none" dirty="0" err="1">
                          <a:solidFill>
                            <a:schemeClr val="accent2"/>
                          </a:solidFill>
                          <a:effectLst/>
                          <a:latin typeface="+mj-lt"/>
                          <a:ea typeface="+mn-ea"/>
                          <a:cs typeface="+mn-cs"/>
                          <a:sym typeface="Arial"/>
                        </a:rPr>
                        <a:t>Жалпы</a:t>
                      </a:r>
                      <a:r>
                        <a:rPr lang="ru-RU" sz="800" b="1" i="0" u="none" strike="noStrike" cap="none" dirty="0">
                          <a:solidFill>
                            <a:schemeClr val="accent2"/>
                          </a:solidFill>
                          <a:effectLst/>
                          <a:latin typeface="+mj-lt"/>
                          <a:ea typeface="+mn-ea"/>
                          <a:cs typeface="+mn-cs"/>
                          <a:sym typeface="Arial"/>
                        </a:rPr>
                        <a:t> </a:t>
                      </a:r>
                      <a:r>
                        <a:rPr lang="ru-RU" sz="800" b="1" i="0" u="none" strike="noStrike" cap="none" dirty="0" err="1">
                          <a:solidFill>
                            <a:schemeClr val="accent2"/>
                          </a:solidFill>
                          <a:effectLst/>
                          <a:latin typeface="+mj-lt"/>
                          <a:ea typeface="+mn-ea"/>
                          <a:cs typeface="+mn-cs"/>
                          <a:sym typeface="Arial"/>
                        </a:rPr>
                        <a:t>өнеркәсіп</a:t>
                      </a:r>
                      <a:endParaRPr lang="ru-RU" sz="800" b="1"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1" i="0" u="none" strike="noStrike">
                          <a:solidFill>
                            <a:srgbClr val="2868A3"/>
                          </a:solidFill>
                          <a:effectLst/>
                          <a:latin typeface="Arial" panose="020B0604020202020204" pitchFamily="34" charset="0"/>
                        </a:rPr>
                        <a:t>(27%)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2010614060"/>
                  </a:ext>
                </a:extLst>
              </a:tr>
              <a:tr h="149039">
                <a:tc>
                  <a:txBody>
                    <a:bodyPr/>
                    <a:lstStyle/>
                    <a:p>
                      <a:pPr algn="r" fontAlgn="b"/>
                      <a:r>
                        <a:rPr lang="ru-RU" sz="700" b="0" i="1" u="none" strike="noStrike" cap="none" dirty="0">
                          <a:solidFill>
                            <a:schemeClr val="accent2"/>
                          </a:solidFill>
                          <a:effectLst/>
                          <a:latin typeface="+mj-lt"/>
                          <a:ea typeface="+mn-ea"/>
                          <a:cs typeface="+mn-cs"/>
                          <a:sym typeface="Arial"/>
                        </a:rPr>
                        <a:t>тау-кен </a:t>
                      </a:r>
                      <a:r>
                        <a:rPr lang="ru-RU" sz="700" b="0" i="1" u="none" strike="noStrike" cap="none" dirty="0" err="1">
                          <a:solidFill>
                            <a:schemeClr val="accent2"/>
                          </a:solidFill>
                          <a:effectLst/>
                          <a:latin typeface="+mj-lt"/>
                          <a:ea typeface="+mn-ea"/>
                          <a:cs typeface="+mn-cs"/>
                          <a:sym typeface="Arial"/>
                        </a:rPr>
                        <a:t>өндіру</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өнеркәсібі</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2233305265"/>
                  </a:ext>
                </a:extLst>
              </a:tr>
              <a:tr h="149039">
                <a:tc>
                  <a:txBody>
                    <a:bodyPr/>
                    <a:lstStyle/>
                    <a:p>
                      <a:pPr algn="r" fontAlgn="b"/>
                      <a:r>
                        <a:rPr lang="ru-RU" sz="700" b="0" i="1" u="none" strike="noStrike" cap="none" dirty="0" err="1">
                          <a:solidFill>
                            <a:schemeClr val="accent2"/>
                          </a:solidFill>
                          <a:effectLst/>
                          <a:latin typeface="+mj-lt"/>
                          <a:ea typeface="+mn-ea"/>
                          <a:cs typeface="+mn-cs"/>
                          <a:sym typeface="Arial"/>
                        </a:rPr>
                        <a:t>өңдеу</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өнеркәсібі</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(16%)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4158661498"/>
                  </a:ext>
                </a:extLst>
              </a:tr>
              <a:tr h="149039">
                <a:tc>
                  <a:txBody>
                    <a:bodyPr/>
                    <a:lstStyle/>
                    <a:p>
                      <a:pPr algn="r" fontAlgn="b"/>
                      <a:r>
                        <a:rPr lang="ru-RU" sz="700" b="0" i="1" u="none" strike="noStrike" cap="none" dirty="0" err="1">
                          <a:solidFill>
                            <a:schemeClr val="accent2"/>
                          </a:solidFill>
                          <a:effectLst/>
                          <a:latin typeface="+mj-lt"/>
                          <a:ea typeface="+mn-ea"/>
                          <a:cs typeface="+mn-cs"/>
                          <a:sym typeface="Arial"/>
                        </a:rPr>
                        <a:t>электр</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энергиясымен</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жабдықтау</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3725810414"/>
                  </a:ext>
                </a:extLst>
              </a:tr>
              <a:tr h="149039">
                <a:tc>
                  <a:txBody>
                    <a:bodyPr/>
                    <a:lstStyle/>
                    <a:p>
                      <a:pPr algn="r" fontAlgn="b"/>
                      <a:r>
                        <a:rPr lang="ru-RU" sz="700" b="0" i="1" u="none" strike="noStrike" cap="none" dirty="0" err="1">
                          <a:solidFill>
                            <a:schemeClr val="accent2"/>
                          </a:solidFill>
                          <a:effectLst/>
                          <a:latin typeface="+mj-lt"/>
                          <a:ea typeface="+mn-ea"/>
                          <a:cs typeface="+mn-cs"/>
                          <a:sym typeface="Arial"/>
                        </a:rPr>
                        <a:t>сумен</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жабдықтау</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және</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қалдықтарды</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жою</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568671001"/>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Құрылыс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(11%)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75632010"/>
                  </a:ext>
                </a:extLst>
              </a:tr>
              <a:tr h="149039">
                <a:tc>
                  <a:txBody>
                    <a:bodyPr/>
                    <a:lstStyle/>
                    <a:p>
                      <a:pPr algn="r" fontAlgn="b"/>
                      <a:r>
                        <a:rPr lang="ru-RU" sz="800" b="0" i="0" u="none" strike="noStrike" cap="none" dirty="0">
                          <a:solidFill>
                            <a:schemeClr val="accent2"/>
                          </a:solidFill>
                          <a:effectLst/>
                          <a:latin typeface="+mj-lt"/>
                          <a:ea typeface="+mn-ea"/>
                          <a:cs typeface="+mn-cs"/>
                          <a:sym typeface="Arial"/>
                        </a:rPr>
                        <a:t>Сауда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530699540"/>
                  </a:ext>
                </a:extLst>
              </a:tr>
              <a:tr h="149039">
                <a:tc>
                  <a:txBody>
                    <a:bodyPr/>
                    <a:lstStyle/>
                    <a:p>
                      <a:pPr algn="r" fontAlgn="b"/>
                      <a:r>
                        <a:rPr lang="ru-RU" sz="800" b="0" i="0" u="none" strike="noStrike" cap="none">
                          <a:solidFill>
                            <a:schemeClr val="accent2"/>
                          </a:solidFill>
                          <a:effectLst/>
                          <a:latin typeface="+mj-lt"/>
                          <a:ea typeface="+mn-ea"/>
                          <a:cs typeface="+mn-cs"/>
                          <a:sym typeface="Arial"/>
                        </a:rPr>
                        <a:t>Көлік және жинақтау </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(8%)</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377358955"/>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Тұру</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тамақтану</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431215144"/>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Ақпарат</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байланыс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dirty="0">
                          <a:solidFill>
                            <a:srgbClr val="2868A3"/>
                          </a:solidFill>
                          <a:effectLst/>
                          <a:latin typeface="Arial" panose="020B0604020202020204" pitchFamily="34" charset="0"/>
                        </a:rPr>
                        <a:t>(1%)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698481655"/>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Қаржы</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сақтандыру</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dirty="0">
                          <a:solidFill>
                            <a:srgbClr val="2868A3"/>
                          </a:solidFill>
                          <a:effectLst/>
                          <a:latin typeface="Arial" panose="020B0604020202020204" pitchFamily="34" charset="0"/>
                        </a:rPr>
                        <a:t>(</a:t>
                      </a:r>
                      <a:r>
                        <a:rPr lang="en-US" sz="600" b="0" i="0" u="none" strike="noStrike" dirty="0">
                          <a:solidFill>
                            <a:srgbClr val="2868A3"/>
                          </a:solidFill>
                          <a:effectLst/>
                          <a:latin typeface="Arial" panose="020B0604020202020204" pitchFamily="34" charset="0"/>
                        </a:rPr>
                        <a:t>~</a:t>
                      </a:r>
                      <a:r>
                        <a:rPr lang="ru-KZ" sz="600" b="0" i="0" u="none" strike="noStrike" dirty="0">
                          <a:solidFill>
                            <a:srgbClr val="2868A3"/>
                          </a:solidFill>
                          <a:effectLst/>
                          <a:latin typeface="Arial" panose="020B0604020202020204" pitchFamily="34" charset="0"/>
                        </a:rPr>
                        <a:t>0%)</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47206898"/>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Жылжымайтын</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мүлікпен</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операциялар</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3914901804"/>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Кәсіби</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ғылыми</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қызмет</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4121188702"/>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Әкім</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қосалқы</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қызмет</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3214291"/>
                  </a:ext>
                </a:extLst>
              </a:tr>
              <a:tr h="149039">
                <a:tc>
                  <a:txBody>
                    <a:bodyPr/>
                    <a:lstStyle/>
                    <a:p>
                      <a:pPr algn="r" fontAlgn="b"/>
                      <a:r>
                        <a:rPr lang="ru-RU" sz="800" b="0" i="0" u="none" strike="noStrike" cap="none" dirty="0">
                          <a:solidFill>
                            <a:schemeClr val="accent2"/>
                          </a:solidFill>
                          <a:effectLst/>
                          <a:latin typeface="+mj-lt"/>
                          <a:ea typeface="+mn-ea"/>
                          <a:cs typeface="+mn-cs"/>
                          <a:sym typeface="Arial"/>
                        </a:rPr>
                        <a:t>Мем. </a:t>
                      </a:r>
                      <a:r>
                        <a:rPr lang="ru-RU" sz="800" b="0" i="0" u="none" strike="noStrike" cap="none" dirty="0" err="1">
                          <a:solidFill>
                            <a:schemeClr val="accent2"/>
                          </a:solidFill>
                          <a:effectLst/>
                          <a:latin typeface="+mj-lt"/>
                          <a:ea typeface="+mn-ea"/>
                          <a:cs typeface="+mn-cs"/>
                          <a:sym typeface="Arial"/>
                        </a:rPr>
                        <a:t>басқару</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әлеуметтік</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қамсыздандыру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3904057531"/>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Білім</a:t>
                      </a:r>
                      <a:r>
                        <a:rPr lang="ru-RU" sz="800" b="0" i="0" u="none" strike="noStrike" cap="none" dirty="0">
                          <a:solidFill>
                            <a:schemeClr val="accent2"/>
                          </a:solidFill>
                          <a:effectLst/>
                          <a:latin typeface="+mj-lt"/>
                          <a:ea typeface="+mn-ea"/>
                          <a:cs typeface="+mn-cs"/>
                          <a:sym typeface="Arial"/>
                        </a:rPr>
                        <a:t> беру</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600" b="0" i="0" u="none" strike="noStrike">
                          <a:solidFill>
                            <a:srgbClr val="2868A3"/>
                          </a:solidFill>
                          <a:effectLst/>
                          <a:latin typeface="Arial" panose="020B0604020202020204" pitchFamily="34" charset="0"/>
                        </a:rPr>
                        <a:t>(7%)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3192515579"/>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Денсаулық</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сақтау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600" b="0" i="0" u="none" strike="noStrike">
                          <a:solidFill>
                            <a:srgbClr val="2868A3"/>
                          </a:solidFill>
                          <a:effectLst/>
                          <a:latin typeface="Arial" panose="020B0604020202020204" pitchFamily="34" charset="0"/>
                        </a:rPr>
                        <a:t>(12%)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1616616648"/>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Өнер</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ойын-сауық</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DBD8"/>
                    </a:solidFill>
                  </a:tcPr>
                </a:tc>
                <a:tc>
                  <a:txBody>
                    <a:bodyPr/>
                    <a:lstStyle/>
                    <a:p>
                      <a:pPr algn="r" rtl="0" fontAlgn="ctr"/>
                      <a:r>
                        <a:rPr lang="ru-KZ" sz="600" b="0" i="0" u="none" strike="noStrike">
                          <a:solidFill>
                            <a:srgbClr val="2868A3"/>
                          </a:solidFill>
                          <a:effectLst/>
                          <a:latin typeface="Arial" panose="020B0604020202020204" pitchFamily="34" charset="0"/>
                        </a:rPr>
                        <a:t>(1%)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DBD8"/>
                    </a:solidFill>
                  </a:tcPr>
                </a:tc>
                <a:extLst>
                  <a:ext uri="{0D108BD9-81ED-4DB2-BD59-A6C34878D82A}">
                    <a16:rowId xmlns:a16="http://schemas.microsoft.com/office/drawing/2014/main" val="3696468619"/>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Өзге</a:t>
                      </a:r>
                      <a:r>
                        <a:rPr lang="ru-RU" sz="800" b="0" i="0" u="none" strike="noStrike" cap="none" dirty="0">
                          <a:solidFill>
                            <a:schemeClr val="accent2"/>
                          </a:solidFill>
                          <a:effectLst/>
                          <a:latin typeface="+mj-lt"/>
                          <a:ea typeface="+mn-ea"/>
                          <a:cs typeface="+mn-cs"/>
                          <a:sym typeface="Arial"/>
                        </a:rPr>
                        <a:t> де </a:t>
                      </a:r>
                      <a:r>
                        <a:rPr lang="ru-RU" sz="800" b="0" i="0" u="none" strike="noStrike" cap="none" dirty="0" err="1">
                          <a:solidFill>
                            <a:schemeClr val="accent2"/>
                          </a:solidFill>
                          <a:effectLst/>
                          <a:latin typeface="+mj-lt"/>
                          <a:ea typeface="+mn-ea"/>
                          <a:cs typeface="+mn-cs"/>
                          <a:sym typeface="Arial"/>
                        </a:rPr>
                        <a:t>жеке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қызметтер</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tc>
                  <a:txBody>
                    <a:bodyPr/>
                    <a:lstStyle/>
                    <a:p>
                      <a:pPr algn="r" rtl="0" fontAlgn="ctr"/>
                      <a:r>
                        <a:rPr lang="ru-KZ" sz="600" b="0" i="0" u="none" strike="noStrike" dirty="0">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extLst>
                  <a:ext uri="{0D108BD9-81ED-4DB2-BD59-A6C34878D82A}">
                    <a16:rowId xmlns:a16="http://schemas.microsoft.com/office/drawing/2014/main" val="2717806603"/>
                  </a:ext>
                </a:extLst>
              </a:tr>
            </a:tbl>
          </a:graphicData>
        </a:graphic>
      </p:graphicFrame>
      <p:sp>
        <p:nvSpPr>
          <p:cNvPr id="6" name="Заголовок 1">
            <a:extLst>
              <a:ext uri="{FF2B5EF4-FFF2-40B4-BE49-F238E27FC236}">
                <a16:creationId xmlns:a16="http://schemas.microsoft.com/office/drawing/2014/main" id="{4E1E83CD-A3C0-755D-4020-D6183C66A88A}"/>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D09A89FF-B862-ECE2-10D2-76518FC50EC8}"/>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7DF77D9F-1073-4C98-9AC9-335181523EA2}"/>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sp>
        <p:nvSpPr>
          <p:cNvPr id="12" name="Прямоугольник: скругленные углы 11">
            <a:extLst>
              <a:ext uri="{FF2B5EF4-FFF2-40B4-BE49-F238E27FC236}">
                <a16:creationId xmlns:a16="http://schemas.microsoft.com/office/drawing/2014/main" id="{4948DF49-42BA-B308-6E91-E60C3AD445A5}"/>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813 </a:t>
            </a:r>
            <a:r>
              <a:rPr lang="ru-RU" sz="1600" dirty="0" err="1"/>
              <a:t>мың</a:t>
            </a:r>
            <a:r>
              <a:rPr lang="ru-RU" sz="1600" dirty="0"/>
              <a:t> адам</a:t>
            </a:r>
            <a:endParaRPr lang="ru-KZ" sz="1600" dirty="0"/>
          </a:p>
        </p:txBody>
      </p:sp>
      <p:sp>
        <p:nvSpPr>
          <p:cNvPr id="10" name="Прямоугольник: скругленные углы 9">
            <a:extLst>
              <a:ext uri="{FF2B5EF4-FFF2-40B4-BE49-F238E27FC236}">
                <a16:creationId xmlns:a16="http://schemas.microsoft.com/office/drawing/2014/main" id="{F3DE75D6-31B6-34BB-4091-DB27B887D6E5}"/>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3">
                    <a:lumMod val="50000"/>
                  </a:schemeClr>
                </a:solidFill>
              </a:rPr>
              <a:t>1 068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11" name="Прямоугольник: скругленные углы 10">
            <a:extLst>
              <a:ext uri="{FF2B5EF4-FFF2-40B4-BE49-F238E27FC236}">
                <a16:creationId xmlns:a16="http://schemas.microsoft.com/office/drawing/2014/main" id="{14F8307B-6FC3-BE19-1D69-1DA70E31DF55}"/>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584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C66B1EFA-80F3-6A9B-EBC3-1E63FA154B13}"/>
              </a:ext>
            </a:extLst>
          </p:cNvPr>
          <p:cNvGraphicFramePr/>
          <p:nvPr>
            <p:extLst>
              <p:ext uri="{D42A27DB-BD31-4B8C-83A1-F6EECF244321}">
                <p14:modId xmlns:p14="http://schemas.microsoft.com/office/powerpoint/2010/main" val="2211096413"/>
              </p:ext>
            </p:extLst>
          </p:nvPr>
        </p:nvGraphicFramePr>
        <p:xfrm>
          <a:off x="2915927" y="1471614"/>
          <a:ext cx="2881482" cy="316706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1F57384D-FF55-C8E4-432C-DB39EC4A1D64}"/>
              </a:ext>
            </a:extLst>
          </p:cNvPr>
          <p:cNvGraphicFramePr/>
          <p:nvPr>
            <p:extLst>
              <p:ext uri="{D42A27DB-BD31-4B8C-83A1-F6EECF244321}">
                <p14:modId xmlns:p14="http://schemas.microsoft.com/office/powerpoint/2010/main" val="3960144572"/>
              </p:ext>
            </p:extLst>
          </p:nvPr>
        </p:nvGraphicFramePr>
        <p:xfrm>
          <a:off x="6038980" y="1471614"/>
          <a:ext cx="2891350" cy="315118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D5825A1C-8EEC-3633-3F68-8F6245368C41}"/>
              </a:ext>
            </a:extLst>
          </p:cNvPr>
          <p:cNvGraphicFramePr/>
          <p:nvPr>
            <p:extLst>
              <p:ext uri="{D42A27DB-BD31-4B8C-83A1-F6EECF244321}">
                <p14:modId xmlns:p14="http://schemas.microsoft.com/office/powerpoint/2010/main" val="1015860274"/>
              </p:ext>
            </p:extLst>
          </p:nvPr>
        </p:nvGraphicFramePr>
        <p:xfrm>
          <a:off x="9171901" y="1471614"/>
          <a:ext cx="3010854" cy="31194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 name="Таблица 16">
            <a:extLst>
              <a:ext uri="{FF2B5EF4-FFF2-40B4-BE49-F238E27FC236}">
                <a16:creationId xmlns:a16="http://schemas.microsoft.com/office/drawing/2014/main" id="{593EE59C-8E9B-71C1-1D03-6DF524360A8C}"/>
              </a:ext>
            </a:extLst>
          </p:cNvPr>
          <p:cNvGraphicFramePr>
            <a:graphicFrameLocks noGrp="1"/>
          </p:cNvGraphicFramePr>
          <p:nvPr>
            <p:extLst>
              <p:ext uri="{D42A27DB-BD31-4B8C-83A1-F6EECF244321}">
                <p14:modId xmlns:p14="http://schemas.microsoft.com/office/powerpoint/2010/main" val="1835493315"/>
              </p:ext>
            </p:extLst>
          </p:nvPr>
        </p:nvGraphicFramePr>
        <p:xfrm>
          <a:off x="5814068" y="1585912"/>
          <a:ext cx="269875" cy="296174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48087">
                <a:tc>
                  <a:txBody>
                    <a:bodyPr/>
                    <a:lstStyle/>
                    <a:p>
                      <a:pPr algn="r" rtl="0" fontAlgn="ctr"/>
                      <a:r>
                        <a:rPr lang="ru-KZ" sz="600" b="0" i="0" u="none" strike="noStrike">
                          <a:solidFill>
                            <a:srgbClr val="39714C"/>
                          </a:solidFill>
                          <a:effectLst/>
                          <a:latin typeface="Arial" panose="020B0604020202020204" pitchFamily="34" charset="0"/>
                        </a:rPr>
                        <a:t>(18%)</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48087">
                <a:tc>
                  <a:txBody>
                    <a:bodyPr/>
                    <a:lstStyle/>
                    <a:p>
                      <a:pPr algn="r" rtl="0" fontAlgn="ctr"/>
                      <a:r>
                        <a:rPr lang="ru-KZ" sz="600" b="0" i="0" u="none" strike="noStrike">
                          <a:solidFill>
                            <a:srgbClr val="39714C"/>
                          </a:solidFill>
                          <a:effectLst/>
                          <a:latin typeface="Arial" panose="020B0604020202020204" pitchFamily="34" charset="0"/>
                        </a:rPr>
                        <a:t>(31%)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4808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48087">
                <a:tc>
                  <a:txBody>
                    <a:bodyPr/>
                    <a:lstStyle/>
                    <a:p>
                      <a:pPr algn="r" rtl="0" fontAlgn="ctr"/>
                      <a:r>
                        <a:rPr lang="ru-KZ" sz="600" b="0" i="0" u="none" strike="noStrike">
                          <a:solidFill>
                            <a:srgbClr val="39714C"/>
                          </a:solidFill>
                          <a:effectLst/>
                          <a:latin typeface="Arial" panose="020B0604020202020204" pitchFamily="34" charset="0"/>
                        </a:rPr>
                        <a:t>(18%)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4808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48087">
                <a:tc>
                  <a:txBody>
                    <a:bodyPr/>
                    <a:lstStyle/>
                    <a:p>
                      <a:pPr algn="r" rtl="0" fontAlgn="ctr"/>
                      <a:r>
                        <a:rPr lang="ru-KZ" sz="600" b="0" i="0" u="none" strike="noStrike">
                          <a:solidFill>
                            <a:srgbClr val="39714C"/>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48087">
                <a:tc>
                  <a:txBody>
                    <a:bodyPr/>
                    <a:lstStyle/>
                    <a:p>
                      <a:pPr algn="r" rtl="0" fontAlgn="ctr"/>
                      <a:r>
                        <a:rPr lang="ru-KZ" sz="600" b="0" i="0" u="none" strike="noStrike">
                          <a:solidFill>
                            <a:srgbClr val="39714C"/>
                          </a:solidFill>
                          <a:effectLst/>
                          <a:latin typeface="Arial" panose="020B0604020202020204" pitchFamily="34" charset="0"/>
                        </a:rPr>
                        <a:t>(20%)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4808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48087">
                <a:tc>
                  <a:txBody>
                    <a:bodyPr/>
                    <a:lstStyle/>
                    <a:p>
                      <a:pPr algn="r" rtl="0" fontAlgn="ctr"/>
                      <a:r>
                        <a:rPr lang="ru-KZ" sz="600" b="0" i="0" u="none" strike="noStrike">
                          <a:solidFill>
                            <a:srgbClr val="39714C"/>
                          </a:solidFill>
                          <a:effectLst/>
                          <a:latin typeface="Arial" panose="020B0604020202020204" pitchFamily="34" charset="0"/>
                        </a:rPr>
                        <a:t>(9%)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4808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48087">
                <a:tc>
                  <a:txBody>
                    <a:bodyPr/>
                    <a:lstStyle/>
                    <a:p>
                      <a:pPr algn="r" rtl="0" fontAlgn="ctr"/>
                      <a:r>
                        <a:rPr lang="ru-KZ" sz="600" b="0" i="0" u="none" strike="noStrike">
                          <a:solidFill>
                            <a:srgbClr val="39714C"/>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48087">
                <a:tc>
                  <a:txBody>
                    <a:bodyPr/>
                    <a:lstStyle/>
                    <a:p>
                      <a:pPr algn="r" rtl="0" fontAlgn="ctr"/>
                      <a:r>
                        <a:rPr lang="ru-KZ" sz="600" b="0" i="0" u="none" strike="noStrike" dirty="0">
                          <a:solidFill>
                            <a:srgbClr val="39714C"/>
                          </a:solidFill>
                          <a:effectLst/>
                          <a:latin typeface="Arial" panose="020B0604020202020204" pitchFamily="34" charset="0"/>
                        </a:rPr>
                        <a:t>(</a:t>
                      </a:r>
                      <a:r>
                        <a:rPr lang="en-US" sz="600" b="0" i="0" u="none" strike="noStrike" dirty="0">
                          <a:solidFill>
                            <a:srgbClr val="39714C"/>
                          </a:solidFill>
                          <a:effectLst/>
                          <a:latin typeface="Arial" panose="020B0604020202020204" pitchFamily="34" charset="0"/>
                        </a:rPr>
                        <a:t>~</a:t>
                      </a:r>
                      <a:r>
                        <a:rPr lang="ru-KZ" sz="600" b="0" i="0" u="none" strike="noStrike" dirty="0">
                          <a:solidFill>
                            <a:srgbClr val="39714C"/>
                          </a:solidFill>
                          <a:effectLst/>
                          <a:latin typeface="Arial" panose="020B0604020202020204" pitchFamily="34" charset="0"/>
                        </a:rPr>
                        <a:t>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48087">
                <a:tc>
                  <a:txBody>
                    <a:bodyPr/>
                    <a:lstStyle/>
                    <a:p>
                      <a:pPr algn="r" rtl="0" fontAlgn="ctr"/>
                      <a:r>
                        <a:rPr lang="ru-KZ" sz="600" b="0" i="0" u="none" strike="noStrike">
                          <a:solidFill>
                            <a:srgbClr val="39714C"/>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48087">
                <a:tc>
                  <a:txBody>
                    <a:bodyPr/>
                    <a:lstStyle/>
                    <a:p>
                      <a:pPr algn="r" rtl="0" fontAlgn="ctr"/>
                      <a:r>
                        <a:rPr lang="ru-KZ" sz="600" b="0" i="0" u="none" strike="noStrike">
                          <a:solidFill>
                            <a:srgbClr val="39714C"/>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4808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48087">
                <a:tc>
                  <a:txBody>
                    <a:bodyPr/>
                    <a:lstStyle/>
                    <a:p>
                      <a:pPr algn="r" rtl="0" fontAlgn="ctr"/>
                      <a:r>
                        <a:rPr lang="ru-KZ" sz="600" b="0" i="0" u="none" strike="noStrike">
                          <a:solidFill>
                            <a:srgbClr val="39714C"/>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48087">
                <a:tc>
                  <a:txBody>
                    <a:bodyPr/>
                    <a:lstStyle/>
                    <a:p>
                      <a:pPr algn="r" rtl="0" fontAlgn="ctr"/>
                      <a:r>
                        <a:rPr lang="ru-KZ" sz="600" b="0" i="0" u="none" strike="noStrike">
                          <a:solidFill>
                            <a:srgbClr val="39714C"/>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48087">
                <a:tc>
                  <a:txBody>
                    <a:bodyPr/>
                    <a:lstStyle/>
                    <a:p>
                      <a:pPr algn="r" rtl="0" fontAlgn="ctr"/>
                      <a:r>
                        <a:rPr lang="ru-KZ" sz="600" b="0" i="0" u="none" strike="noStrike">
                          <a:solidFill>
                            <a:srgbClr val="39714C"/>
                          </a:solidFill>
                          <a:effectLst/>
                          <a:latin typeface="Arial" panose="020B0604020202020204" pitchFamily="34" charset="0"/>
                        </a:rPr>
                        <a:t>(13%)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48087">
                <a:tc>
                  <a:txBody>
                    <a:bodyPr/>
                    <a:lstStyle/>
                    <a:p>
                      <a:pPr algn="r" rtl="0" fontAlgn="ctr"/>
                      <a:r>
                        <a:rPr lang="ru-KZ" sz="600" b="0" i="0" u="none" strike="noStrike">
                          <a:solidFill>
                            <a:srgbClr val="39714C"/>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48087">
                <a:tc>
                  <a:txBody>
                    <a:bodyPr/>
                    <a:lstStyle/>
                    <a:p>
                      <a:pPr algn="r" rtl="0" fontAlgn="ctr"/>
                      <a:r>
                        <a:rPr lang="ru-KZ" sz="600" b="0" i="0" u="none" strike="noStrike" dirty="0">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8" name="Таблица 17">
            <a:extLst>
              <a:ext uri="{FF2B5EF4-FFF2-40B4-BE49-F238E27FC236}">
                <a16:creationId xmlns:a16="http://schemas.microsoft.com/office/drawing/2014/main" id="{2C6CB2AD-FA47-BC7A-9646-F9C1D02D0F33}"/>
              </a:ext>
            </a:extLst>
          </p:cNvPr>
          <p:cNvGraphicFramePr>
            <a:graphicFrameLocks noGrp="1"/>
          </p:cNvGraphicFramePr>
          <p:nvPr>
            <p:extLst>
              <p:ext uri="{D42A27DB-BD31-4B8C-83A1-F6EECF244321}">
                <p14:modId xmlns:p14="http://schemas.microsoft.com/office/powerpoint/2010/main" val="3515728707"/>
              </p:ext>
            </p:extLst>
          </p:nvPr>
        </p:nvGraphicFramePr>
        <p:xfrm>
          <a:off x="8961128" y="1585912"/>
          <a:ext cx="269875" cy="296174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48087">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48087">
                <a:tc>
                  <a:txBody>
                    <a:bodyPr/>
                    <a:lstStyle/>
                    <a:p>
                      <a:pPr algn="r" rtl="0" fontAlgn="ctr"/>
                      <a:r>
                        <a:rPr lang="ru-KZ" sz="600" b="0" i="0" u="none" strike="noStrike">
                          <a:solidFill>
                            <a:srgbClr val="632523"/>
                          </a:solidFill>
                          <a:effectLst/>
                          <a:latin typeface="Arial" panose="020B0604020202020204" pitchFamily="34" charset="0"/>
                        </a:rPr>
                        <a:t>(20%)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48087">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48087">
                <a:tc>
                  <a:txBody>
                    <a:bodyPr/>
                    <a:lstStyle/>
                    <a:p>
                      <a:pPr algn="r" rtl="0" fontAlgn="ctr"/>
                      <a:r>
                        <a:rPr lang="ru-KZ" sz="600" b="0" i="0" u="none" strike="noStrike">
                          <a:solidFill>
                            <a:srgbClr val="632523"/>
                          </a:solidFill>
                          <a:effectLst/>
                          <a:latin typeface="Arial" panose="020B0604020202020204" pitchFamily="34" charset="0"/>
                        </a:rPr>
                        <a:t>(11%)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48087">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48087">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48087">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48087">
                <a:tc>
                  <a:txBody>
                    <a:bodyPr/>
                    <a:lstStyle/>
                    <a:p>
                      <a:pPr algn="r" rtl="0" fontAlgn="ctr"/>
                      <a:r>
                        <a:rPr lang="ru-KZ" sz="600" b="0" i="0" u="none" strike="noStrike">
                          <a:solidFill>
                            <a:srgbClr val="632523"/>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48087">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48087">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48087">
                <a:tc>
                  <a:txBody>
                    <a:bodyPr/>
                    <a:lstStyle/>
                    <a:p>
                      <a:pPr algn="r" rtl="0" fontAlgn="ctr"/>
                      <a:r>
                        <a:rPr lang="ru-KZ" sz="600" b="0" i="0" u="none" strike="noStrike" dirty="0">
                          <a:solidFill>
                            <a:srgbClr val="632523"/>
                          </a:solidFill>
                          <a:effectLst/>
                          <a:latin typeface="Arial" panose="020B0604020202020204" pitchFamily="34" charset="0"/>
                        </a:rPr>
                        <a:t>(</a:t>
                      </a:r>
                      <a:r>
                        <a:rPr lang="en-US" sz="600" b="0" i="0" u="none" strike="noStrike" dirty="0">
                          <a:solidFill>
                            <a:srgbClr val="632523"/>
                          </a:solidFill>
                          <a:effectLst/>
                          <a:latin typeface="Arial" panose="020B0604020202020204" pitchFamily="34" charset="0"/>
                        </a:rPr>
                        <a:t>~</a:t>
                      </a:r>
                      <a:r>
                        <a:rPr lang="ru-KZ" sz="600" b="0" i="0" u="none" strike="noStrike" dirty="0">
                          <a:solidFill>
                            <a:srgbClr val="632523"/>
                          </a:solidFill>
                          <a:effectLst/>
                          <a:latin typeface="Arial" panose="020B0604020202020204" pitchFamily="34" charset="0"/>
                        </a:rPr>
                        <a:t>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48087">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48087">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48087">
                <a:tc>
                  <a:txBody>
                    <a:bodyPr/>
                    <a:lstStyle/>
                    <a:p>
                      <a:pPr algn="r" rtl="0" fontAlgn="ctr"/>
                      <a:r>
                        <a:rPr lang="ru-KZ" sz="600" b="0" i="0" u="none" strike="noStrike">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48087">
                <a:tc>
                  <a:txBody>
                    <a:bodyPr/>
                    <a:lstStyle/>
                    <a:p>
                      <a:pPr algn="r" rtl="0" fontAlgn="ctr"/>
                      <a:r>
                        <a:rPr lang="ru-KZ" sz="600" b="0" i="0" u="none" strike="noStrike">
                          <a:solidFill>
                            <a:srgbClr val="632523"/>
                          </a:solidFill>
                          <a:effectLst/>
                          <a:latin typeface="Arial" panose="020B0604020202020204" pitchFamily="34" charset="0"/>
                        </a:rPr>
                        <a:t>(12%)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48087">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48087">
                <a:tc>
                  <a:txBody>
                    <a:bodyPr/>
                    <a:lstStyle/>
                    <a:p>
                      <a:pPr algn="r" rtl="0" fontAlgn="ctr"/>
                      <a:r>
                        <a:rPr lang="ru-KZ" sz="600" b="0" i="0" u="none" strike="noStrike" dirty="0">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9" name="Таблица 18">
            <a:extLst>
              <a:ext uri="{FF2B5EF4-FFF2-40B4-BE49-F238E27FC236}">
                <a16:creationId xmlns:a16="http://schemas.microsoft.com/office/drawing/2014/main" id="{A3CF925B-A535-84DF-3388-E26D7305D5CB}"/>
              </a:ext>
            </a:extLst>
          </p:cNvPr>
          <p:cNvGraphicFramePr>
            <a:graphicFrameLocks noGrp="1"/>
          </p:cNvGraphicFramePr>
          <p:nvPr>
            <p:extLst>
              <p:ext uri="{D42A27DB-BD31-4B8C-83A1-F6EECF244321}">
                <p14:modId xmlns:p14="http://schemas.microsoft.com/office/powerpoint/2010/main" val="2754771234"/>
              </p:ext>
            </p:extLst>
          </p:nvPr>
        </p:nvGraphicFramePr>
        <p:xfrm>
          <a:off x="224997" y="4748237"/>
          <a:ext cx="2736000" cy="1100113"/>
        </p:xfrm>
        <a:graphic>
          <a:graphicData uri="http://schemas.openxmlformats.org/drawingml/2006/table">
            <a:tbl>
              <a:tblPr>
                <a:tableStyleId>{5C22544A-7EE6-4342-B048-85BDC9FD1C3A}</a:tableStyleId>
              </a:tblPr>
              <a:tblGrid>
                <a:gridCol w="2448000">
                  <a:extLst>
                    <a:ext uri="{9D8B030D-6E8A-4147-A177-3AD203B41FA5}">
                      <a16:colId xmlns:a16="http://schemas.microsoft.com/office/drawing/2014/main" val="1922217512"/>
                    </a:ext>
                  </a:extLst>
                </a:gridCol>
                <a:gridCol w="288000">
                  <a:extLst>
                    <a:ext uri="{9D8B030D-6E8A-4147-A177-3AD203B41FA5}">
                      <a16:colId xmlns:a16="http://schemas.microsoft.com/office/drawing/2014/main" val="1025433456"/>
                    </a:ext>
                  </a:extLst>
                </a:gridCol>
              </a:tblGrid>
              <a:tr h="157159">
                <a:tc>
                  <a:txBody>
                    <a:bodyPr/>
                    <a:lstStyle/>
                    <a:p>
                      <a:pPr algn="r" fontAlgn="b"/>
                      <a:r>
                        <a:rPr lang="ru-RU" sz="900" b="0" i="0" u="none" strike="noStrike" cap="none" dirty="0">
                          <a:solidFill>
                            <a:schemeClr val="accent2"/>
                          </a:solidFill>
                          <a:effectLst/>
                          <a:latin typeface="+mj-lt"/>
                          <a:ea typeface="+mn-ea"/>
                          <a:cs typeface="+mn-cs"/>
                          <a:sym typeface="Arial"/>
                        </a:rPr>
                        <a:t>Ауыл </a:t>
                      </a:r>
                      <a:r>
                        <a:rPr lang="ru-RU" sz="900" b="0" i="0" u="none" strike="noStrike" cap="none" dirty="0" err="1">
                          <a:solidFill>
                            <a:schemeClr val="accent2"/>
                          </a:solidFill>
                          <a:effectLst/>
                          <a:latin typeface="+mj-lt"/>
                          <a:ea typeface="+mn-ea"/>
                          <a:cs typeface="+mn-cs"/>
                          <a:sym typeface="Arial"/>
                        </a:rPr>
                        <a:t>шаруашылығы</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700" b="0" i="0" u="none" strike="noStrike" dirty="0">
                          <a:solidFill>
                            <a:srgbClr val="2868A3"/>
                          </a:solidFill>
                          <a:effectLst/>
                          <a:latin typeface="Arial" panose="020B0604020202020204" pitchFamily="34" charset="0"/>
                        </a:rPr>
                        <a:t>(10%)</a:t>
                      </a:r>
                    </a:p>
                  </a:txBody>
                  <a:tcPr marL="9525" marR="9525"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4121188702"/>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Өнеркәсіп</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700" b="0" i="0" u="none" strike="noStrike">
                          <a:solidFill>
                            <a:srgbClr val="2868A3"/>
                          </a:solidFill>
                          <a:effectLst/>
                          <a:latin typeface="Arial" panose="020B0604020202020204" pitchFamily="34" charset="0"/>
                        </a:rPr>
                        <a:t>(27%)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3214291"/>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Құрылыс</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700" b="0" i="0" u="none" strike="noStrike">
                          <a:solidFill>
                            <a:srgbClr val="2868A3"/>
                          </a:solidFill>
                          <a:effectLst/>
                          <a:latin typeface="Arial" panose="020B0604020202020204" pitchFamily="34" charset="0"/>
                        </a:rPr>
                        <a:t>(11%)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04057531"/>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Тауарларды</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тасымалдау</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және</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тарату</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700" b="0" i="0" u="none" strike="noStrike">
                          <a:solidFill>
                            <a:srgbClr val="2868A3"/>
                          </a:solidFill>
                          <a:effectLst/>
                          <a:latin typeface="Arial" panose="020B0604020202020204" pitchFamily="34" charset="0"/>
                        </a:rPr>
                        <a:t>(17%)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192515579"/>
                  </a:ext>
                </a:extLst>
              </a:tr>
              <a:tr h="157159">
                <a:tc>
                  <a:txBody>
                    <a:bodyPr/>
                    <a:lstStyle/>
                    <a:p>
                      <a:pPr algn="r" fontAlgn="b"/>
                      <a:r>
                        <a:rPr lang="ru-RU" sz="900" b="0" i="0" u="none" strike="noStrike" cap="none" dirty="0">
                          <a:solidFill>
                            <a:schemeClr val="accent2"/>
                          </a:solidFill>
                          <a:effectLst/>
                          <a:latin typeface="+mj-lt"/>
                          <a:ea typeface="+mn-ea"/>
                          <a:cs typeface="+mn-cs"/>
                          <a:sym typeface="Arial"/>
                        </a:rPr>
                        <a:t>Бизнес-</a:t>
                      </a:r>
                      <a:r>
                        <a:rPr lang="ru-RU" sz="900" b="0" i="0" u="none" strike="noStrike" cap="none" dirty="0" err="1">
                          <a:solidFill>
                            <a:schemeClr val="accent2"/>
                          </a:solidFill>
                          <a:effectLst/>
                          <a:latin typeface="+mj-lt"/>
                          <a:ea typeface="+mn-ea"/>
                          <a:cs typeface="+mn-cs"/>
                          <a:sym typeface="Arial"/>
                        </a:rPr>
                        <a:t>қызметтер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700" b="0" i="0" u="none" strike="noStrike">
                          <a:solidFill>
                            <a:srgbClr val="2868A3"/>
                          </a:solidFill>
                          <a:effectLst/>
                          <a:latin typeface="Arial" panose="020B0604020202020204" pitchFamily="34" charset="0"/>
                        </a:rPr>
                        <a:t>(11%)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616616648"/>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Қоғамдық</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қызметтер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700" b="0" i="0" u="none" strike="noStrike">
                          <a:solidFill>
                            <a:srgbClr val="2868A3"/>
                          </a:solidFill>
                          <a:effectLst/>
                          <a:latin typeface="Arial" panose="020B0604020202020204" pitchFamily="34" charset="0"/>
                        </a:rPr>
                        <a:t>(21%)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3696468619"/>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Басқа</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қызметтер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tc>
                  <a:txBody>
                    <a:bodyPr/>
                    <a:lstStyle/>
                    <a:p>
                      <a:pPr algn="r" rtl="0" fontAlgn="ctr"/>
                      <a:r>
                        <a:rPr lang="ru-KZ" sz="700" b="0" i="0" u="none" strike="noStrike" dirty="0">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extLst>
                  <a:ext uri="{0D108BD9-81ED-4DB2-BD59-A6C34878D82A}">
                    <a16:rowId xmlns:a16="http://schemas.microsoft.com/office/drawing/2014/main" val="2717806603"/>
                  </a:ext>
                </a:extLst>
              </a:tr>
            </a:tbl>
          </a:graphicData>
        </a:graphic>
      </p:graphicFrame>
      <p:graphicFrame>
        <p:nvGraphicFramePr>
          <p:cNvPr id="20" name="Диаграмма 19">
            <a:extLst>
              <a:ext uri="{FF2B5EF4-FFF2-40B4-BE49-F238E27FC236}">
                <a16:creationId xmlns:a16="http://schemas.microsoft.com/office/drawing/2014/main" id="{7B52A6EB-DFF4-2F9E-D1F5-0D140C55D18D}"/>
              </a:ext>
            </a:extLst>
          </p:cNvPr>
          <p:cNvGraphicFramePr/>
          <p:nvPr>
            <p:extLst>
              <p:ext uri="{D42A27DB-BD31-4B8C-83A1-F6EECF244321}">
                <p14:modId xmlns:p14="http://schemas.microsoft.com/office/powerpoint/2010/main" val="2047751847"/>
              </p:ext>
            </p:extLst>
          </p:nvPr>
        </p:nvGraphicFramePr>
        <p:xfrm>
          <a:off x="2915927" y="4710114"/>
          <a:ext cx="2887973" cy="11699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Диаграмма 20">
            <a:extLst>
              <a:ext uri="{FF2B5EF4-FFF2-40B4-BE49-F238E27FC236}">
                <a16:creationId xmlns:a16="http://schemas.microsoft.com/office/drawing/2014/main" id="{B193A2F6-53D5-4F38-16CA-B6E8ACDE8D0B}"/>
              </a:ext>
            </a:extLst>
          </p:cNvPr>
          <p:cNvGraphicFramePr/>
          <p:nvPr>
            <p:extLst>
              <p:ext uri="{D42A27DB-BD31-4B8C-83A1-F6EECF244321}">
                <p14:modId xmlns:p14="http://schemas.microsoft.com/office/powerpoint/2010/main" val="2324261954"/>
              </p:ext>
            </p:extLst>
          </p:nvPr>
        </p:nvGraphicFramePr>
        <p:xfrm>
          <a:off x="6038980" y="4710114"/>
          <a:ext cx="2939920" cy="116998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2" name="Диаграмма 21">
            <a:extLst>
              <a:ext uri="{FF2B5EF4-FFF2-40B4-BE49-F238E27FC236}">
                <a16:creationId xmlns:a16="http://schemas.microsoft.com/office/drawing/2014/main" id="{DB0A46FA-ED05-C3CD-8A04-2AEC25210BC8}"/>
              </a:ext>
            </a:extLst>
          </p:cNvPr>
          <p:cNvGraphicFramePr/>
          <p:nvPr>
            <p:extLst>
              <p:ext uri="{D42A27DB-BD31-4B8C-83A1-F6EECF244321}">
                <p14:modId xmlns:p14="http://schemas.microsoft.com/office/powerpoint/2010/main" val="3406772801"/>
              </p:ext>
            </p:extLst>
          </p:nvPr>
        </p:nvGraphicFramePr>
        <p:xfrm>
          <a:off x="9171901" y="4710114"/>
          <a:ext cx="3010854" cy="116998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4" name="Таблица 23">
            <a:extLst>
              <a:ext uri="{FF2B5EF4-FFF2-40B4-BE49-F238E27FC236}">
                <a16:creationId xmlns:a16="http://schemas.microsoft.com/office/drawing/2014/main" id="{C0ED85BB-8335-89BB-A55E-2B01622961D0}"/>
              </a:ext>
            </a:extLst>
          </p:cNvPr>
          <p:cNvGraphicFramePr>
            <a:graphicFrameLocks noGrp="1"/>
          </p:cNvGraphicFramePr>
          <p:nvPr>
            <p:extLst>
              <p:ext uri="{D42A27DB-BD31-4B8C-83A1-F6EECF244321}">
                <p14:modId xmlns:p14="http://schemas.microsoft.com/office/powerpoint/2010/main" val="3650579838"/>
              </p:ext>
            </p:extLst>
          </p:nvPr>
        </p:nvGraphicFramePr>
        <p:xfrm>
          <a:off x="5814068" y="4738687"/>
          <a:ext cx="269875" cy="1118572"/>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59796">
                <a:tc>
                  <a:txBody>
                    <a:bodyPr/>
                    <a:lstStyle/>
                    <a:p>
                      <a:pPr algn="r" rtl="0" fontAlgn="ctr"/>
                      <a:r>
                        <a:rPr lang="ru-KZ" sz="700" b="0" i="0" u="none" strike="noStrike">
                          <a:solidFill>
                            <a:srgbClr val="39714C"/>
                          </a:solidFill>
                          <a:effectLst/>
                          <a:latin typeface="Arial" panose="020B0604020202020204" pitchFamily="34" charset="0"/>
                        </a:rPr>
                        <a:t>(14%)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59796">
                <a:tc>
                  <a:txBody>
                    <a:bodyPr/>
                    <a:lstStyle/>
                    <a:p>
                      <a:pPr algn="r" rtl="0" fontAlgn="ctr"/>
                      <a:r>
                        <a:rPr lang="ru-KZ" sz="700" b="0" i="0" u="none" strike="noStrike">
                          <a:solidFill>
                            <a:srgbClr val="39714C"/>
                          </a:solidFill>
                          <a:effectLst/>
                          <a:latin typeface="Arial" panose="020B0604020202020204" pitchFamily="34" charset="0"/>
                        </a:rPr>
                        <a:t>(24%)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59796">
                <a:tc>
                  <a:txBody>
                    <a:bodyPr/>
                    <a:lstStyle/>
                    <a:p>
                      <a:pPr algn="r" rtl="0" fontAlgn="ctr"/>
                      <a:r>
                        <a:rPr lang="ru-KZ" sz="700" b="0" i="0" u="none" strike="noStrike">
                          <a:solidFill>
                            <a:srgbClr val="39714C"/>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59796">
                <a:tc>
                  <a:txBody>
                    <a:bodyPr/>
                    <a:lstStyle/>
                    <a:p>
                      <a:pPr algn="r" rtl="0" fontAlgn="ctr"/>
                      <a:r>
                        <a:rPr lang="ru-KZ" sz="700" b="0" i="0" u="none" strike="noStrike">
                          <a:solidFill>
                            <a:srgbClr val="39714C"/>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59796">
                <a:tc>
                  <a:txBody>
                    <a:bodyPr/>
                    <a:lstStyle/>
                    <a:p>
                      <a:pPr algn="r" rtl="0" fontAlgn="ctr"/>
                      <a:r>
                        <a:rPr lang="ru-KZ" sz="700" b="0" i="0" u="none" strike="noStrike">
                          <a:solidFill>
                            <a:srgbClr val="39714C"/>
                          </a:solidFill>
                          <a:effectLst/>
                          <a:latin typeface="Arial" panose="020B0604020202020204" pitchFamily="34" charset="0"/>
                        </a:rPr>
                        <a:t>(11%)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59796">
                <a:tc>
                  <a:txBody>
                    <a:bodyPr/>
                    <a:lstStyle/>
                    <a:p>
                      <a:pPr algn="r" rtl="0" fontAlgn="ctr"/>
                      <a:r>
                        <a:rPr lang="ru-KZ" sz="700" b="0" i="0" u="none" strike="noStrike">
                          <a:solidFill>
                            <a:srgbClr val="39714C"/>
                          </a:solidFill>
                          <a:effectLst/>
                          <a:latin typeface="Arial" panose="020B0604020202020204" pitchFamily="34" charset="0"/>
                        </a:rPr>
                        <a:t>(17%)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59796">
                <a:tc>
                  <a:txBody>
                    <a:bodyPr/>
                    <a:lstStyle/>
                    <a:p>
                      <a:pPr algn="r" rtl="0" fontAlgn="ctr"/>
                      <a:r>
                        <a:rPr lang="ru-KZ" sz="700" b="0" i="0" u="none" strike="noStrike" dirty="0">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25" name="Таблица 24">
            <a:extLst>
              <a:ext uri="{FF2B5EF4-FFF2-40B4-BE49-F238E27FC236}">
                <a16:creationId xmlns:a16="http://schemas.microsoft.com/office/drawing/2014/main" id="{F21B705F-9D40-CE93-998E-DA0CE00230D9}"/>
              </a:ext>
            </a:extLst>
          </p:cNvPr>
          <p:cNvGraphicFramePr>
            <a:graphicFrameLocks noGrp="1"/>
          </p:cNvGraphicFramePr>
          <p:nvPr>
            <p:extLst>
              <p:ext uri="{D42A27DB-BD31-4B8C-83A1-F6EECF244321}">
                <p14:modId xmlns:p14="http://schemas.microsoft.com/office/powerpoint/2010/main" val="1919417972"/>
              </p:ext>
            </p:extLst>
          </p:nvPr>
        </p:nvGraphicFramePr>
        <p:xfrm>
          <a:off x="8961129" y="4719637"/>
          <a:ext cx="263612" cy="1135064"/>
        </p:xfrm>
        <a:graphic>
          <a:graphicData uri="http://schemas.openxmlformats.org/drawingml/2006/table">
            <a:tbl>
              <a:tblPr>
                <a:tableStyleId>{5C22544A-7EE6-4342-B048-85BDC9FD1C3A}</a:tableStyleId>
              </a:tblPr>
              <a:tblGrid>
                <a:gridCol w="263612">
                  <a:extLst>
                    <a:ext uri="{9D8B030D-6E8A-4147-A177-3AD203B41FA5}">
                      <a16:colId xmlns:a16="http://schemas.microsoft.com/office/drawing/2014/main" val="606736006"/>
                    </a:ext>
                  </a:extLst>
                </a:gridCol>
              </a:tblGrid>
              <a:tr h="162152">
                <a:tc>
                  <a:txBody>
                    <a:bodyPr/>
                    <a:lstStyle/>
                    <a:p>
                      <a:pPr algn="r" rtl="0" fontAlgn="ctr"/>
                      <a:r>
                        <a:rPr lang="ru-KZ" sz="700" b="0" i="0" u="none" strike="noStrike">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62152">
                <a:tc>
                  <a:txBody>
                    <a:bodyPr/>
                    <a:lstStyle/>
                    <a:p>
                      <a:pPr algn="r" rtl="0" fontAlgn="ctr"/>
                      <a:r>
                        <a:rPr lang="ru-KZ" sz="700" b="0" i="0" u="none" strike="noStrike">
                          <a:solidFill>
                            <a:srgbClr val="632523"/>
                          </a:solidFill>
                          <a:effectLst/>
                          <a:latin typeface="Arial" panose="020B0604020202020204" pitchFamily="34" charset="0"/>
                        </a:rPr>
                        <a:t>(28%)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62152">
                <a:tc>
                  <a:txBody>
                    <a:bodyPr/>
                    <a:lstStyle/>
                    <a:p>
                      <a:pPr algn="r" rtl="0" fontAlgn="ctr"/>
                      <a:r>
                        <a:rPr lang="ru-KZ" sz="700" b="0" i="0" u="none" strike="noStrike">
                          <a:solidFill>
                            <a:srgbClr val="632523"/>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62152">
                <a:tc>
                  <a:txBody>
                    <a:bodyPr/>
                    <a:lstStyle/>
                    <a:p>
                      <a:pPr algn="r" rtl="0" fontAlgn="ctr"/>
                      <a:r>
                        <a:rPr lang="ru-KZ" sz="700" b="0" i="0" u="none" strike="noStrike">
                          <a:solidFill>
                            <a:srgbClr val="632523"/>
                          </a:solidFill>
                          <a:effectLst/>
                          <a:latin typeface="Arial" panose="020B0604020202020204" pitchFamily="34" charset="0"/>
                        </a:rPr>
                        <a:t>(19%)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62152">
                <a:tc>
                  <a:txBody>
                    <a:bodyPr/>
                    <a:lstStyle/>
                    <a:p>
                      <a:pPr algn="r" rtl="0" fontAlgn="ctr"/>
                      <a:r>
                        <a:rPr lang="ru-KZ" sz="700" b="0" i="0" u="none" strike="noStrike">
                          <a:solidFill>
                            <a:srgbClr val="632523"/>
                          </a:solidFill>
                          <a:effectLst/>
                          <a:latin typeface="Arial" panose="020B0604020202020204" pitchFamily="34" charset="0"/>
                        </a:rPr>
                        <a:t>(10%)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62152">
                <a:tc>
                  <a:txBody>
                    <a:bodyPr/>
                    <a:lstStyle/>
                    <a:p>
                      <a:pPr algn="r" rtl="0" fontAlgn="ctr"/>
                      <a:r>
                        <a:rPr lang="ru-KZ" sz="700" b="0" i="0" u="none" strike="noStrike">
                          <a:solidFill>
                            <a:srgbClr val="632523"/>
                          </a:solidFill>
                          <a:effectLst/>
                          <a:latin typeface="Arial" panose="020B0604020202020204" pitchFamily="34" charset="0"/>
                        </a:rPr>
                        <a:t>(27%)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62152">
                <a:tc>
                  <a:txBody>
                    <a:bodyPr/>
                    <a:lstStyle/>
                    <a:p>
                      <a:pPr algn="r" rtl="0" fontAlgn="ctr"/>
                      <a:r>
                        <a:rPr lang="ru-KZ" sz="700" b="0" i="0" u="none" strike="noStrike" dirty="0">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cxnSp>
        <p:nvCxnSpPr>
          <p:cNvPr id="29" name="Прямая соединительная линия 28">
            <a:extLst>
              <a:ext uri="{FF2B5EF4-FFF2-40B4-BE49-F238E27FC236}">
                <a16:creationId xmlns:a16="http://schemas.microsoft.com/office/drawing/2014/main" id="{3F5E4FE0-7CF4-36B9-F53B-5B907F510E2F}"/>
              </a:ext>
            </a:extLst>
          </p:cNvPr>
          <p:cNvCxnSpPr/>
          <p:nvPr/>
        </p:nvCxnSpPr>
        <p:spPr>
          <a:xfrm>
            <a:off x="228600" y="4648200"/>
            <a:ext cx="11823700"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30" name="Прямая соединительная линия 29">
            <a:extLst>
              <a:ext uri="{FF2B5EF4-FFF2-40B4-BE49-F238E27FC236}">
                <a16:creationId xmlns:a16="http://schemas.microsoft.com/office/drawing/2014/main" id="{9BECC4E0-FF45-80B0-66A8-3589517EC842}"/>
              </a:ext>
            </a:extLst>
          </p:cNvPr>
          <p:cNvCxnSpPr/>
          <p:nvPr/>
        </p:nvCxnSpPr>
        <p:spPr>
          <a:xfrm>
            <a:off x="228600" y="5941979"/>
            <a:ext cx="11823700"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graphicFrame>
        <p:nvGraphicFramePr>
          <p:cNvPr id="31" name="Таблица 30">
            <a:extLst>
              <a:ext uri="{FF2B5EF4-FFF2-40B4-BE49-F238E27FC236}">
                <a16:creationId xmlns:a16="http://schemas.microsoft.com/office/drawing/2014/main" id="{69447A81-A2CA-23DE-2739-50E4D3807F07}"/>
              </a:ext>
            </a:extLst>
          </p:cNvPr>
          <p:cNvGraphicFramePr>
            <a:graphicFrameLocks noGrp="1"/>
          </p:cNvGraphicFramePr>
          <p:nvPr>
            <p:extLst>
              <p:ext uri="{D42A27DB-BD31-4B8C-83A1-F6EECF244321}">
                <p14:modId xmlns:p14="http://schemas.microsoft.com/office/powerpoint/2010/main" val="427097498"/>
              </p:ext>
            </p:extLst>
          </p:nvPr>
        </p:nvGraphicFramePr>
        <p:xfrm>
          <a:off x="224997" y="6042014"/>
          <a:ext cx="2736000" cy="358780"/>
        </p:xfrm>
        <a:graphic>
          <a:graphicData uri="http://schemas.openxmlformats.org/drawingml/2006/table">
            <a:tbl>
              <a:tblPr>
                <a:tableStyleId>{5C22544A-7EE6-4342-B048-85BDC9FD1C3A}</a:tableStyleId>
              </a:tblPr>
              <a:tblGrid>
                <a:gridCol w="2448000">
                  <a:extLst>
                    <a:ext uri="{9D8B030D-6E8A-4147-A177-3AD203B41FA5}">
                      <a16:colId xmlns:a16="http://schemas.microsoft.com/office/drawing/2014/main" val="1922217512"/>
                    </a:ext>
                  </a:extLst>
                </a:gridCol>
                <a:gridCol w="288000">
                  <a:extLst>
                    <a:ext uri="{9D8B030D-6E8A-4147-A177-3AD203B41FA5}">
                      <a16:colId xmlns:a16="http://schemas.microsoft.com/office/drawing/2014/main" val="1025433456"/>
                    </a:ext>
                  </a:extLst>
                </a:gridCol>
              </a:tblGrid>
              <a:tr h="179390">
                <a:tc>
                  <a:txBody>
                    <a:bodyPr/>
                    <a:lstStyle/>
                    <a:p>
                      <a:pPr algn="r" fontAlgn="b"/>
                      <a:r>
                        <a:rPr lang="ru-RU" sz="900" b="0" i="0" u="none" strike="noStrike" cap="none" dirty="0" err="1">
                          <a:solidFill>
                            <a:schemeClr val="accent2"/>
                          </a:solidFill>
                          <a:effectLst/>
                          <a:latin typeface="+mj-lt"/>
                          <a:ea typeface="+mn-ea"/>
                          <a:cs typeface="+mn-cs"/>
                          <a:sym typeface="Arial"/>
                        </a:rPr>
                        <a:t>Нақты</a:t>
                      </a:r>
                      <a:r>
                        <a:rPr lang="ru-RU" sz="900" b="0" i="0" u="none" strike="noStrike" cap="none" dirty="0">
                          <a:solidFill>
                            <a:schemeClr val="accent2"/>
                          </a:solidFill>
                          <a:effectLst/>
                          <a:latin typeface="+mj-lt"/>
                          <a:ea typeface="+mn-ea"/>
                          <a:cs typeface="+mn-cs"/>
                          <a:sym typeface="Arial"/>
                        </a:rPr>
                        <a:t> сектор</a:t>
                      </a: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ctr"/>
                      <a:r>
                        <a:rPr lang="ru-KZ" sz="700" b="0" i="0" u="none" strike="noStrike">
                          <a:solidFill>
                            <a:srgbClr val="2868A3"/>
                          </a:solidFill>
                          <a:effectLst/>
                          <a:latin typeface="Arial" panose="020B0604020202020204" pitchFamily="34" charset="0"/>
                        </a:rPr>
                        <a:t>(48%)</a:t>
                      </a:r>
                    </a:p>
                  </a:txBody>
                  <a:tcPr marL="9525" marR="9525"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1188702"/>
                  </a:ext>
                </a:extLst>
              </a:tr>
              <a:tr h="179390">
                <a:tc>
                  <a:txBody>
                    <a:bodyPr/>
                    <a:lstStyle/>
                    <a:p>
                      <a:pPr algn="r" fontAlgn="b"/>
                      <a:r>
                        <a:rPr lang="ru-RU" sz="900" b="0" i="0" u="none" strike="noStrike" cap="none" dirty="0" err="1">
                          <a:solidFill>
                            <a:schemeClr val="accent2"/>
                          </a:solidFill>
                          <a:effectLst/>
                          <a:latin typeface="+mj-lt"/>
                          <a:ea typeface="+mn-ea"/>
                          <a:cs typeface="+mn-cs"/>
                          <a:sym typeface="Arial"/>
                        </a:rPr>
                        <a:t>Қызмет</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көрсету</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саласы</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rtl="0" fontAlgn="ctr"/>
                      <a:r>
                        <a:rPr lang="ru-KZ" sz="700" b="0" i="0" u="none" strike="noStrike" dirty="0">
                          <a:solidFill>
                            <a:srgbClr val="2868A3"/>
                          </a:solidFill>
                          <a:effectLst/>
                          <a:latin typeface="Arial" panose="020B0604020202020204" pitchFamily="34" charset="0"/>
                        </a:rPr>
                        <a:t>(52%)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14291"/>
                  </a:ext>
                </a:extLst>
              </a:tr>
            </a:tbl>
          </a:graphicData>
        </a:graphic>
      </p:graphicFrame>
      <p:graphicFrame>
        <p:nvGraphicFramePr>
          <p:cNvPr id="32" name="Диаграмма 31">
            <a:extLst>
              <a:ext uri="{FF2B5EF4-FFF2-40B4-BE49-F238E27FC236}">
                <a16:creationId xmlns:a16="http://schemas.microsoft.com/office/drawing/2014/main" id="{79AAA1B4-8B9F-B86D-68F5-8D2C89891810}"/>
              </a:ext>
            </a:extLst>
          </p:cNvPr>
          <p:cNvGraphicFramePr/>
          <p:nvPr>
            <p:extLst>
              <p:ext uri="{D42A27DB-BD31-4B8C-83A1-F6EECF244321}">
                <p14:modId xmlns:p14="http://schemas.microsoft.com/office/powerpoint/2010/main" val="1506272432"/>
              </p:ext>
            </p:extLst>
          </p:nvPr>
        </p:nvGraphicFramePr>
        <p:xfrm>
          <a:off x="2915927" y="6003893"/>
          <a:ext cx="2887973" cy="396908"/>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3" name="Диаграмма 32">
            <a:extLst>
              <a:ext uri="{FF2B5EF4-FFF2-40B4-BE49-F238E27FC236}">
                <a16:creationId xmlns:a16="http://schemas.microsoft.com/office/drawing/2014/main" id="{2528715C-6A4E-D440-120C-B25F6297E12C}"/>
              </a:ext>
            </a:extLst>
          </p:cNvPr>
          <p:cNvGraphicFramePr/>
          <p:nvPr>
            <p:extLst>
              <p:ext uri="{D42A27DB-BD31-4B8C-83A1-F6EECF244321}">
                <p14:modId xmlns:p14="http://schemas.microsoft.com/office/powerpoint/2010/main" val="2408387667"/>
              </p:ext>
            </p:extLst>
          </p:nvPr>
        </p:nvGraphicFramePr>
        <p:xfrm>
          <a:off x="6038980" y="6003892"/>
          <a:ext cx="3088200" cy="39690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34" name="Диаграмма 33">
            <a:extLst>
              <a:ext uri="{FF2B5EF4-FFF2-40B4-BE49-F238E27FC236}">
                <a16:creationId xmlns:a16="http://schemas.microsoft.com/office/drawing/2014/main" id="{3B4D8251-5145-440E-B9E3-8DB4EBC3C2F9}"/>
              </a:ext>
            </a:extLst>
          </p:cNvPr>
          <p:cNvGraphicFramePr/>
          <p:nvPr>
            <p:extLst>
              <p:ext uri="{D42A27DB-BD31-4B8C-83A1-F6EECF244321}">
                <p14:modId xmlns:p14="http://schemas.microsoft.com/office/powerpoint/2010/main" val="2401852421"/>
              </p:ext>
            </p:extLst>
          </p:nvPr>
        </p:nvGraphicFramePr>
        <p:xfrm>
          <a:off x="9171901" y="6003892"/>
          <a:ext cx="3010854" cy="396904"/>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35" name="Таблица 34">
            <a:extLst>
              <a:ext uri="{FF2B5EF4-FFF2-40B4-BE49-F238E27FC236}">
                <a16:creationId xmlns:a16="http://schemas.microsoft.com/office/drawing/2014/main" id="{CF5269FE-9394-2B35-50AF-C797B96659B5}"/>
              </a:ext>
            </a:extLst>
          </p:cNvPr>
          <p:cNvGraphicFramePr>
            <a:graphicFrameLocks noGrp="1"/>
          </p:cNvGraphicFramePr>
          <p:nvPr>
            <p:extLst>
              <p:ext uri="{D42A27DB-BD31-4B8C-83A1-F6EECF244321}">
                <p14:modId xmlns:p14="http://schemas.microsoft.com/office/powerpoint/2010/main" val="3739929169"/>
              </p:ext>
            </p:extLst>
          </p:nvPr>
        </p:nvGraphicFramePr>
        <p:xfrm>
          <a:off x="5814068" y="6032464"/>
          <a:ext cx="269875" cy="361192"/>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80596">
                <a:tc>
                  <a:txBody>
                    <a:bodyPr/>
                    <a:lstStyle/>
                    <a:p>
                      <a:pPr algn="r" rtl="0" fontAlgn="ctr"/>
                      <a:r>
                        <a:rPr lang="ru-KZ" sz="700" b="0" i="0" u="none" strike="noStrike" dirty="0">
                          <a:solidFill>
                            <a:srgbClr val="39714C"/>
                          </a:solidFill>
                          <a:effectLst/>
                          <a:latin typeface="Arial" panose="020B0604020202020204" pitchFamily="34" charset="0"/>
                        </a:rPr>
                        <a:t>(53%)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80596">
                <a:tc>
                  <a:txBody>
                    <a:bodyPr/>
                    <a:lstStyle/>
                    <a:p>
                      <a:pPr algn="r" rtl="0" fontAlgn="ctr"/>
                      <a:r>
                        <a:rPr lang="ru-KZ" sz="700" b="0" i="0" u="none" strike="noStrike" dirty="0">
                          <a:solidFill>
                            <a:srgbClr val="39714C"/>
                          </a:solidFill>
                          <a:effectLst/>
                          <a:latin typeface="Arial" panose="020B0604020202020204" pitchFamily="34" charset="0"/>
                        </a:rPr>
                        <a:t>(47%)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bl>
          </a:graphicData>
        </a:graphic>
      </p:graphicFrame>
      <p:graphicFrame>
        <p:nvGraphicFramePr>
          <p:cNvPr id="36" name="Таблица 35">
            <a:extLst>
              <a:ext uri="{FF2B5EF4-FFF2-40B4-BE49-F238E27FC236}">
                <a16:creationId xmlns:a16="http://schemas.microsoft.com/office/drawing/2014/main" id="{A49E1D3B-5A39-353C-8911-9DE3D7235E6C}"/>
              </a:ext>
            </a:extLst>
          </p:cNvPr>
          <p:cNvGraphicFramePr>
            <a:graphicFrameLocks noGrp="1"/>
          </p:cNvGraphicFramePr>
          <p:nvPr>
            <p:extLst>
              <p:ext uri="{D42A27DB-BD31-4B8C-83A1-F6EECF244321}">
                <p14:modId xmlns:p14="http://schemas.microsoft.com/office/powerpoint/2010/main" val="3825279890"/>
              </p:ext>
            </p:extLst>
          </p:nvPr>
        </p:nvGraphicFramePr>
        <p:xfrm>
          <a:off x="8961128" y="6013414"/>
          <a:ext cx="269875" cy="380242"/>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90121">
                <a:tc>
                  <a:txBody>
                    <a:bodyPr/>
                    <a:lstStyle/>
                    <a:p>
                      <a:pPr algn="r" rtl="0" fontAlgn="ctr"/>
                      <a:r>
                        <a:rPr lang="ru-KZ" sz="700" b="0" i="0" u="none" strike="noStrike" dirty="0">
                          <a:solidFill>
                            <a:srgbClr val="632523"/>
                          </a:solidFill>
                          <a:effectLst/>
                          <a:latin typeface="Arial" panose="020B0604020202020204" pitchFamily="34" charset="0"/>
                        </a:rPr>
                        <a:t>(41%)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90121">
                <a:tc>
                  <a:txBody>
                    <a:bodyPr/>
                    <a:lstStyle/>
                    <a:p>
                      <a:pPr algn="r" rtl="0" fontAlgn="ctr"/>
                      <a:r>
                        <a:rPr lang="ru-KZ" sz="700" b="0" i="0" u="none" strike="noStrike" dirty="0">
                          <a:solidFill>
                            <a:srgbClr val="632523"/>
                          </a:solidFill>
                          <a:effectLst/>
                          <a:latin typeface="Arial" panose="020B0604020202020204" pitchFamily="34" charset="0"/>
                        </a:rPr>
                        <a:t>(59%)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bl>
          </a:graphicData>
        </a:graphic>
      </p:graphicFrame>
      <p:sp>
        <p:nvSpPr>
          <p:cNvPr id="37" name="Заголовок 1">
            <a:extLst>
              <a:ext uri="{FF2B5EF4-FFF2-40B4-BE49-F238E27FC236}">
                <a16:creationId xmlns:a16="http://schemas.microsoft.com/office/drawing/2014/main" id="{97F3800E-7B2D-6DF2-ACE2-5438A9FEDD0A}"/>
              </a:ext>
            </a:extLst>
          </p:cNvPr>
          <p:cNvSpPr txBox="1">
            <a:spLocks/>
          </p:cNvSpPr>
          <p:nvPr/>
        </p:nvSpPr>
        <p:spPr>
          <a:xfrm>
            <a:off x="72000" y="700391"/>
            <a:ext cx="308478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endParaRPr lang="ru-KZ" sz="1800" kern="0" dirty="0"/>
          </a:p>
        </p:txBody>
      </p:sp>
    </p:spTree>
    <p:extLst>
      <p:ext uri="{BB962C8B-B14F-4D97-AF65-F5344CB8AC3E}">
        <p14:creationId xmlns:p14="http://schemas.microsoft.com/office/powerpoint/2010/main" val="167929469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62964D-F7E0-F448-AD50-1FC431C3CEA3}"/>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D6D4AF2F-3A1A-495B-19F4-A5AC9F120D7B}"/>
              </a:ext>
            </a:extLst>
          </p:cNvPr>
          <p:cNvSpPr>
            <a:spLocks noGrp="1"/>
          </p:cNvSpPr>
          <p:nvPr>
            <p:ph type="title"/>
          </p:nvPr>
        </p:nvSpPr>
        <p:spPr/>
        <p:txBody>
          <a:bodyPr/>
          <a:lstStyle/>
          <a:p>
            <a:r>
              <a:rPr lang="ru-RU" dirty="0"/>
              <a:t>2025-2035 ж. </a:t>
            </a:r>
            <a:r>
              <a:rPr lang="ru-RU" dirty="0" err="1"/>
              <a:t>өңірлер</a:t>
            </a:r>
            <a:r>
              <a:rPr lang="ru-RU" dirty="0"/>
              <a:t> </a:t>
            </a:r>
            <a:r>
              <a:rPr lang="ru-RU" dirty="0" err="1"/>
              <a:t>бойынша</a:t>
            </a:r>
            <a:r>
              <a:rPr lang="ru-RU" dirty="0"/>
              <a:t> </a:t>
            </a:r>
            <a:r>
              <a:rPr lang="ru-RU" dirty="0" err="1"/>
              <a:t>кадрларға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9D5541B0-E8D7-405A-0744-F8253AD86ADB}"/>
              </a:ext>
            </a:extLst>
          </p:cNvPr>
          <p:cNvSpPr>
            <a:spLocks noGrp="1"/>
          </p:cNvSpPr>
          <p:nvPr>
            <p:ph type="sldNum" sz="quarter" idx="12"/>
          </p:nvPr>
        </p:nvSpPr>
        <p:spPr/>
        <p:txBody>
          <a:bodyPr/>
          <a:lstStyle/>
          <a:p>
            <a:r>
              <a:rPr lang="kk-KZ" dirty="0"/>
              <a:t>78-ден</a:t>
            </a:r>
            <a:r>
              <a:rPr lang="en-US" dirty="0"/>
              <a:t> </a:t>
            </a:r>
            <a:r>
              <a:rPr lang="ru-RU" dirty="0"/>
              <a:t> 41</a:t>
            </a:r>
          </a:p>
        </p:txBody>
      </p:sp>
      <p:graphicFrame>
        <p:nvGraphicFramePr>
          <p:cNvPr id="4" name="Таблица 3">
            <a:extLst>
              <a:ext uri="{FF2B5EF4-FFF2-40B4-BE49-F238E27FC236}">
                <a16:creationId xmlns:a16="http://schemas.microsoft.com/office/drawing/2014/main" id="{44987B71-4D50-7D0C-3CD6-DAB27C356A48}"/>
              </a:ext>
            </a:extLst>
          </p:cNvPr>
          <p:cNvGraphicFramePr>
            <a:graphicFrameLocks noGrp="1"/>
          </p:cNvGraphicFramePr>
          <p:nvPr>
            <p:extLst>
              <p:ext uri="{D42A27DB-BD31-4B8C-83A1-F6EECF244321}">
                <p14:modId xmlns:p14="http://schemas.microsoft.com/office/powerpoint/2010/main" val="13316750"/>
              </p:ext>
            </p:extLst>
          </p:nvPr>
        </p:nvGraphicFramePr>
        <p:xfrm>
          <a:off x="491169" y="1566861"/>
          <a:ext cx="2473201" cy="3360740"/>
        </p:xfrm>
        <a:graphic>
          <a:graphicData uri="http://schemas.openxmlformats.org/drawingml/2006/table">
            <a:tbl>
              <a:tblPr>
                <a:tableStyleId>{5C22544A-7EE6-4342-B048-85BDC9FD1C3A}</a:tableStyleId>
              </a:tblPr>
              <a:tblGrid>
                <a:gridCol w="1091810">
                  <a:extLst>
                    <a:ext uri="{9D8B030D-6E8A-4147-A177-3AD203B41FA5}">
                      <a16:colId xmlns:a16="http://schemas.microsoft.com/office/drawing/2014/main" val="1922217512"/>
                    </a:ext>
                  </a:extLst>
                </a:gridCol>
                <a:gridCol w="1091810">
                  <a:extLst>
                    <a:ext uri="{9D8B030D-6E8A-4147-A177-3AD203B41FA5}">
                      <a16:colId xmlns:a16="http://schemas.microsoft.com/office/drawing/2014/main" val="2693142276"/>
                    </a:ext>
                  </a:extLst>
                </a:gridCol>
                <a:gridCol w="289581">
                  <a:extLst>
                    <a:ext uri="{9D8B030D-6E8A-4147-A177-3AD203B41FA5}">
                      <a16:colId xmlns:a16="http://schemas.microsoft.com/office/drawing/2014/main" val="746958382"/>
                    </a:ext>
                  </a:extLst>
                </a:gridCol>
              </a:tblGrid>
              <a:tr h="16803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800" b="0" i="0" u="none" strike="noStrike" cap="none" dirty="0" err="1">
                          <a:solidFill>
                            <a:schemeClr val="accent2"/>
                          </a:solidFill>
                          <a:effectLst/>
                          <a:latin typeface="+mn-lt"/>
                          <a:ea typeface="+mn-ea"/>
                          <a:cs typeface="+mn-cs"/>
                          <a:sym typeface="Arial"/>
                        </a:rPr>
                        <a:t>Орталық</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және</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шығыс</a:t>
                      </a:r>
                      <a:endParaRPr lang="ru-RU" sz="800" b="0" i="0" u="none" strike="noStrike" cap="none" dirty="0">
                        <a:solidFill>
                          <a:schemeClr val="accent2"/>
                        </a:solidFill>
                        <a:effectLst/>
                        <a:latin typeface="+mn-lt"/>
                        <a:ea typeface="+mn-ea"/>
                        <a:cs typeface="+mn-cs"/>
                        <a:sym typeface="Arial"/>
                      </a:endParaRPr>
                    </a:p>
                  </a:txBody>
                  <a:tcPr marL="9525" marR="36000"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Абай</a:t>
                      </a:r>
                    </a:p>
                  </a:txBody>
                  <a:tcPr marL="9525" marR="36000"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1151961773"/>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Солтүстік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Ақмола</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2010614060"/>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Батыс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Ақтөбе</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2233305265"/>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Алматы</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4158661498"/>
                  </a:ext>
                </a:extLst>
              </a:tr>
              <a:tr h="168037">
                <a:tc rowSpan="2">
                  <a:txBody>
                    <a:bodyPr/>
                    <a:lstStyle/>
                    <a:p>
                      <a:pPr algn="ctr" fontAlgn="ctr"/>
                      <a:r>
                        <a:rPr lang="ru-RU" sz="800" b="0" i="0" u="none" strike="noStrike" cap="none" dirty="0" err="1">
                          <a:solidFill>
                            <a:schemeClr val="accent2"/>
                          </a:solidFill>
                          <a:effectLst/>
                          <a:latin typeface="+mj-lt"/>
                          <a:ea typeface="+mn-ea"/>
                          <a:cs typeface="+mn-cs"/>
                          <a:sym typeface="Arial"/>
                        </a:rPr>
                        <a:t>Батыс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Атырау</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725810414"/>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a:solidFill>
                            <a:schemeClr val="accent2"/>
                          </a:solidFill>
                          <a:effectLst/>
                          <a:latin typeface="+mj-lt"/>
                          <a:ea typeface="+mn-ea"/>
                          <a:cs typeface="+mn-cs"/>
                          <a:sym typeface="Arial"/>
                        </a:rPr>
                        <a:t>Б.-</a:t>
                      </a:r>
                      <a:r>
                        <a:rPr lang="ru-RU" sz="800" b="0" i="0" u="none" strike="noStrike" cap="none" dirty="0" err="1">
                          <a:solidFill>
                            <a:schemeClr val="accent2"/>
                          </a:solidFill>
                          <a:effectLst/>
                          <a:latin typeface="+mj-lt"/>
                          <a:ea typeface="+mn-ea"/>
                          <a:cs typeface="+mn-cs"/>
                          <a:sym typeface="Arial"/>
                        </a:rPr>
                        <a:t>Қазақстан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568671001"/>
                  </a:ext>
                </a:extLst>
              </a:tr>
              <a:tr h="168037">
                <a:tc rowSpan="2">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a:solidFill>
                            <a:schemeClr val="accent2"/>
                          </a:solidFill>
                          <a:effectLst/>
                          <a:latin typeface="+mj-lt"/>
                          <a:ea typeface="+mn-ea"/>
                          <a:cs typeface="+mn-cs"/>
                          <a:sym typeface="Arial"/>
                        </a:rPr>
                        <a:t>Жамбыл</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75632010"/>
                  </a:ext>
                </a:extLst>
              </a:tr>
              <a:tr h="168037">
                <a:tc vMerge="1">
                  <a:txBody>
                    <a:bodyPr/>
                    <a:lstStyle/>
                    <a:p>
                      <a:pPr algn="ct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Жетісу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3530699540"/>
                  </a:ext>
                </a:extLst>
              </a:tr>
              <a:tr h="16803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800" b="0" i="0" u="none" strike="noStrike" cap="none" dirty="0" err="1">
                          <a:solidFill>
                            <a:schemeClr val="accent2"/>
                          </a:solidFill>
                          <a:effectLst/>
                          <a:latin typeface="+mn-lt"/>
                          <a:ea typeface="+mn-ea"/>
                          <a:cs typeface="+mn-cs"/>
                          <a:sym typeface="Arial"/>
                        </a:rPr>
                        <a:t>Орталық</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және</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шығыс</a:t>
                      </a:r>
                      <a:endParaRPr lang="ru-RU" sz="800" b="0" i="0" u="none" strike="noStrike" cap="none" dirty="0">
                        <a:solidFill>
                          <a:schemeClr val="accent2"/>
                        </a:solidFill>
                        <a:effectLst/>
                        <a:latin typeface="+mn-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Қарағанды</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377358955"/>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Солтүстік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Қостанай</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431215144"/>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Қызылорда</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698481655"/>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Батыс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Маңғыстау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147206898"/>
                  </a:ext>
                </a:extLst>
              </a:tr>
              <a:tr h="16803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800" b="0" i="0" u="none" strike="noStrike" cap="none" dirty="0" err="1">
                          <a:solidFill>
                            <a:schemeClr val="accent2"/>
                          </a:solidFill>
                          <a:effectLst/>
                          <a:latin typeface="+mn-lt"/>
                          <a:ea typeface="+mn-ea"/>
                          <a:cs typeface="+mn-cs"/>
                          <a:sym typeface="Arial"/>
                        </a:rPr>
                        <a:t>Орталық</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және</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шығыс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a:solidFill>
                            <a:schemeClr val="accent2"/>
                          </a:solidFill>
                          <a:effectLst/>
                          <a:latin typeface="+mj-lt"/>
                          <a:ea typeface="+mn-ea"/>
                          <a:cs typeface="+mn-cs"/>
                          <a:sym typeface="Arial"/>
                        </a:rPr>
                        <a:t>Павлодар</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14901804"/>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Солтүстік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fontAlgn="ctr"/>
                      <a:r>
                        <a:rPr lang="ru-RU" sz="800" b="0" i="0" u="none" strike="noStrike" cap="none" dirty="0">
                          <a:solidFill>
                            <a:schemeClr val="accent2"/>
                          </a:solidFill>
                          <a:effectLst/>
                          <a:latin typeface="+mj-lt"/>
                          <a:ea typeface="+mn-ea"/>
                          <a:cs typeface="+mn-cs"/>
                          <a:sym typeface="Arial"/>
                        </a:rPr>
                        <a:t>С.-</a:t>
                      </a:r>
                      <a:r>
                        <a:rPr lang="ru-RU" sz="800" b="0" i="0" u="none" strike="noStrike" cap="none" dirty="0" err="1">
                          <a:solidFill>
                            <a:schemeClr val="accent2"/>
                          </a:solidFill>
                          <a:effectLst/>
                          <a:latin typeface="+mj-lt"/>
                          <a:ea typeface="+mn-ea"/>
                          <a:cs typeface="+mn-cs"/>
                          <a:sym typeface="Arial"/>
                        </a:rPr>
                        <a:t>Қазақстан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4121188702"/>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Түркістан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3214291"/>
                  </a:ext>
                </a:extLst>
              </a:tr>
              <a:tr h="168037">
                <a:tc rowSpan="2">
                  <a:txBody>
                    <a:bodyPr/>
                    <a:lstStyle/>
                    <a:p>
                      <a:pPr algn="ctr" fontAlgn="ctr"/>
                      <a:r>
                        <a:rPr lang="ru-RU" sz="800" b="0" i="0" u="none" strike="noStrike" cap="none" dirty="0" err="1">
                          <a:solidFill>
                            <a:schemeClr val="accent2"/>
                          </a:solidFill>
                          <a:effectLst/>
                          <a:latin typeface="+mj-lt"/>
                          <a:ea typeface="+mn-ea"/>
                          <a:cs typeface="+mn-cs"/>
                          <a:sym typeface="Arial"/>
                        </a:rPr>
                        <a:t>Орталық</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шығыс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Ұлытау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04057531"/>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a:solidFill>
                            <a:schemeClr val="accent2"/>
                          </a:solidFill>
                          <a:effectLst/>
                          <a:latin typeface="+mj-lt"/>
                          <a:ea typeface="+mn-ea"/>
                          <a:cs typeface="+mn-cs"/>
                          <a:sym typeface="Arial"/>
                        </a:rPr>
                        <a:t>Ш.-</a:t>
                      </a:r>
                      <a:r>
                        <a:rPr lang="ru-RU" sz="800" b="0" i="0" u="none" strike="noStrike" cap="none" dirty="0" err="1">
                          <a:solidFill>
                            <a:schemeClr val="accent2"/>
                          </a:solidFill>
                          <a:effectLst/>
                          <a:latin typeface="+mj-lt"/>
                          <a:ea typeface="+mn-ea"/>
                          <a:cs typeface="+mn-cs"/>
                          <a:sym typeface="Arial"/>
                        </a:rPr>
                        <a:t>Қазақстан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192515579"/>
                  </a:ext>
                </a:extLst>
              </a:tr>
              <a:tr h="168037">
                <a:tc rowSpan="3">
                  <a:txBody>
                    <a:bodyPr/>
                    <a:lstStyle/>
                    <a:p>
                      <a:pPr algn="ctr" fontAlgn="ctr"/>
                      <a:r>
                        <a:rPr lang="ru-RU" sz="800" b="0" i="0" u="none" strike="noStrike" cap="none" dirty="0" err="1">
                          <a:solidFill>
                            <a:schemeClr val="accent2"/>
                          </a:solidFill>
                          <a:effectLst/>
                          <a:latin typeface="+mj-lt"/>
                          <a:ea typeface="+mn-ea"/>
                          <a:cs typeface="+mn-cs"/>
                          <a:sym typeface="Arial"/>
                        </a:rPr>
                        <a:t>Мегаполистер</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Астана Қ.</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a:solidFill>
                            <a:srgbClr val="2868A3"/>
                          </a:solidFill>
                          <a:effectLst/>
                          <a:latin typeface="Arial" panose="020B0604020202020204" pitchFamily="34" charset="0"/>
                        </a:rPr>
                        <a:t>(8%)</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1616616648"/>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Алматы Қ.</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a:solidFill>
                            <a:srgbClr val="2868A3"/>
                          </a:solidFill>
                          <a:effectLst/>
                          <a:latin typeface="Arial" panose="020B0604020202020204" pitchFamily="34" charset="0"/>
                        </a:rPr>
                        <a:t>(12%)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3696468619"/>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tc>
                  <a:txBody>
                    <a:bodyPr/>
                    <a:lstStyle/>
                    <a:p>
                      <a:pPr algn="r" fontAlgn="ctr"/>
                      <a:r>
                        <a:rPr lang="ru-RU" sz="800" b="0" i="0" u="none" strike="noStrike" cap="none" dirty="0">
                          <a:solidFill>
                            <a:schemeClr val="accent2"/>
                          </a:solidFill>
                          <a:effectLst/>
                          <a:latin typeface="+mj-lt"/>
                          <a:ea typeface="+mn-ea"/>
                          <a:cs typeface="+mn-cs"/>
                          <a:sym typeface="Arial"/>
                        </a:rPr>
                        <a:t>Шымкент Қ.</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dirty="0">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2717806603"/>
                  </a:ext>
                </a:extLst>
              </a:tr>
            </a:tbl>
          </a:graphicData>
        </a:graphic>
      </p:graphicFrame>
      <p:sp>
        <p:nvSpPr>
          <p:cNvPr id="6" name="Заголовок 1">
            <a:extLst>
              <a:ext uri="{FF2B5EF4-FFF2-40B4-BE49-F238E27FC236}">
                <a16:creationId xmlns:a16="http://schemas.microsoft.com/office/drawing/2014/main" id="{2DB72342-7FA5-D745-9619-160934F3085F}"/>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67EBB7E2-49C8-D63C-CB56-ADD79DF82893}"/>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ED4E3C15-2418-243B-4D6D-D7C550AC6D03}"/>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35C8B634-3CB0-6C8D-F44F-344B17FD4F84}"/>
              </a:ext>
            </a:extLst>
          </p:cNvPr>
          <p:cNvGraphicFramePr/>
          <p:nvPr>
            <p:extLst>
              <p:ext uri="{D42A27DB-BD31-4B8C-83A1-F6EECF244321}">
                <p14:modId xmlns:p14="http://schemas.microsoft.com/office/powerpoint/2010/main" val="3399813954"/>
              </p:ext>
            </p:extLst>
          </p:nvPr>
        </p:nvGraphicFramePr>
        <p:xfrm>
          <a:off x="2915927" y="1440181"/>
          <a:ext cx="2882893" cy="35598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72C1A073-BF1D-E210-4788-75E4AD350F9E}"/>
              </a:ext>
            </a:extLst>
          </p:cNvPr>
          <p:cNvGraphicFramePr/>
          <p:nvPr>
            <p:extLst>
              <p:ext uri="{D42A27DB-BD31-4B8C-83A1-F6EECF244321}">
                <p14:modId xmlns:p14="http://schemas.microsoft.com/office/powerpoint/2010/main" val="1161649120"/>
              </p:ext>
            </p:extLst>
          </p:nvPr>
        </p:nvGraphicFramePr>
        <p:xfrm>
          <a:off x="6038980" y="1440181"/>
          <a:ext cx="2853560" cy="35598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0F05B4C4-35B5-CE3E-0172-50DDDEB4D9A2}"/>
              </a:ext>
            </a:extLst>
          </p:cNvPr>
          <p:cNvGraphicFramePr/>
          <p:nvPr>
            <p:extLst>
              <p:ext uri="{D42A27DB-BD31-4B8C-83A1-F6EECF244321}">
                <p14:modId xmlns:p14="http://schemas.microsoft.com/office/powerpoint/2010/main" val="1638040168"/>
              </p:ext>
            </p:extLst>
          </p:nvPr>
        </p:nvGraphicFramePr>
        <p:xfrm>
          <a:off x="9171901" y="1440181"/>
          <a:ext cx="2913419" cy="35598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 name="Таблица 16">
            <a:extLst>
              <a:ext uri="{FF2B5EF4-FFF2-40B4-BE49-F238E27FC236}">
                <a16:creationId xmlns:a16="http://schemas.microsoft.com/office/drawing/2014/main" id="{A56E48B1-CB62-36E0-F65E-7AF6AC5232EE}"/>
              </a:ext>
            </a:extLst>
          </p:cNvPr>
          <p:cNvGraphicFramePr>
            <a:graphicFrameLocks noGrp="1"/>
          </p:cNvGraphicFramePr>
          <p:nvPr>
            <p:extLst>
              <p:ext uri="{D42A27DB-BD31-4B8C-83A1-F6EECF244321}">
                <p14:modId xmlns:p14="http://schemas.microsoft.com/office/powerpoint/2010/main" val="2890365094"/>
              </p:ext>
            </p:extLst>
          </p:nvPr>
        </p:nvGraphicFramePr>
        <p:xfrm>
          <a:off x="5814068" y="1566861"/>
          <a:ext cx="269875" cy="336074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6803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68037">
                <a:tc>
                  <a:txBody>
                    <a:bodyPr/>
                    <a:lstStyle/>
                    <a:p>
                      <a:pPr algn="r" rtl="0" fontAlgn="ctr"/>
                      <a:r>
                        <a:rPr lang="ru-KZ" sz="600" b="0" i="0" u="none" strike="noStrike">
                          <a:solidFill>
                            <a:srgbClr val="39714C"/>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6803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6803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6803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68037">
                <a:tc>
                  <a:txBody>
                    <a:bodyPr/>
                    <a:lstStyle/>
                    <a:p>
                      <a:pPr algn="r" rtl="0" fontAlgn="ctr"/>
                      <a:r>
                        <a:rPr lang="ru-KZ" sz="600" b="0" i="0" u="none" strike="noStrike">
                          <a:solidFill>
                            <a:srgbClr val="39714C"/>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68037">
                <a:tc>
                  <a:txBody>
                    <a:bodyPr/>
                    <a:lstStyle/>
                    <a:p>
                      <a:pPr algn="r" rtl="0" fontAlgn="ctr"/>
                      <a:r>
                        <a:rPr lang="ru-KZ" sz="600" b="0" i="0" u="none" strike="noStrike">
                          <a:solidFill>
                            <a:srgbClr val="39714C"/>
                          </a:solidFill>
                          <a:effectLst/>
                          <a:latin typeface="Arial" panose="020B0604020202020204" pitchFamily="34" charset="0"/>
                        </a:rPr>
                        <a:t>(8%)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68037">
                <a:tc>
                  <a:txBody>
                    <a:bodyPr/>
                    <a:lstStyle/>
                    <a:p>
                      <a:pPr algn="r" rtl="0" fontAlgn="ctr"/>
                      <a:r>
                        <a:rPr lang="ru-KZ" sz="600" b="0" i="0" u="none" strike="noStrike">
                          <a:solidFill>
                            <a:srgbClr val="39714C"/>
                          </a:solidFill>
                          <a:effectLst/>
                          <a:latin typeface="Arial" panose="020B0604020202020204" pitchFamily="34" charset="0"/>
                        </a:rPr>
                        <a:t>(12%)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68037">
                <a:tc>
                  <a:txBody>
                    <a:bodyPr/>
                    <a:lstStyle/>
                    <a:p>
                      <a:pPr algn="r" rtl="0" fontAlgn="ctr"/>
                      <a:r>
                        <a:rPr lang="ru-KZ" sz="600" b="0" i="0" u="none" strike="noStrike" dirty="0">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8" name="Таблица 17">
            <a:extLst>
              <a:ext uri="{FF2B5EF4-FFF2-40B4-BE49-F238E27FC236}">
                <a16:creationId xmlns:a16="http://schemas.microsoft.com/office/drawing/2014/main" id="{6C958B84-A506-499A-6AEE-6E77366E592D}"/>
              </a:ext>
            </a:extLst>
          </p:cNvPr>
          <p:cNvGraphicFramePr>
            <a:graphicFrameLocks noGrp="1"/>
          </p:cNvGraphicFramePr>
          <p:nvPr>
            <p:extLst>
              <p:ext uri="{D42A27DB-BD31-4B8C-83A1-F6EECF244321}">
                <p14:modId xmlns:p14="http://schemas.microsoft.com/office/powerpoint/2010/main" val="2599393864"/>
              </p:ext>
            </p:extLst>
          </p:nvPr>
        </p:nvGraphicFramePr>
        <p:xfrm>
          <a:off x="8961128" y="1566860"/>
          <a:ext cx="269875" cy="336072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68036">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68036">
                <a:tc>
                  <a:txBody>
                    <a:bodyPr/>
                    <a:lstStyle/>
                    <a:p>
                      <a:pPr algn="r" rtl="0" fontAlgn="ctr"/>
                      <a:r>
                        <a:rPr lang="ru-KZ" sz="600" b="0" i="0" u="none" strike="noStrike">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68036">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68036">
                <a:tc>
                  <a:txBody>
                    <a:bodyPr/>
                    <a:lstStyle/>
                    <a:p>
                      <a:pPr algn="r" rtl="0" fontAlgn="ctr"/>
                      <a:r>
                        <a:rPr lang="ru-KZ" sz="600" b="0" i="0" u="none" strike="noStrike">
                          <a:solidFill>
                            <a:srgbClr val="632523"/>
                          </a:solidFill>
                          <a:effectLst/>
                          <a:latin typeface="Arial" panose="020B0604020202020204" pitchFamily="34" charset="0"/>
                        </a:rPr>
                        <a:t>(8%)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68036">
                <a:tc>
                  <a:txBody>
                    <a:bodyPr/>
                    <a:lstStyle/>
                    <a:p>
                      <a:pPr algn="r" rtl="0" fontAlgn="ctr"/>
                      <a:r>
                        <a:rPr lang="ru-KZ" sz="600" b="0" i="0" u="none" strike="noStrike">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68036">
                <a:tc>
                  <a:txBody>
                    <a:bodyPr/>
                    <a:lstStyle/>
                    <a:p>
                      <a:pPr algn="r" rtl="0" fontAlgn="ctr"/>
                      <a:r>
                        <a:rPr lang="ru-KZ" sz="600" b="0" i="0" u="none" strike="noStrike">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68036">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68036">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68036">
                <a:tc>
                  <a:txBody>
                    <a:bodyPr/>
                    <a:lstStyle/>
                    <a:p>
                      <a:pPr algn="r" rtl="0" fontAlgn="ctr"/>
                      <a:r>
                        <a:rPr lang="ru-KZ" sz="600" b="0" i="0" u="none" strike="noStrike">
                          <a:solidFill>
                            <a:srgbClr val="632523"/>
                          </a:solidFill>
                          <a:effectLst/>
                          <a:latin typeface="Arial" panose="020B0604020202020204" pitchFamily="34" charset="0"/>
                        </a:rPr>
                        <a:t>(8%)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68036">
                <a:tc>
                  <a:txBody>
                    <a:bodyPr/>
                    <a:lstStyle/>
                    <a:p>
                      <a:pPr algn="r" rtl="0" fontAlgn="ctr"/>
                      <a:r>
                        <a:rPr lang="ru-KZ" sz="600" b="0" i="0" u="none" strike="noStrike">
                          <a:solidFill>
                            <a:srgbClr val="632523"/>
                          </a:solidFill>
                          <a:effectLst/>
                          <a:latin typeface="Arial" panose="020B0604020202020204" pitchFamily="34" charset="0"/>
                        </a:rPr>
                        <a:t>(13%)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68036">
                <a:tc>
                  <a:txBody>
                    <a:bodyPr/>
                    <a:lstStyle/>
                    <a:p>
                      <a:pPr algn="r" rtl="0" fontAlgn="ctr"/>
                      <a:r>
                        <a:rPr lang="ru-KZ" sz="600" b="0" i="0" u="none" strike="noStrike" dirty="0">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9" name="Таблица 18">
            <a:extLst>
              <a:ext uri="{FF2B5EF4-FFF2-40B4-BE49-F238E27FC236}">
                <a16:creationId xmlns:a16="http://schemas.microsoft.com/office/drawing/2014/main" id="{1E841BBF-66A4-FCBB-40D4-AC16AD63CFE6}"/>
              </a:ext>
            </a:extLst>
          </p:cNvPr>
          <p:cNvGraphicFramePr>
            <a:graphicFrameLocks noGrp="1"/>
          </p:cNvGraphicFramePr>
          <p:nvPr>
            <p:extLst>
              <p:ext uri="{D42A27DB-BD31-4B8C-83A1-F6EECF244321}">
                <p14:modId xmlns:p14="http://schemas.microsoft.com/office/powerpoint/2010/main" val="495655917"/>
              </p:ext>
            </p:extLst>
          </p:nvPr>
        </p:nvGraphicFramePr>
        <p:xfrm>
          <a:off x="491169" y="5234620"/>
          <a:ext cx="2473696" cy="1089970"/>
        </p:xfrm>
        <a:graphic>
          <a:graphicData uri="http://schemas.openxmlformats.org/drawingml/2006/table">
            <a:tbl>
              <a:tblPr>
                <a:tableStyleId>{5C22544A-7EE6-4342-B048-85BDC9FD1C3A}</a:tableStyleId>
              </a:tblPr>
              <a:tblGrid>
                <a:gridCol w="2185696">
                  <a:extLst>
                    <a:ext uri="{9D8B030D-6E8A-4147-A177-3AD203B41FA5}">
                      <a16:colId xmlns:a16="http://schemas.microsoft.com/office/drawing/2014/main" val="1922217512"/>
                    </a:ext>
                  </a:extLst>
                </a:gridCol>
                <a:gridCol w="288000">
                  <a:extLst>
                    <a:ext uri="{9D8B030D-6E8A-4147-A177-3AD203B41FA5}">
                      <a16:colId xmlns:a16="http://schemas.microsoft.com/office/drawing/2014/main" val="1025433456"/>
                    </a:ext>
                  </a:extLst>
                </a:gridCol>
              </a:tblGrid>
              <a:tr h="217994">
                <a:tc>
                  <a:txBody>
                    <a:bodyPr/>
                    <a:lstStyle/>
                    <a:p>
                      <a:pPr algn="r" fontAlgn="b"/>
                      <a:r>
                        <a:rPr lang="ru-RU" sz="900" b="0" i="0" u="none" strike="noStrike" cap="none" dirty="0" err="1">
                          <a:solidFill>
                            <a:schemeClr val="accent2"/>
                          </a:solidFill>
                          <a:effectLst/>
                          <a:latin typeface="+mj-lt"/>
                          <a:ea typeface="+mn-ea"/>
                          <a:cs typeface="+mn-cs"/>
                          <a:sym typeface="Arial"/>
                        </a:rPr>
                        <a:t>Мегаполистер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700" b="0" i="0" u="none" strike="noStrike" dirty="0">
                          <a:solidFill>
                            <a:srgbClr val="2868A3"/>
                          </a:solidFill>
                          <a:effectLst/>
                          <a:latin typeface="Arial" panose="020B0604020202020204" pitchFamily="34" charset="0"/>
                        </a:rPr>
                        <a:t>(24%)</a:t>
                      </a:r>
                    </a:p>
                  </a:txBody>
                  <a:tcPr marL="9525" marR="9525"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4121188702"/>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Оңтүстік</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700" b="0" i="0" u="none" strike="noStrike">
                          <a:solidFill>
                            <a:srgbClr val="2868A3"/>
                          </a:solidFill>
                          <a:effectLst/>
                          <a:latin typeface="Arial" panose="020B0604020202020204" pitchFamily="34" charset="0"/>
                        </a:rPr>
                        <a:t>(23%)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3214291"/>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Орталық</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және</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шығыс</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700" b="0" i="0" u="none" strike="noStrike">
                          <a:solidFill>
                            <a:srgbClr val="2868A3"/>
                          </a:solidFill>
                          <a:effectLst/>
                          <a:latin typeface="Arial" panose="020B0604020202020204" pitchFamily="34" charset="0"/>
                        </a:rPr>
                        <a:t>(22%)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04057531"/>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Батыс</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700" b="0" i="0" u="none" strike="noStrike">
                          <a:solidFill>
                            <a:srgbClr val="2868A3"/>
                          </a:solidFill>
                          <a:effectLst/>
                          <a:latin typeface="Arial" panose="020B0604020202020204" pitchFamily="34" charset="0"/>
                        </a:rPr>
                        <a:t>(18%)</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192515579"/>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Солтүстік</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700" b="0" i="0" u="none" strike="noStrike" dirty="0">
                          <a:solidFill>
                            <a:srgbClr val="2868A3"/>
                          </a:solidFill>
                          <a:effectLst/>
                          <a:latin typeface="Arial" panose="020B0604020202020204" pitchFamily="34" charset="0"/>
                        </a:rPr>
                        <a:t>(14%)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616616648"/>
                  </a:ext>
                </a:extLst>
              </a:tr>
            </a:tbl>
          </a:graphicData>
        </a:graphic>
      </p:graphicFrame>
      <p:graphicFrame>
        <p:nvGraphicFramePr>
          <p:cNvPr id="20" name="Диаграмма 19">
            <a:extLst>
              <a:ext uri="{FF2B5EF4-FFF2-40B4-BE49-F238E27FC236}">
                <a16:creationId xmlns:a16="http://schemas.microsoft.com/office/drawing/2014/main" id="{659F09EB-1C2D-20DD-3B6C-73056700989D}"/>
              </a:ext>
            </a:extLst>
          </p:cNvPr>
          <p:cNvGraphicFramePr/>
          <p:nvPr>
            <p:extLst>
              <p:ext uri="{D42A27DB-BD31-4B8C-83A1-F6EECF244321}">
                <p14:modId xmlns:p14="http://schemas.microsoft.com/office/powerpoint/2010/main" val="4207392123"/>
              </p:ext>
            </p:extLst>
          </p:nvPr>
        </p:nvGraphicFramePr>
        <p:xfrm>
          <a:off x="2915927" y="5196497"/>
          <a:ext cx="2887973" cy="11699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Диаграмма 20">
            <a:extLst>
              <a:ext uri="{FF2B5EF4-FFF2-40B4-BE49-F238E27FC236}">
                <a16:creationId xmlns:a16="http://schemas.microsoft.com/office/drawing/2014/main" id="{953DB1B2-2327-6068-9786-23B709C32697}"/>
              </a:ext>
            </a:extLst>
          </p:cNvPr>
          <p:cNvGraphicFramePr/>
          <p:nvPr>
            <p:extLst>
              <p:ext uri="{D42A27DB-BD31-4B8C-83A1-F6EECF244321}">
                <p14:modId xmlns:p14="http://schemas.microsoft.com/office/powerpoint/2010/main" val="2946982533"/>
              </p:ext>
            </p:extLst>
          </p:nvPr>
        </p:nvGraphicFramePr>
        <p:xfrm>
          <a:off x="6038980" y="5196497"/>
          <a:ext cx="2908170" cy="116998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2" name="Диаграмма 21">
            <a:extLst>
              <a:ext uri="{FF2B5EF4-FFF2-40B4-BE49-F238E27FC236}">
                <a16:creationId xmlns:a16="http://schemas.microsoft.com/office/drawing/2014/main" id="{42A9EDC2-FA19-0D4F-AEB8-A7C60587BDCE}"/>
              </a:ext>
            </a:extLst>
          </p:cNvPr>
          <p:cNvGraphicFramePr/>
          <p:nvPr>
            <p:extLst>
              <p:ext uri="{D42A27DB-BD31-4B8C-83A1-F6EECF244321}">
                <p14:modId xmlns:p14="http://schemas.microsoft.com/office/powerpoint/2010/main" val="3639472231"/>
              </p:ext>
            </p:extLst>
          </p:nvPr>
        </p:nvGraphicFramePr>
        <p:xfrm>
          <a:off x="9171901" y="5196497"/>
          <a:ext cx="3010854" cy="116998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4" name="Таблица 23">
            <a:extLst>
              <a:ext uri="{FF2B5EF4-FFF2-40B4-BE49-F238E27FC236}">
                <a16:creationId xmlns:a16="http://schemas.microsoft.com/office/drawing/2014/main" id="{8D39A59B-F6FB-B6C4-C660-B07A02821CA9}"/>
              </a:ext>
            </a:extLst>
          </p:cNvPr>
          <p:cNvGraphicFramePr>
            <a:graphicFrameLocks noGrp="1"/>
          </p:cNvGraphicFramePr>
          <p:nvPr>
            <p:extLst>
              <p:ext uri="{D42A27DB-BD31-4B8C-83A1-F6EECF244321}">
                <p14:modId xmlns:p14="http://schemas.microsoft.com/office/powerpoint/2010/main" val="1129175823"/>
              </p:ext>
            </p:extLst>
          </p:nvPr>
        </p:nvGraphicFramePr>
        <p:xfrm>
          <a:off x="5814068" y="5225069"/>
          <a:ext cx="269875" cy="111858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223716">
                <a:tc>
                  <a:txBody>
                    <a:bodyPr/>
                    <a:lstStyle/>
                    <a:p>
                      <a:pPr algn="r" rtl="0" fontAlgn="ctr"/>
                      <a:r>
                        <a:rPr lang="ru-KZ" sz="700" b="0" i="0" u="none" strike="noStrike">
                          <a:solidFill>
                            <a:srgbClr val="39714C"/>
                          </a:solidFill>
                          <a:effectLst/>
                          <a:latin typeface="Arial" panose="020B0604020202020204" pitchFamily="34" charset="0"/>
                        </a:rPr>
                        <a:t>(24%)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223716">
                <a:tc>
                  <a:txBody>
                    <a:bodyPr/>
                    <a:lstStyle/>
                    <a:p>
                      <a:pPr algn="r" rtl="0" fontAlgn="ctr"/>
                      <a:r>
                        <a:rPr lang="ru-KZ" sz="700" b="0" i="0" u="none" strike="noStrike">
                          <a:solidFill>
                            <a:srgbClr val="39714C"/>
                          </a:solidFill>
                          <a:effectLst/>
                          <a:latin typeface="Arial" panose="020B0604020202020204" pitchFamily="34" charset="0"/>
                        </a:rPr>
                        <a:t>(22%)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223716">
                <a:tc>
                  <a:txBody>
                    <a:bodyPr/>
                    <a:lstStyle/>
                    <a:p>
                      <a:pPr algn="r" rtl="0" fontAlgn="ctr"/>
                      <a:r>
                        <a:rPr lang="ru-KZ" sz="700" b="0" i="0" u="none" strike="noStrike">
                          <a:solidFill>
                            <a:srgbClr val="39714C"/>
                          </a:solidFill>
                          <a:effectLst/>
                          <a:latin typeface="Arial" panose="020B0604020202020204" pitchFamily="34" charset="0"/>
                        </a:rPr>
                        <a:t>(23%)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223716">
                <a:tc>
                  <a:txBody>
                    <a:bodyPr/>
                    <a:lstStyle/>
                    <a:p>
                      <a:pPr algn="r" rtl="0" fontAlgn="ctr"/>
                      <a:r>
                        <a:rPr lang="ru-KZ" sz="700" b="0" i="0" u="none" strike="noStrike">
                          <a:solidFill>
                            <a:srgbClr val="39714C"/>
                          </a:solidFill>
                          <a:effectLst/>
                          <a:latin typeface="Arial" panose="020B0604020202020204" pitchFamily="34" charset="0"/>
                        </a:rPr>
                        <a:t>(18%)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223716">
                <a:tc>
                  <a:txBody>
                    <a:bodyPr/>
                    <a:lstStyle/>
                    <a:p>
                      <a:pPr algn="r" rtl="0" fontAlgn="ctr"/>
                      <a:r>
                        <a:rPr lang="ru-KZ" sz="700" b="0" i="0" u="none" strike="noStrike" dirty="0">
                          <a:solidFill>
                            <a:srgbClr val="39714C"/>
                          </a:solidFill>
                          <a:effectLst/>
                          <a:latin typeface="Arial" panose="020B0604020202020204" pitchFamily="34" charset="0"/>
                        </a:rPr>
                        <a:t>(14%)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bl>
          </a:graphicData>
        </a:graphic>
      </p:graphicFrame>
      <p:graphicFrame>
        <p:nvGraphicFramePr>
          <p:cNvPr id="25" name="Таблица 24">
            <a:extLst>
              <a:ext uri="{FF2B5EF4-FFF2-40B4-BE49-F238E27FC236}">
                <a16:creationId xmlns:a16="http://schemas.microsoft.com/office/drawing/2014/main" id="{40CFF87F-F7A7-408E-9522-AF6EC5DDCCBF}"/>
              </a:ext>
            </a:extLst>
          </p:cNvPr>
          <p:cNvGraphicFramePr>
            <a:graphicFrameLocks noGrp="1"/>
          </p:cNvGraphicFramePr>
          <p:nvPr>
            <p:extLst>
              <p:ext uri="{D42A27DB-BD31-4B8C-83A1-F6EECF244321}">
                <p14:modId xmlns:p14="http://schemas.microsoft.com/office/powerpoint/2010/main" val="1581373692"/>
              </p:ext>
            </p:extLst>
          </p:nvPr>
        </p:nvGraphicFramePr>
        <p:xfrm>
          <a:off x="8961128" y="5234620"/>
          <a:ext cx="269875" cy="1109025"/>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221805">
                <a:tc>
                  <a:txBody>
                    <a:bodyPr/>
                    <a:lstStyle/>
                    <a:p>
                      <a:pPr algn="r" rtl="0" fontAlgn="ctr"/>
                      <a:r>
                        <a:rPr lang="ru-KZ" sz="700" b="0" i="0" u="none" strike="noStrike">
                          <a:solidFill>
                            <a:srgbClr val="632523"/>
                          </a:solidFill>
                          <a:effectLst/>
                          <a:latin typeface="Arial" panose="020B0604020202020204" pitchFamily="34" charset="0"/>
                        </a:rPr>
                        <a:t>(25%)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221805">
                <a:tc>
                  <a:txBody>
                    <a:bodyPr/>
                    <a:lstStyle/>
                    <a:p>
                      <a:pPr algn="r" rtl="0" fontAlgn="ctr"/>
                      <a:r>
                        <a:rPr lang="ru-KZ" sz="700" b="0" i="0" u="none" strike="noStrike">
                          <a:solidFill>
                            <a:srgbClr val="632523"/>
                          </a:solidFill>
                          <a:effectLst/>
                          <a:latin typeface="Arial" panose="020B0604020202020204" pitchFamily="34" charset="0"/>
                        </a:rPr>
                        <a:t>(24%)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221805">
                <a:tc>
                  <a:txBody>
                    <a:bodyPr/>
                    <a:lstStyle/>
                    <a:p>
                      <a:pPr algn="r" rtl="0" fontAlgn="ctr"/>
                      <a:r>
                        <a:rPr lang="ru-KZ" sz="700" b="0" i="0" u="none" strike="noStrike">
                          <a:solidFill>
                            <a:srgbClr val="632523"/>
                          </a:solidFill>
                          <a:effectLst/>
                          <a:latin typeface="Arial" panose="020B0604020202020204" pitchFamily="34" charset="0"/>
                        </a:rPr>
                        <a:t>(20%)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221805">
                <a:tc>
                  <a:txBody>
                    <a:bodyPr/>
                    <a:lstStyle/>
                    <a:p>
                      <a:pPr algn="r" rtl="0" fontAlgn="ctr"/>
                      <a:r>
                        <a:rPr lang="ru-KZ" sz="700" b="0" i="0" u="none" strike="noStrike">
                          <a:solidFill>
                            <a:srgbClr val="632523"/>
                          </a:solidFill>
                          <a:effectLst/>
                          <a:latin typeface="Arial" panose="020B0604020202020204" pitchFamily="34" charset="0"/>
                        </a:rPr>
                        <a:t>(18%)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221805">
                <a:tc>
                  <a:txBody>
                    <a:bodyPr/>
                    <a:lstStyle/>
                    <a:p>
                      <a:pPr algn="r" rtl="0" fontAlgn="ctr"/>
                      <a:r>
                        <a:rPr lang="ru-KZ" sz="700" b="0" i="0" u="none" strike="noStrike" dirty="0">
                          <a:solidFill>
                            <a:srgbClr val="632523"/>
                          </a:solidFill>
                          <a:effectLst/>
                          <a:latin typeface="Arial" panose="020B0604020202020204" pitchFamily="34" charset="0"/>
                        </a:rPr>
                        <a:t>(13%)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bl>
          </a:graphicData>
        </a:graphic>
      </p:graphicFrame>
      <p:cxnSp>
        <p:nvCxnSpPr>
          <p:cNvPr id="29" name="Прямая соединительная линия 28">
            <a:extLst>
              <a:ext uri="{FF2B5EF4-FFF2-40B4-BE49-F238E27FC236}">
                <a16:creationId xmlns:a16="http://schemas.microsoft.com/office/drawing/2014/main" id="{599DD57B-1E04-8C0B-270A-55D4D7220500}"/>
              </a:ext>
            </a:extLst>
          </p:cNvPr>
          <p:cNvCxnSpPr/>
          <p:nvPr/>
        </p:nvCxnSpPr>
        <p:spPr>
          <a:xfrm>
            <a:off x="228600" y="5105400"/>
            <a:ext cx="11823700"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sp>
        <p:nvSpPr>
          <p:cNvPr id="12" name="Заголовок 1">
            <a:extLst>
              <a:ext uri="{FF2B5EF4-FFF2-40B4-BE49-F238E27FC236}">
                <a16:creationId xmlns:a16="http://schemas.microsoft.com/office/drawing/2014/main" id="{A02B2069-84DC-04C7-0F4B-A7DAFEB626BC}"/>
              </a:ext>
            </a:extLst>
          </p:cNvPr>
          <p:cNvSpPr txBox="1">
            <a:spLocks/>
          </p:cNvSpPr>
          <p:nvPr/>
        </p:nvSpPr>
        <p:spPr>
          <a:xfrm>
            <a:off x="72000" y="700391"/>
            <a:ext cx="308478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endParaRPr lang="ru-KZ" sz="1800" kern="0" dirty="0"/>
          </a:p>
        </p:txBody>
      </p:sp>
      <p:sp>
        <p:nvSpPr>
          <p:cNvPr id="5" name="Прямоугольник: скругленные углы 4">
            <a:extLst>
              <a:ext uri="{FF2B5EF4-FFF2-40B4-BE49-F238E27FC236}">
                <a16:creationId xmlns:a16="http://schemas.microsoft.com/office/drawing/2014/main" id="{820BEF98-9D11-AF7B-A5EE-35A9CE5D39C5}"/>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813 </a:t>
            </a:r>
            <a:r>
              <a:rPr lang="ru-RU" sz="1600" dirty="0" err="1"/>
              <a:t>мың</a:t>
            </a:r>
            <a:r>
              <a:rPr lang="ru-RU" sz="1600" dirty="0"/>
              <a:t> адам</a:t>
            </a:r>
            <a:endParaRPr lang="ru-KZ" sz="1600" dirty="0"/>
          </a:p>
        </p:txBody>
      </p:sp>
      <p:sp>
        <p:nvSpPr>
          <p:cNvPr id="9" name="Прямоугольник: скругленные углы 8">
            <a:extLst>
              <a:ext uri="{FF2B5EF4-FFF2-40B4-BE49-F238E27FC236}">
                <a16:creationId xmlns:a16="http://schemas.microsoft.com/office/drawing/2014/main" id="{E361B561-E84B-FE92-B823-10DD3DD98686}"/>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3">
                    <a:lumMod val="50000"/>
                  </a:schemeClr>
                </a:solidFill>
              </a:rPr>
              <a:t>1 068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10" name="Прямоугольник: скругленные углы 9">
            <a:extLst>
              <a:ext uri="{FF2B5EF4-FFF2-40B4-BE49-F238E27FC236}">
                <a16:creationId xmlns:a16="http://schemas.microsoft.com/office/drawing/2014/main" id="{C9C375E2-8472-5D74-DF81-0364B11821C2}"/>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584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spTree>
    <p:extLst>
      <p:ext uri="{BB962C8B-B14F-4D97-AF65-F5344CB8AC3E}">
        <p14:creationId xmlns:p14="http://schemas.microsoft.com/office/powerpoint/2010/main" val="97942828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5F6988-38B1-34BA-5828-7214DE6DFFB3}"/>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EC7D9FEC-6402-8779-90A8-ECBCED77B587}"/>
              </a:ext>
            </a:extLst>
          </p:cNvPr>
          <p:cNvSpPr>
            <a:spLocks noGrp="1"/>
          </p:cNvSpPr>
          <p:nvPr>
            <p:ph type="title"/>
          </p:nvPr>
        </p:nvSpPr>
        <p:spPr/>
        <p:txBody>
          <a:bodyPr/>
          <a:lstStyle/>
          <a:p>
            <a:r>
              <a:rPr lang="ru-RU" dirty="0"/>
              <a:t>2025-2035 ж. </a:t>
            </a:r>
            <a:r>
              <a:rPr lang="ru-RU" dirty="0" err="1"/>
              <a:t>жылдар</a:t>
            </a:r>
            <a:r>
              <a:rPr lang="ru-RU" dirty="0"/>
              <a:t> </a:t>
            </a:r>
            <a:r>
              <a:rPr lang="ru-RU" dirty="0" err="1"/>
              <a:t>бойынша</a:t>
            </a:r>
            <a:r>
              <a:rPr lang="ru-RU" dirty="0"/>
              <a:t> </a:t>
            </a:r>
            <a:r>
              <a:rPr lang="ru-RU" dirty="0" err="1"/>
              <a:t>кадрларға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C98B9073-6CF5-0450-9C84-A917135D85C1}"/>
              </a:ext>
            </a:extLst>
          </p:cNvPr>
          <p:cNvSpPr>
            <a:spLocks noGrp="1"/>
          </p:cNvSpPr>
          <p:nvPr>
            <p:ph type="sldNum" sz="quarter" idx="12"/>
          </p:nvPr>
        </p:nvSpPr>
        <p:spPr/>
        <p:txBody>
          <a:bodyPr/>
          <a:lstStyle/>
          <a:p>
            <a:r>
              <a:rPr lang="kk-KZ" dirty="0"/>
              <a:t>78-ден</a:t>
            </a:r>
            <a:r>
              <a:rPr lang="en-US" dirty="0"/>
              <a:t> </a:t>
            </a:r>
            <a:r>
              <a:rPr lang="ru-RU" dirty="0"/>
              <a:t> 42</a:t>
            </a:r>
          </a:p>
        </p:txBody>
      </p:sp>
      <p:graphicFrame>
        <p:nvGraphicFramePr>
          <p:cNvPr id="4" name="Таблица 3">
            <a:extLst>
              <a:ext uri="{FF2B5EF4-FFF2-40B4-BE49-F238E27FC236}">
                <a16:creationId xmlns:a16="http://schemas.microsoft.com/office/drawing/2014/main" id="{594497FC-06F2-D854-82F0-B2D4BF46C867}"/>
              </a:ext>
            </a:extLst>
          </p:cNvPr>
          <p:cNvGraphicFramePr>
            <a:graphicFrameLocks noGrp="1"/>
          </p:cNvGraphicFramePr>
          <p:nvPr/>
        </p:nvGraphicFramePr>
        <p:xfrm>
          <a:off x="237487" y="1566862"/>
          <a:ext cx="2624829" cy="4590751"/>
        </p:xfrm>
        <a:graphic>
          <a:graphicData uri="http://schemas.openxmlformats.org/drawingml/2006/table">
            <a:tbl>
              <a:tblPr>
                <a:tableStyleId>{5C22544A-7EE6-4342-B048-85BDC9FD1C3A}</a:tableStyleId>
              </a:tblPr>
              <a:tblGrid>
                <a:gridCol w="2624829">
                  <a:extLst>
                    <a:ext uri="{9D8B030D-6E8A-4147-A177-3AD203B41FA5}">
                      <a16:colId xmlns:a16="http://schemas.microsoft.com/office/drawing/2014/main" val="1922217512"/>
                    </a:ext>
                  </a:extLst>
                </a:gridCol>
              </a:tblGrid>
              <a:tr h="417341">
                <a:tc>
                  <a:txBody>
                    <a:bodyPr/>
                    <a:lstStyle/>
                    <a:p>
                      <a:pPr algn="r" fontAlgn="b"/>
                      <a:r>
                        <a:rPr lang="ru-RU" sz="1400" b="0" i="0" u="none" strike="noStrike" cap="none" dirty="0">
                          <a:solidFill>
                            <a:schemeClr val="accent2"/>
                          </a:solidFill>
                          <a:effectLst/>
                          <a:latin typeface="+mj-lt"/>
                          <a:ea typeface="+mn-ea"/>
                          <a:cs typeface="+mn-cs"/>
                          <a:sym typeface="Arial"/>
                        </a:rPr>
                        <a:t>2025</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632010"/>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2026</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0699540"/>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2027</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7358955"/>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2028</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1215144"/>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2029</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8481655"/>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2030</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206898"/>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2031</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4901804"/>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2032</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1188702"/>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2033</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14291"/>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2034</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4057531"/>
                  </a:ext>
                </a:extLst>
              </a:tr>
              <a:tr h="417341">
                <a:tc>
                  <a:txBody>
                    <a:bodyPr/>
                    <a:lstStyle/>
                    <a:p>
                      <a:pPr algn="r" fontAlgn="b"/>
                      <a:r>
                        <a:rPr lang="ru-RU" sz="1400" b="0" i="0" u="none" strike="noStrike" cap="none" dirty="0">
                          <a:solidFill>
                            <a:schemeClr val="accent2"/>
                          </a:solidFill>
                          <a:effectLst/>
                          <a:latin typeface="+mj-lt"/>
                          <a:ea typeface="+mn-ea"/>
                          <a:cs typeface="+mn-cs"/>
                          <a:sym typeface="Arial"/>
                        </a:rPr>
                        <a:t>2035</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2515579"/>
                  </a:ext>
                </a:extLst>
              </a:tr>
            </a:tbl>
          </a:graphicData>
        </a:graphic>
      </p:graphicFrame>
      <p:sp>
        <p:nvSpPr>
          <p:cNvPr id="6" name="Заголовок 1">
            <a:extLst>
              <a:ext uri="{FF2B5EF4-FFF2-40B4-BE49-F238E27FC236}">
                <a16:creationId xmlns:a16="http://schemas.microsoft.com/office/drawing/2014/main" id="{82F296EC-5132-99BD-68C5-3107976E1E53}"/>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E2D76814-9F54-7516-883F-2C5AEAFEC052}"/>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2D8D186F-AF17-EACA-555C-1D3F191D156B}"/>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58896B65-4501-60C0-5FE0-399D15CA8E27}"/>
              </a:ext>
            </a:extLst>
          </p:cNvPr>
          <p:cNvGraphicFramePr/>
          <p:nvPr>
            <p:extLst>
              <p:ext uri="{D42A27DB-BD31-4B8C-83A1-F6EECF244321}">
                <p14:modId xmlns:p14="http://schemas.microsoft.com/office/powerpoint/2010/main" val="655691352"/>
              </p:ext>
            </p:extLst>
          </p:nvPr>
        </p:nvGraphicFramePr>
        <p:xfrm>
          <a:off x="2915927" y="1410511"/>
          <a:ext cx="2628839" cy="48443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C85697D1-5861-E1F1-ADE7-F29F1E651974}"/>
              </a:ext>
            </a:extLst>
          </p:cNvPr>
          <p:cNvGraphicFramePr/>
          <p:nvPr>
            <p:extLst>
              <p:ext uri="{D42A27DB-BD31-4B8C-83A1-F6EECF244321}">
                <p14:modId xmlns:p14="http://schemas.microsoft.com/office/powerpoint/2010/main" val="3433389234"/>
              </p:ext>
            </p:extLst>
          </p:nvPr>
        </p:nvGraphicFramePr>
        <p:xfrm>
          <a:off x="5598377" y="1410819"/>
          <a:ext cx="3331953" cy="482009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9AD4967C-D120-F2DE-EE40-A14325D8EF70}"/>
              </a:ext>
            </a:extLst>
          </p:cNvPr>
          <p:cNvGraphicFramePr/>
          <p:nvPr>
            <p:extLst>
              <p:ext uri="{D42A27DB-BD31-4B8C-83A1-F6EECF244321}">
                <p14:modId xmlns:p14="http://schemas.microsoft.com/office/powerpoint/2010/main" val="1140953329"/>
              </p:ext>
            </p:extLst>
          </p:nvPr>
        </p:nvGraphicFramePr>
        <p:xfrm>
          <a:off x="9171901" y="1411430"/>
          <a:ext cx="2715299" cy="4771524"/>
        </p:xfrm>
        <a:graphic>
          <a:graphicData uri="http://schemas.openxmlformats.org/drawingml/2006/chart">
            <c:chart xmlns:c="http://schemas.openxmlformats.org/drawingml/2006/chart" xmlns:r="http://schemas.openxmlformats.org/officeDocument/2006/relationships" r:id="rId5"/>
          </a:graphicData>
        </a:graphic>
      </p:graphicFrame>
      <p:sp>
        <p:nvSpPr>
          <p:cNvPr id="5" name="Заголовок 1">
            <a:extLst>
              <a:ext uri="{FF2B5EF4-FFF2-40B4-BE49-F238E27FC236}">
                <a16:creationId xmlns:a16="http://schemas.microsoft.com/office/drawing/2014/main" id="{8C9C29ED-8DAD-0566-6832-492DEDCF9ED4}"/>
              </a:ext>
            </a:extLst>
          </p:cNvPr>
          <p:cNvSpPr txBox="1">
            <a:spLocks/>
          </p:cNvSpPr>
          <p:nvPr/>
        </p:nvSpPr>
        <p:spPr>
          <a:xfrm>
            <a:off x="72000" y="700391"/>
            <a:ext cx="308478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endParaRPr lang="ru-KZ" sz="1800" kern="0" dirty="0"/>
          </a:p>
        </p:txBody>
      </p:sp>
      <p:sp>
        <p:nvSpPr>
          <p:cNvPr id="10" name="Прямоугольник: скругленные углы 9">
            <a:extLst>
              <a:ext uri="{FF2B5EF4-FFF2-40B4-BE49-F238E27FC236}">
                <a16:creationId xmlns:a16="http://schemas.microsoft.com/office/drawing/2014/main" id="{2B9E4FA4-B955-46F3-01C8-C150C9F1D9EB}"/>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813 </a:t>
            </a:r>
            <a:r>
              <a:rPr lang="ru-RU" sz="1600" dirty="0" err="1"/>
              <a:t>мың</a:t>
            </a:r>
            <a:r>
              <a:rPr lang="ru-RU" sz="1600" dirty="0"/>
              <a:t> адам</a:t>
            </a:r>
            <a:endParaRPr lang="ru-KZ" sz="1600" dirty="0"/>
          </a:p>
        </p:txBody>
      </p:sp>
      <p:sp>
        <p:nvSpPr>
          <p:cNvPr id="11" name="Прямоугольник: скругленные углы 10">
            <a:extLst>
              <a:ext uri="{FF2B5EF4-FFF2-40B4-BE49-F238E27FC236}">
                <a16:creationId xmlns:a16="http://schemas.microsoft.com/office/drawing/2014/main" id="{C246CFAB-9C55-B4D8-821F-CA157232C1F0}"/>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3">
                    <a:lumMod val="50000"/>
                  </a:schemeClr>
                </a:solidFill>
              </a:rPr>
              <a:t>1 068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12" name="Прямоугольник: скругленные углы 11">
            <a:extLst>
              <a:ext uri="{FF2B5EF4-FFF2-40B4-BE49-F238E27FC236}">
                <a16:creationId xmlns:a16="http://schemas.microsoft.com/office/drawing/2014/main" id="{28C5C7A1-147A-819A-E42A-B4B5BAD35F79}"/>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584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spTree>
    <p:extLst>
      <p:ext uri="{BB962C8B-B14F-4D97-AF65-F5344CB8AC3E}">
        <p14:creationId xmlns:p14="http://schemas.microsoft.com/office/powerpoint/2010/main" val="66792964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6AEB80-A255-99B3-790D-8C4AC9B0C29F}"/>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7A45D1F7-D192-6115-A735-4432A24D4E02}"/>
              </a:ext>
            </a:extLst>
          </p:cNvPr>
          <p:cNvSpPr>
            <a:spLocks noGrp="1"/>
          </p:cNvSpPr>
          <p:nvPr>
            <p:ph type="title"/>
          </p:nvPr>
        </p:nvSpPr>
        <p:spPr/>
        <p:txBody>
          <a:bodyPr/>
          <a:lstStyle/>
          <a:p>
            <a:r>
              <a:rPr lang="ru-RU" sz="2400" dirty="0"/>
              <a:t>2025-2035 </a:t>
            </a:r>
            <a:r>
              <a:rPr lang="ru-RU" sz="2400" dirty="0" err="1"/>
              <a:t>жылдары</a:t>
            </a:r>
            <a:r>
              <a:rPr lang="ru-RU" sz="2400" dirty="0"/>
              <a:t> </a:t>
            </a:r>
            <a:r>
              <a:rPr lang="ru-RU" sz="2400" dirty="0" err="1"/>
              <a:t>ауыстыру</a:t>
            </a:r>
            <a:r>
              <a:rPr lang="ru-RU" sz="2400" dirty="0"/>
              <a:t> </a:t>
            </a:r>
            <a:r>
              <a:rPr lang="ru-RU" sz="2400" dirty="0" err="1"/>
              <a:t>бойынша</a:t>
            </a:r>
            <a:r>
              <a:rPr lang="ru-RU" sz="2400" dirty="0"/>
              <a:t> </a:t>
            </a:r>
            <a:r>
              <a:rPr lang="ru-RU" sz="2400" dirty="0" err="1"/>
              <a:t>кадрларға</a:t>
            </a:r>
            <a:r>
              <a:rPr lang="ru-RU" sz="2400" dirty="0"/>
              <a:t> </a:t>
            </a:r>
            <a:r>
              <a:rPr lang="ru-RU" sz="2400" dirty="0" err="1"/>
              <a:t>сұраныс</a:t>
            </a:r>
            <a:endParaRPr lang="ru-KZ" sz="2400" dirty="0"/>
          </a:p>
        </p:txBody>
      </p:sp>
      <p:sp>
        <p:nvSpPr>
          <p:cNvPr id="3" name="Номер слайда 2">
            <a:extLst>
              <a:ext uri="{FF2B5EF4-FFF2-40B4-BE49-F238E27FC236}">
                <a16:creationId xmlns:a16="http://schemas.microsoft.com/office/drawing/2014/main" id="{F811E721-612A-A6AE-E278-F0136D97524B}"/>
              </a:ext>
            </a:extLst>
          </p:cNvPr>
          <p:cNvSpPr>
            <a:spLocks noGrp="1"/>
          </p:cNvSpPr>
          <p:nvPr>
            <p:ph type="sldNum" sz="quarter" idx="12"/>
          </p:nvPr>
        </p:nvSpPr>
        <p:spPr/>
        <p:txBody>
          <a:bodyPr/>
          <a:lstStyle/>
          <a:p>
            <a:r>
              <a:rPr lang="kk-KZ" dirty="0"/>
              <a:t>78-ден</a:t>
            </a:r>
            <a:r>
              <a:rPr lang="en-US" dirty="0"/>
              <a:t> </a:t>
            </a:r>
            <a:r>
              <a:rPr lang="ru-RU" dirty="0"/>
              <a:t> 43</a:t>
            </a:r>
          </a:p>
        </p:txBody>
      </p:sp>
      <p:sp>
        <p:nvSpPr>
          <p:cNvPr id="12" name="Прямоугольник: скругленные углы 11">
            <a:extLst>
              <a:ext uri="{FF2B5EF4-FFF2-40B4-BE49-F238E27FC236}">
                <a16:creationId xmlns:a16="http://schemas.microsoft.com/office/drawing/2014/main" id="{2E91FE7C-4474-2F20-5BA2-C1703B3335EB}"/>
              </a:ext>
            </a:extLst>
          </p:cNvPr>
          <p:cNvSpPr/>
          <p:nvPr/>
        </p:nvSpPr>
        <p:spPr>
          <a:xfrm>
            <a:off x="1204824" y="1194369"/>
            <a:ext cx="1975698" cy="304231"/>
          </a:xfrm>
          <a:prstGeom prst="roundRect">
            <a:avLst>
              <a:gd name="adj" fmla="val 50000"/>
            </a:avLst>
          </a:prstGeom>
          <a:solidFill>
            <a:schemeClr val="tx1">
              <a:lumMod val="75000"/>
              <a:lumOff val="25000"/>
            </a:scheme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400" dirty="0"/>
              <a:t>437 </a:t>
            </a:r>
            <a:r>
              <a:rPr lang="ru-RU" sz="1400" dirty="0" err="1"/>
              <a:t>мың</a:t>
            </a:r>
            <a:r>
              <a:rPr lang="ru-RU" sz="1400" dirty="0"/>
              <a:t> адам</a:t>
            </a:r>
            <a:endParaRPr lang="ru-KZ" sz="1400" dirty="0"/>
          </a:p>
        </p:txBody>
      </p:sp>
      <p:sp>
        <p:nvSpPr>
          <p:cNvPr id="17" name="Заголовок 1">
            <a:extLst>
              <a:ext uri="{FF2B5EF4-FFF2-40B4-BE49-F238E27FC236}">
                <a16:creationId xmlns:a16="http://schemas.microsoft.com/office/drawing/2014/main" id="{00AA9131-F0DB-F228-0909-07DF72DE22C5}"/>
              </a:ext>
            </a:extLst>
          </p:cNvPr>
          <p:cNvSpPr txBox="1">
            <a:spLocks/>
          </p:cNvSpPr>
          <p:nvPr/>
        </p:nvSpPr>
        <p:spPr>
          <a:xfrm>
            <a:off x="-64355" y="2505075"/>
            <a:ext cx="1567030" cy="224824"/>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r" defTabSz="914400"/>
            <a:r>
              <a:rPr lang="ru-RU" sz="1050" b="0" kern="0" dirty="0" err="1"/>
              <a:t>зейнеткерлік</a:t>
            </a:r>
            <a:r>
              <a:rPr lang="ru-RU" sz="1050" b="0" kern="0" dirty="0"/>
              <a:t> </a:t>
            </a:r>
            <a:r>
              <a:rPr lang="ru-RU" sz="1050" b="0" kern="0" dirty="0" err="1"/>
              <a:t>жас</a:t>
            </a:r>
            <a:endParaRPr lang="ru-KZ" sz="1050" b="0" kern="0" dirty="0"/>
          </a:p>
        </p:txBody>
      </p:sp>
      <p:sp>
        <p:nvSpPr>
          <p:cNvPr id="18" name="Заголовок 1">
            <a:extLst>
              <a:ext uri="{FF2B5EF4-FFF2-40B4-BE49-F238E27FC236}">
                <a16:creationId xmlns:a16="http://schemas.microsoft.com/office/drawing/2014/main" id="{BB86DD84-6E99-1610-2559-99636FD6F819}"/>
              </a:ext>
            </a:extLst>
          </p:cNvPr>
          <p:cNvSpPr txBox="1">
            <a:spLocks/>
          </p:cNvSpPr>
          <p:nvPr/>
        </p:nvSpPr>
        <p:spPr>
          <a:xfrm>
            <a:off x="-64355" y="1913582"/>
            <a:ext cx="1567030" cy="17816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r" defTabSz="914400"/>
            <a:r>
              <a:rPr lang="ru-RU" sz="1050" b="0" kern="0" dirty="0" err="1"/>
              <a:t>өлім</a:t>
            </a:r>
            <a:endParaRPr lang="ru-KZ" sz="1050" b="0" kern="0" dirty="0"/>
          </a:p>
        </p:txBody>
      </p:sp>
      <p:graphicFrame>
        <p:nvGraphicFramePr>
          <p:cNvPr id="22" name="Диаграмма 21">
            <a:extLst>
              <a:ext uri="{FF2B5EF4-FFF2-40B4-BE49-F238E27FC236}">
                <a16:creationId xmlns:a16="http://schemas.microsoft.com/office/drawing/2014/main" id="{CA2F9950-1CE0-AD43-F20B-ABAC6179B973}"/>
              </a:ext>
            </a:extLst>
          </p:cNvPr>
          <p:cNvGraphicFramePr/>
          <p:nvPr>
            <p:extLst>
              <p:ext uri="{D42A27DB-BD31-4B8C-83A1-F6EECF244321}">
                <p14:modId xmlns:p14="http://schemas.microsoft.com/office/powerpoint/2010/main" val="2013202175"/>
              </p:ext>
            </p:extLst>
          </p:nvPr>
        </p:nvGraphicFramePr>
        <p:xfrm>
          <a:off x="139700" y="3538329"/>
          <a:ext cx="3572817" cy="282882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Диаграмма 24">
            <a:extLst>
              <a:ext uri="{FF2B5EF4-FFF2-40B4-BE49-F238E27FC236}">
                <a16:creationId xmlns:a16="http://schemas.microsoft.com/office/drawing/2014/main" id="{58A9838D-B465-FCBE-650C-1DF1C8BB7E09}"/>
              </a:ext>
            </a:extLst>
          </p:cNvPr>
          <p:cNvGraphicFramePr/>
          <p:nvPr>
            <p:extLst>
              <p:ext uri="{D42A27DB-BD31-4B8C-83A1-F6EECF244321}">
                <p14:modId xmlns:p14="http://schemas.microsoft.com/office/powerpoint/2010/main" val="3659957486"/>
              </p:ext>
            </p:extLst>
          </p:nvPr>
        </p:nvGraphicFramePr>
        <p:xfrm>
          <a:off x="833851" y="1428749"/>
          <a:ext cx="2686052" cy="179070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6" name="Таблица 25">
            <a:extLst>
              <a:ext uri="{FF2B5EF4-FFF2-40B4-BE49-F238E27FC236}">
                <a16:creationId xmlns:a16="http://schemas.microsoft.com/office/drawing/2014/main" id="{DA821A9E-2A6A-2640-A8FF-9F7731FEFDFE}"/>
              </a:ext>
            </a:extLst>
          </p:cNvPr>
          <p:cNvGraphicFramePr>
            <a:graphicFrameLocks noGrp="1"/>
          </p:cNvGraphicFramePr>
          <p:nvPr>
            <p:extLst>
              <p:ext uri="{D42A27DB-BD31-4B8C-83A1-F6EECF244321}">
                <p14:modId xmlns:p14="http://schemas.microsoft.com/office/powerpoint/2010/main" val="1760953393"/>
              </p:ext>
            </p:extLst>
          </p:nvPr>
        </p:nvGraphicFramePr>
        <p:xfrm>
          <a:off x="3769730" y="1146865"/>
          <a:ext cx="1853830" cy="3258460"/>
        </p:xfrm>
        <a:graphic>
          <a:graphicData uri="http://schemas.openxmlformats.org/drawingml/2006/table">
            <a:tbl>
              <a:tblPr bandRow="1">
                <a:tableStyleId>{073A0DAA-6AF3-43AB-8588-CEC1D06C72B9}</a:tableStyleId>
              </a:tblPr>
              <a:tblGrid>
                <a:gridCol w="1853830">
                  <a:extLst>
                    <a:ext uri="{9D8B030D-6E8A-4147-A177-3AD203B41FA5}">
                      <a16:colId xmlns:a16="http://schemas.microsoft.com/office/drawing/2014/main" val="1922217512"/>
                    </a:ext>
                  </a:extLst>
                </a:gridCol>
              </a:tblGrid>
              <a:tr h="162923">
                <a:tc>
                  <a:txBody>
                    <a:bodyPr/>
                    <a:lstStyle/>
                    <a:p>
                      <a:pPr algn="r" fontAlgn="b"/>
                      <a:r>
                        <a:rPr lang="ru-RU" sz="800" b="0" u="none" strike="noStrike" cap="none" dirty="0">
                          <a:solidFill>
                            <a:srgbClr val="0A1121"/>
                          </a:solidFill>
                          <a:effectLst/>
                          <a:sym typeface="Arial"/>
                        </a:rPr>
                        <a:t>Ауыл </a:t>
                      </a:r>
                      <a:r>
                        <a:rPr lang="ru-RU" sz="800" b="0" u="none" strike="noStrike" cap="none" dirty="0" err="1">
                          <a:solidFill>
                            <a:srgbClr val="0A1121"/>
                          </a:solidFill>
                          <a:effectLst/>
                          <a:sym typeface="Arial"/>
                        </a:rPr>
                        <a:t>шаруашылығы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151961773"/>
                  </a:ext>
                </a:extLst>
              </a:tr>
              <a:tr h="162923">
                <a:tc>
                  <a:txBody>
                    <a:bodyPr/>
                    <a:lstStyle/>
                    <a:p>
                      <a:pPr algn="r" fontAlgn="b"/>
                      <a:r>
                        <a:rPr lang="ru-RU" sz="800" b="1" u="none" strike="noStrike" cap="none" dirty="0" err="1">
                          <a:solidFill>
                            <a:srgbClr val="0A1121"/>
                          </a:solidFill>
                          <a:effectLst/>
                          <a:sym typeface="Arial"/>
                        </a:rPr>
                        <a:t>Жалпы</a:t>
                      </a:r>
                      <a:r>
                        <a:rPr lang="ru-RU" sz="800" b="1" u="none" strike="noStrike" cap="none" dirty="0">
                          <a:solidFill>
                            <a:srgbClr val="0A1121"/>
                          </a:solidFill>
                          <a:effectLst/>
                          <a:sym typeface="Arial"/>
                        </a:rPr>
                        <a:t> </a:t>
                      </a:r>
                      <a:r>
                        <a:rPr lang="ru-RU" sz="800" b="1" u="none" strike="noStrike" cap="none" dirty="0" err="1">
                          <a:solidFill>
                            <a:srgbClr val="0A1121"/>
                          </a:solidFill>
                          <a:effectLst/>
                          <a:sym typeface="Arial"/>
                        </a:rPr>
                        <a:t>өнеркәсіп</a:t>
                      </a:r>
                      <a:endParaRPr lang="ru-RU" sz="800" b="1"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010614060"/>
                  </a:ext>
                </a:extLst>
              </a:tr>
              <a:tr h="162923">
                <a:tc>
                  <a:txBody>
                    <a:bodyPr/>
                    <a:lstStyle/>
                    <a:p>
                      <a:pPr algn="r" fontAlgn="b"/>
                      <a:r>
                        <a:rPr lang="ru-RU" sz="700" b="0" u="none" strike="noStrike" cap="none" dirty="0">
                          <a:solidFill>
                            <a:srgbClr val="0A1121"/>
                          </a:solidFill>
                          <a:effectLst/>
                          <a:sym typeface="Arial"/>
                        </a:rPr>
                        <a:t>тау-кен </a:t>
                      </a:r>
                      <a:r>
                        <a:rPr lang="ru-RU" sz="700" b="0" u="none" strike="noStrike" cap="none" dirty="0" err="1">
                          <a:solidFill>
                            <a:srgbClr val="0A1121"/>
                          </a:solidFill>
                          <a:effectLst/>
                          <a:sym typeface="Arial"/>
                        </a:rPr>
                        <a:t>өндіру</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өнеркәсібі</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233305265"/>
                  </a:ext>
                </a:extLst>
              </a:tr>
              <a:tr h="162923">
                <a:tc>
                  <a:txBody>
                    <a:bodyPr/>
                    <a:lstStyle/>
                    <a:p>
                      <a:pPr algn="r" fontAlgn="b"/>
                      <a:r>
                        <a:rPr lang="ru-RU" sz="700" b="0" u="none" strike="noStrike" cap="none" dirty="0" err="1">
                          <a:solidFill>
                            <a:srgbClr val="0A1121"/>
                          </a:solidFill>
                          <a:effectLst/>
                          <a:sym typeface="Arial"/>
                        </a:rPr>
                        <a:t>өңдеу</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өнеркәсібі</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58661498"/>
                  </a:ext>
                </a:extLst>
              </a:tr>
              <a:tr h="162923">
                <a:tc>
                  <a:txBody>
                    <a:bodyPr/>
                    <a:lstStyle/>
                    <a:p>
                      <a:pPr algn="r" fontAlgn="b"/>
                      <a:r>
                        <a:rPr lang="ru-RU" sz="700" b="0" u="none" strike="noStrike" cap="none" dirty="0" err="1">
                          <a:solidFill>
                            <a:srgbClr val="0A1121"/>
                          </a:solidFill>
                          <a:effectLst/>
                          <a:sym typeface="Arial"/>
                        </a:rPr>
                        <a:t>электр</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энергиясымен</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жабдықтау</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725810414"/>
                  </a:ext>
                </a:extLst>
              </a:tr>
              <a:tr h="162923">
                <a:tc>
                  <a:txBody>
                    <a:bodyPr/>
                    <a:lstStyle/>
                    <a:p>
                      <a:pPr algn="r" fontAlgn="b"/>
                      <a:r>
                        <a:rPr lang="ru-RU" sz="700" b="0" u="none" strike="noStrike" cap="none" dirty="0" err="1">
                          <a:solidFill>
                            <a:srgbClr val="0A1121"/>
                          </a:solidFill>
                          <a:effectLst/>
                          <a:sym typeface="Arial"/>
                        </a:rPr>
                        <a:t>сумен</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жабдықтау</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және</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қалдықтарды</a:t>
                      </a:r>
                      <a:r>
                        <a:rPr lang="ru-RU" sz="700" b="0" u="none" strike="noStrike" cap="none" dirty="0">
                          <a:solidFill>
                            <a:srgbClr val="0A1121"/>
                          </a:solidFill>
                          <a:effectLst/>
                          <a:sym typeface="Arial"/>
                        </a:rPr>
                        <a:t> </a:t>
                      </a:r>
                      <a:r>
                        <a:rPr lang="ru-RU" sz="700" b="0" u="none" strike="noStrike" cap="none" dirty="0" err="1">
                          <a:solidFill>
                            <a:srgbClr val="0A1121"/>
                          </a:solidFill>
                          <a:effectLst/>
                          <a:sym typeface="Arial"/>
                        </a:rPr>
                        <a:t>жою</a:t>
                      </a:r>
                      <a:endParaRPr lang="ru-RU" sz="700" b="0" i="1"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568671001"/>
                  </a:ext>
                </a:extLst>
              </a:tr>
              <a:tr h="162923">
                <a:tc>
                  <a:txBody>
                    <a:bodyPr/>
                    <a:lstStyle/>
                    <a:p>
                      <a:pPr algn="r" fontAlgn="b"/>
                      <a:r>
                        <a:rPr lang="ru-RU" sz="800" b="0" u="none" strike="noStrike" cap="none" dirty="0" err="1">
                          <a:solidFill>
                            <a:srgbClr val="0A1121"/>
                          </a:solidFill>
                          <a:effectLst/>
                          <a:sym typeface="Arial"/>
                        </a:rPr>
                        <a:t>Құрылыс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75632010"/>
                  </a:ext>
                </a:extLst>
              </a:tr>
              <a:tr h="162923">
                <a:tc>
                  <a:txBody>
                    <a:bodyPr/>
                    <a:lstStyle/>
                    <a:p>
                      <a:pPr algn="r" fontAlgn="b"/>
                      <a:r>
                        <a:rPr lang="ru-RU" sz="800" b="0" u="none" strike="noStrike" cap="none" dirty="0">
                          <a:solidFill>
                            <a:srgbClr val="0A1121"/>
                          </a:solidFill>
                          <a:effectLst/>
                          <a:sym typeface="Arial"/>
                        </a:rPr>
                        <a:t>Сауда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530699540"/>
                  </a:ext>
                </a:extLst>
              </a:tr>
              <a:tr h="162923">
                <a:tc>
                  <a:txBody>
                    <a:bodyPr/>
                    <a:lstStyle/>
                    <a:p>
                      <a:pPr algn="r" fontAlgn="b"/>
                      <a:r>
                        <a:rPr lang="ru-RU" sz="800" b="0" u="none" strike="noStrike" cap="none">
                          <a:solidFill>
                            <a:srgbClr val="0A1121"/>
                          </a:solidFill>
                          <a:effectLst/>
                          <a:sym typeface="Arial"/>
                        </a:rPr>
                        <a:t>Көлік және жинақтау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377358955"/>
                  </a:ext>
                </a:extLst>
              </a:tr>
              <a:tr h="162923">
                <a:tc>
                  <a:txBody>
                    <a:bodyPr/>
                    <a:lstStyle/>
                    <a:p>
                      <a:pPr algn="r" fontAlgn="b"/>
                      <a:r>
                        <a:rPr lang="ru-RU" sz="800" b="0" u="none" strike="noStrike" cap="none" dirty="0" err="1">
                          <a:solidFill>
                            <a:srgbClr val="0A1121"/>
                          </a:solidFill>
                          <a:effectLst/>
                          <a:sym typeface="Arial"/>
                        </a:rPr>
                        <a:t>Тұру</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тамақтану</a:t>
                      </a:r>
                      <a:r>
                        <a:rPr lang="ru-RU" sz="800" b="0" u="none" strike="noStrike" cap="none" dirty="0">
                          <a:solidFill>
                            <a:srgbClr val="0A1121"/>
                          </a:solidFill>
                          <a:effectLst/>
                          <a:sym typeface="Arial"/>
                        </a:rPr>
                        <a:t>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31215144"/>
                  </a:ext>
                </a:extLst>
              </a:tr>
              <a:tr h="162923">
                <a:tc>
                  <a:txBody>
                    <a:bodyPr/>
                    <a:lstStyle/>
                    <a:p>
                      <a:pPr algn="r" fontAlgn="b"/>
                      <a:r>
                        <a:rPr lang="ru-RU" sz="800" b="0" u="none" strike="noStrike" cap="none" dirty="0" err="1">
                          <a:solidFill>
                            <a:srgbClr val="0A1121"/>
                          </a:solidFill>
                          <a:effectLst/>
                          <a:sym typeface="Arial"/>
                        </a:rPr>
                        <a:t>Ақпарат</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байланыс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98481655"/>
                  </a:ext>
                </a:extLst>
              </a:tr>
              <a:tr h="162923">
                <a:tc>
                  <a:txBody>
                    <a:bodyPr/>
                    <a:lstStyle/>
                    <a:p>
                      <a:pPr algn="r" fontAlgn="b"/>
                      <a:r>
                        <a:rPr lang="ru-RU" sz="800" b="0" u="none" strike="noStrike" cap="none" dirty="0" err="1">
                          <a:solidFill>
                            <a:srgbClr val="0A1121"/>
                          </a:solidFill>
                          <a:effectLst/>
                          <a:sym typeface="Arial"/>
                        </a:rPr>
                        <a:t>Қаржы</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сақтандыру</a:t>
                      </a:r>
                      <a:r>
                        <a:rPr lang="ru-RU" sz="800" b="0" u="none" strike="noStrike" cap="none" dirty="0">
                          <a:solidFill>
                            <a:srgbClr val="0A1121"/>
                          </a:solidFill>
                          <a:effectLst/>
                          <a:sym typeface="Arial"/>
                        </a:rPr>
                        <a:t>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47206898"/>
                  </a:ext>
                </a:extLst>
              </a:tr>
              <a:tr h="162923">
                <a:tc>
                  <a:txBody>
                    <a:bodyPr/>
                    <a:lstStyle/>
                    <a:p>
                      <a:pPr algn="r" fontAlgn="b"/>
                      <a:r>
                        <a:rPr lang="ru-RU" sz="800" b="0" u="none" strike="noStrike" cap="none" dirty="0" err="1">
                          <a:solidFill>
                            <a:srgbClr val="0A1121"/>
                          </a:solidFill>
                          <a:effectLst/>
                          <a:sym typeface="Arial"/>
                        </a:rPr>
                        <a:t>Жылжым</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мүлікпен</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операциялар</a:t>
                      </a:r>
                      <a:endParaRPr lang="ru-RU" sz="800" b="0" i="0" u="none" strike="noStrike" cap="none" dirty="0">
                        <a:solidFill>
                          <a:srgbClr val="0A1121"/>
                        </a:solidFill>
                        <a:effectLst/>
                        <a:latin typeface="+mn-lt"/>
                        <a:ea typeface="+mn-ea"/>
                        <a:cs typeface="+mn-cs"/>
                        <a:sym typeface="Arial"/>
                      </a:endParaRPr>
                    </a:p>
                  </a:txBody>
                  <a:tcPr marL="9525" marR="36000" marT="0" marB="0" anchor="ctr"/>
                </a:tc>
                <a:extLst>
                  <a:ext uri="{0D108BD9-81ED-4DB2-BD59-A6C34878D82A}">
                    <a16:rowId xmlns:a16="http://schemas.microsoft.com/office/drawing/2014/main" val="3914901804"/>
                  </a:ext>
                </a:extLst>
              </a:tr>
              <a:tr h="162923">
                <a:tc>
                  <a:txBody>
                    <a:bodyPr/>
                    <a:lstStyle/>
                    <a:p>
                      <a:pPr algn="r" fontAlgn="b"/>
                      <a:r>
                        <a:rPr lang="ru-RU" sz="800" b="0" u="none" strike="noStrike" cap="none" dirty="0" err="1">
                          <a:solidFill>
                            <a:srgbClr val="0A1121"/>
                          </a:solidFill>
                          <a:effectLst/>
                          <a:sym typeface="Arial"/>
                        </a:rPr>
                        <a:t>Кәсіби</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ғылыми</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162923">
                <a:tc>
                  <a:txBody>
                    <a:bodyPr/>
                    <a:lstStyle/>
                    <a:p>
                      <a:pPr algn="r" fontAlgn="b"/>
                      <a:r>
                        <a:rPr lang="ru-RU" sz="800" b="0" u="none" strike="noStrike" cap="none" dirty="0" err="1">
                          <a:solidFill>
                            <a:srgbClr val="0A1121"/>
                          </a:solidFill>
                          <a:effectLst/>
                          <a:sym typeface="Arial"/>
                        </a:rPr>
                        <a:t>Әкім</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қосалқы</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a:t>
                      </a:r>
                      <a:r>
                        <a:rPr lang="ru-RU" sz="800" b="0" u="none" strike="noStrike" cap="none" dirty="0">
                          <a:solidFill>
                            <a:srgbClr val="0A1121"/>
                          </a:solidFill>
                          <a:effectLst/>
                          <a:sym typeface="Arial"/>
                        </a:rPr>
                        <a:t> </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162923">
                <a:tc>
                  <a:txBody>
                    <a:bodyPr/>
                    <a:lstStyle/>
                    <a:p>
                      <a:pPr algn="r" fontAlgn="b"/>
                      <a:r>
                        <a:rPr lang="ru-RU" sz="800" b="0" u="none" strike="noStrike" cap="none" dirty="0">
                          <a:solidFill>
                            <a:srgbClr val="0A1121"/>
                          </a:solidFill>
                          <a:effectLst/>
                          <a:sym typeface="Arial"/>
                        </a:rPr>
                        <a:t>Мем. </a:t>
                      </a:r>
                      <a:r>
                        <a:rPr lang="ru-RU" sz="800" b="0" u="none" strike="noStrike" cap="none" dirty="0" err="1">
                          <a:solidFill>
                            <a:srgbClr val="0A1121"/>
                          </a:solidFill>
                          <a:effectLst/>
                          <a:sym typeface="Arial"/>
                        </a:rPr>
                        <a:t>басқару</a:t>
                      </a:r>
                      <a:r>
                        <a:rPr lang="ru-RU" sz="800" b="0" u="none" strike="noStrike" cap="none" dirty="0">
                          <a:solidFill>
                            <a:srgbClr val="0A1121"/>
                          </a:solidFill>
                          <a:effectLst/>
                          <a:sym typeface="Arial"/>
                        </a:rPr>
                        <a:t> ж/е  </a:t>
                      </a:r>
                      <a:r>
                        <a:rPr lang="ru-RU" sz="800" b="0" u="none" strike="noStrike" cap="none" dirty="0" err="1">
                          <a:solidFill>
                            <a:srgbClr val="0A1121"/>
                          </a:solidFill>
                          <a:effectLst/>
                          <a:sym typeface="Arial"/>
                        </a:rPr>
                        <a:t>әлеуметтік</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қам-ру</a:t>
                      </a:r>
                      <a:endParaRPr lang="ru-RU" sz="800" b="0" i="0" u="none" strike="noStrike" cap="none" dirty="0">
                        <a:solidFill>
                          <a:srgbClr val="0A1121"/>
                        </a:solidFill>
                        <a:effectLst/>
                        <a:latin typeface="+mn-lt"/>
                        <a:ea typeface="+mn-ea"/>
                        <a:cs typeface="+mn-cs"/>
                        <a:sym typeface="Arial"/>
                      </a:endParaRPr>
                    </a:p>
                  </a:txBody>
                  <a:tcPr marL="9525" marR="36000" marT="0" marB="0" anchor="ctr"/>
                </a:tc>
                <a:extLst>
                  <a:ext uri="{0D108BD9-81ED-4DB2-BD59-A6C34878D82A}">
                    <a16:rowId xmlns:a16="http://schemas.microsoft.com/office/drawing/2014/main" val="3904057531"/>
                  </a:ext>
                </a:extLst>
              </a:tr>
              <a:tr h="162923">
                <a:tc>
                  <a:txBody>
                    <a:bodyPr/>
                    <a:lstStyle/>
                    <a:p>
                      <a:pPr algn="r" fontAlgn="b"/>
                      <a:r>
                        <a:rPr lang="ru-RU" sz="800" b="0" u="none" strike="noStrike" cap="none" dirty="0" err="1">
                          <a:solidFill>
                            <a:srgbClr val="0A1121"/>
                          </a:solidFill>
                          <a:effectLst/>
                          <a:sym typeface="Arial"/>
                        </a:rPr>
                        <a:t>Білім</a:t>
                      </a:r>
                      <a:r>
                        <a:rPr lang="ru-RU" sz="800" b="0" u="none" strike="noStrike" cap="none" dirty="0">
                          <a:solidFill>
                            <a:srgbClr val="0A1121"/>
                          </a:solidFill>
                          <a:effectLst/>
                          <a:sym typeface="Arial"/>
                        </a:rPr>
                        <a:t> беру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162923">
                <a:tc>
                  <a:txBody>
                    <a:bodyPr/>
                    <a:lstStyle/>
                    <a:p>
                      <a:pPr algn="r" fontAlgn="b"/>
                      <a:r>
                        <a:rPr lang="ru-RU" sz="800" b="0" u="none" strike="noStrike" cap="none" dirty="0" err="1">
                          <a:solidFill>
                            <a:srgbClr val="0A1121"/>
                          </a:solidFill>
                          <a:effectLst/>
                          <a:sym typeface="Arial"/>
                        </a:rPr>
                        <a:t>Денсаулық</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сақтау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r h="162923">
                <a:tc>
                  <a:txBody>
                    <a:bodyPr/>
                    <a:lstStyle/>
                    <a:p>
                      <a:pPr algn="r" fontAlgn="b"/>
                      <a:r>
                        <a:rPr lang="ru-RU" sz="800" b="0" u="none" strike="noStrike" cap="none" dirty="0" err="1">
                          <a:solidFill>
                            <a:srgbClr val="0A1121"/>
                          </a:solidFill>
                          <a:effectLst/>
                          <a:sym typeface="Arial"/>
                        </a:rPr>
                        <a:t>Өнер</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ойын-сауық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696468619"/>
                  </a:ext>
                </a:extLst>
              </a:tr>
              <a:tr h="162923">
                <a:tc>
                  <a:txBody>
                    <a:bodyPr/>
                    <a:lstStyle/>
                    <a:p>
                      <a:pPr algn="r" fontAlgn="b"/>
                      <a:r>
                        <a:rPr lang="ru-RU" sz="800" b="0" u="none" strike="noStrike" cap="none" dirty="0" err="1">
                          <a:solidFill>
                            <a:srgbClr val="0A1121"/>
                          </a:solidFill>
                          <a:effectLst/>
                          <a:sym typeface="Arial"/>
                        </a:rPr>
                        <a:t>Өзге</a:t>
                      </a:r>
                      <a:r>
                        <a:rPr lang="ru-RU" sz="800" b="0" u="none" strike="noStrike" cap="none" dirty="0">
                          <a:solidFill>
                            <a:srgbClr val="0A1121"/>
                          </a:solidFill>
                          <a:effectLst/>
                          <a:sym typeface="Arial"/>
                        </a:rPr>
                        <a:t> де </a:t>
                      </a:r>
                      <a:r>
                        <a:rPr lang="ru-RU" sz="800" b="0" u="none" strike="noStrike" cap="none" dirty="0" err="1">
                          <a:solidFill>
                            <a:srgbClr val="0A1121"/>
                          </a:solidFill>
                          <a:effectLst/>
                          <a:sym typeface="Arial"/>
                        </a:rPr>
                        <a:t>жеке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717806603"/>
                  </a:ext>
                </a:extLst>
              </a:tr>
            </a:tbl>
          </a:graphicData>
        </a:graphic>
      </p:graphicFrame>
      <p:graphicFrame>
        <p:nvGraphicFramePr>
          <p:cNvPr id="27" name="Диаграмма 26">
            <a:extLst>
              <a:ext uri="{FF2B5EF4-FFF2-40B4-BE49-F238E27FC236}">
                <a16:creationId xmlns:a16="http://schemas.microsoft.com/office/drawing/2014/main" id="{890E1EAB-C205-9760-D475-D8788D082B9B}"/>
              </a:ext>
            </a:extLst>
          </p:cNvPr>
          <p:cNvGraphicFramePr/>
          <p:nvPr>
            <p:extLst>
              <p:ext uri="{D42A27DB-BD31-4B8C-83A1-F6EECF244321}">
                <p14:modId xmlns:p14="http://schemas.microsoft.com/office/powerpoint/2010/main" val="1661533474"/>
              </p:ext>
            </p:extLst>
          </p:nvPr>
        </p:nvGraphicFramePr>
        <p:xfrm>
          <a:off x="5573319" y="1028700"/>
          <a:ext cx="2374341" cy="344101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8" name="Таблица 27">
            <a:extLst>
              <a:ext uri="{FF2B5EF4-FFF2-40B4-BE49-F238E27FC236}">
                <a16:creationId xmlns:a16="http://schemas.microsoft.com/office/drawing/2014/main" id="{46AAE8DA-1490-1236-8870-009F64F24435}"/>
              </a:ext>
            </a:extLst>
          </p:cNvPr>
          <p:cNvGraphicFramePr>
            <a:graphicFrameLocks noGrp="1"/>
          </p:cNvGraphicFramePr>
          <p:nvPr/>
        </p:nvGraphicFramePr>
        <p:xfrm>
          <a:off x="3766930" y="4579272"/>
          <a:ext cx="1856630" cy="1100113"/>
        </p:xfrm>
        <a:graphic>
          <a:graphicData uri="http://schemas.openxmlformats.org/drawingml/2006/table">
            <a:tbl>
              <a:tblPr bandRow="1">
                <a:tableStyleId>{073A0DAA-6AF3-43AB-8588-CEC1D06C72B9}</a:tableStyleId>
              </a:tblPr>
              <a:tblGrid>
                <a:gridCol w="1856630">
                  <a:extLst>
                    <a:ext uri="{9D8B030D-6E8A-4147-A177-3AD203B41FA5}">
                      <a16:colId xmlns:a16="http://schemas.microsoft.com/office/drawing/2014/main" val="1922217512"/>
                    </a:ext>
                  </a:extLst>
                </a:gridCol>
              </a:tblGrid>
              <a:tr h="157159">
                <a:tc>
                  <a:txBody>
                    <a:bodyPr/>
                    <a:lstStyle/>
                    <a:p>
                      <a:pPr algn="r" fontAlgn="b"/>
                      <a:r>
                        <a:rPr lang="ru-RU" sz="800" b="0" u="none" strike="noStrike" cap="none" dirty="0">
                          <a:solidFill>
                            <a:srgbClr val="0A1121"/>
                          </a:solidFill>
                          <a:effectLst/>
                          <a:sym typeface="Arial"/>
                        </a:rPr>
                        <a:t>Ауыл </a:t>
                      </a:r>
                      <a:r>
                        <a:rPr lang="ru-RU" sz="800" b="0" u="none" strike="noStrike" cap="none" dirty="0" err="1">
                          <a:solidFill>
                            <a:srgbClr val="0A1121"/>
                          </a:solidFill>
                          <a:effectLst/>
                          <a:sym typeface="Arial"/>
                        </a:rPr>
                        <a:t>шаруашылығы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157159">
                <a:tc>
                  <a:txBody>
                    <a:bodyPr/>
                    <a:lstStyle/>
                    <a:p>
                      <a:pPr algn="r" fontAlgn="b"/>
                      <a:r>
                        <a:rPr lang="ru-RU" sz="800" b="0" u="none" strike="noStrike" cap="none" dirty="0" err="1">
                          <a:solidFill>
                            <a:srgbClr val="0A1121"/>
                          </a:solidFill>
                          <a:effectLst/>
                          <a:sym typeface="Arial"/>
                        </a:rPr>
                        <a:t>Өнеркәсіп</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157159">
                <a:tc>
                  <a:txBody>
                    <a:bodyPr/>
                    <a:lstStyle/>
                    <a:p>
                      <a:pPr algn="r" fontAlgn="b"/>
                      <a:r>
                        <a:rPr lang="ru-RU" sz="800" b="0" u="none" strike="noStrike" cap="none" dirty="0" err="1">
                          <a:solidFill>
                            <a:srgbClr val="0A1121"/>
                          </a:solidFill>
                          <a:effectLst/>
                          <a:sym typeface="Arial"/>
                        </a:rPr>
                        <a:t>Құрылыс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157159">
                <a:tc>
                  <a:txBody>
                    <a:bodyPr/>
                    <a:lstStyle/>
                    <a:p>
                      <a:pPr algn="r" fontAlgn="b"/>
                      <a:r>
                        <a:rPr lang="ru-RU" sz="800" b="0" u="none" strike="noStrike" cap="none" dirty="0" err="1">
                          <a:solidFill>
                            <a:srgbClr val="0A1121"/>
                          </a:solidFill>
                          <a:effectLst/>
                          <a:sym typeface="Arial"/>
                        </a:rPr>
                        <a:t>Тауар</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тасымалдау</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тарату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157159">
                <a:tc>
                  <a:txBody>
                    <a:bodyPr/>
                    <a:lstStyle/>
                    <a:p>
                      <a:pPr algn="r" fontAlgn="b"/>
                      <a:r>
                        <a:rPr lang="ru-RU" sz="800" b="0" u="none" strike="noStrike" cap="none" dirty="0">
                          <a:solidFill>
                            <a:srgbClr val="0A1121"/>
                          </a:solidFill>
                          <a:effectLst/>
                          <a:sym typeface="Arial"/>
                        </a:rPr>
                        <a:t>Бизнес-</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r h="157159">
                <a:tc>
                  <a:txBody>
                    <a:bodyPr/>
                    <a:lstStyle/>
                    <a:p>
                      <a:pPr algn="r" fontAlgn="b"/>
                      <a:r>
                        <a:rPr lang="ru-RU" sz="800" b="0" u="none" strike="noStrike" cap="none" dirty="0" err="1">
                          <a:solidFill>
                            <a:srgbClr val="0A1121"/>
                          </a:solidFill>
                          <a:effectLst/>
                          <a:sym typeface="Arial"/>
                        </a:rPr>
                        <a:t>Қоғамдық</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696468619"/>
                  </a:ext>
                </a:extLst>
              </a:tr>
              <a:tr h="157159">
                <a:tc>
                  <a:txBody>
                    <a:bodyPr/>
                    <a:lstStyle/>
                    <a:p>
                      <a:pPr algn="r" fontAlgn="b"/>
                      <a:r>
                        <a:rPr lang="ru-RU" sz="800" b="0" u="none" strike="noStrike" cap="none" dirty="0" err="1">
                          <a:solidFill>
                            <a:srgbClr val="0A1121"/>
                          </a:solidFill>
                          <a:effectLst/>
                          <a:sym typeface="Arial"/>
                        </a:rPr>
                        <a:t>Басқа</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қызметтер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717806603"/>
                  </a:ext>
                </a:extLst>
              </a:tr>
            </a:tbl>
          </a:graphicData>
        </a:graphic>
      </p:graphicFrame>
      <p:graphicFrame>
        <p:nvGraphicFramePr>
          <p:cNvPr id="29" name="Диаграмма 28">
            <a:extLst>
              <a:ext uri="{FF2B5EF4-FFF2-40B4-BE49-F238E27FC236}">
                <a16:creationId xmlns:a16="http://schemas.microsoft.com/office/drawing/2014/main" id="{74BC4A61-1C3F-3F84-F97F-3AF6A9EE9CED}"/>
              </a:ext>
            </a:extLst>
          </p:cNvPr>
          <p:cNvGraphicFramePr/>
          <p:nvPr>
            <p:extLst>
              <p:ext uri="{D42A27DB-BD31-4B8C-83A1-F6EECF244321}">
                <p14:modId xmlns:p14="http://schemas.microsoft.com/office/powerpoint/2010/main" val="3833384783"/>
              </p:ext>
            </p:extLst>
          </p:nvPr>
        </p:nvGraphicFramePr>
        <p:xfrm>
          <a:off x="5573320" y="4541149"/>
          <a:ext cx="2567819" cy="11699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0" name="Таблица 29">
            <a:extLst>
              <a:ext uri="{FF2B5EF4-FFF2-40B4-BE49-F238E27FC236}">
                <a16:creationId xmlns:a16="http://schemas.microsoft.com/office/drawing/2014/main" id="{99206D6A-DC33-41B6-E27C-2C74F546213F}"/>
              </a:ext>
            </a:extLst>
          </p:cNvPr>
          <p:cNvGraphicFramePr>
            <a:graphicFrameLocks noGrp="1"/>
          </p:cNvGraphicFramePr>
          <p:nvPr/>
        </p:nvGraphicFramePr>
        <p:xfrm>
          <a:off x="3766930" y="5873048"/>
          <a:ext cx="1856630" cy="451538"/>
        </p:xfrm>
        <a:graphic>
          <a:graphicData uri="http://schemas.openxmlformats.org/drawingml/2006/table">
            <a:tbl>
              <a:tblPr bandRow="1">
                <a:tableStyleId>{073A0DAA-6AF3-43AB-8588-CEC1D06C72B9}</a:tableStyleId>
              </a:tblPr>
              <a:tblGrid>
                <a:gridCol w="1856630">
                  <a:extLst>
                    <a:ext uri="{9D8B030D-6E8A-4147-A177-3AD203B41FA5}">
                      <a16:colId xmlns:a16="http://schemas.microsoft.com/office/drawing/2014/main" val="1922217512"/>
                    </a:ext>
                  </a:extLst>
                </a:gridCol>
              </a:tblGrid>
              <a:tr h="225769">
                <a:tc>
                  <a:txBody>
                    <a:bodyPr/>
                    <a:lstStyle/>
                    <a:p>
                      <a:pPr algn="r" fontAlgn="b"/>
                      <a:r>
                        <a:rPr lang="ru-RU" sz="900" b="0" u="none" strike="noStrike" cap="none" dirty="0" err="1">
                          <a:solidFill>
                            <a:srgbClr val="0A1121"/>
                          </a:solidFill>
                          <a:effectLst/>
                          <a:sym typeface="Arial"/>
                        </a:rPr>
                        <a:t>Нақты</a:t>
                      </a:r>
                      <a:r>
                        <a:rPr lang="ru-RU" sz="900" b="0" u="none" strike="noStrike" cap="none" dirty="0">
                          <a:solidFill>
                            <a:srgbClr val="0A1121"/>
                          </a:solidFill>
                          <a:effectLst/>
                          <a:sym typeface="Arial"/>
                        </a:rPr>
                        <a:t> сектор</a:t>
                      </a:r>
                      <a:endParaRPr lang="ru-RU" sz="9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225769">
                <a:tc>
                  <a:txBody>
                    <a:bodyPr/>
                    <a:lstStyle/>
                    <a:p>
                      <a:pPr algn="r" fontAlgn="b"/>
                      <a:r>
                        <a:rPr lang="ru-RU" sz="900" b="0" u="none" strike="noStrike" cap="none" dirty="0" err="1">
                          <a:solidFill>
                            <a:srgbClr val="0A1121"/>
                          </a:solidFill>
                          <a:effectLst/>
                          <a:sym typeface="Arial"/>
                        </a:rPr>
                        <a:t>Қызмет</a:t>
                      </a:r>
                      <a:r>
                        <a:rPr lang="ru-RU" sz="900" b="0" u="none" strike="noStrike" cap="none" dirty="0">
                          <a:solidFill>
                            <a:srgbClr val="0A1121"/>
                          </a:solidFill>
                          <a:effectLst/>
                          <a:sym typeface="Arial"/>
                        </a:rPr>
                        <a:t> </a:t>
                      </a:r>
                      <a:r>
                        <a:rPr lang="ru-RU" sz="900" b="0" u="none" strike="noStrike" cap="none" dirty="0" err="1">
                          <a:solidFill>
                            <a:srgbClr val="0A1121"/>
                          </a:solidFill>
                          <a:effectLst/>
                          <a:sym typeface="Arial"/>
                        </a:rPr>
                        <a:t>көрсету</a:t>
                      </a:r>
                      <a:r>
                        <a:rPr lang="ru-RU" sz="900" b="0" u="none" strike="noStrike" cap="none" dirty="0">
                          <a:solidFill>
                            <a:srgbClr val="0A1121"/>
                          </a:solidFill>
                          <a:effectLst/>
                          <a:sym typeface="Arial"/>
                        </a:rPr>
                        <a:t> </a:t>
                      </a:r>
                      <a:r>
                        <a:rPr lang="ru-RU" sz="900" b="0" u="none" strike="noStrike" cap="none" dirty="0" err="1">
                          <a:solidFill>
                            <a:srgbClr val="0A1121"/>
                          </a:solidFill>
                          <a:effectLst/>
                          <a:sym typeface="Arial"/>
                        </a:rPr>
                        <a:t>саласы</a:t>
                      </a:r>
                      <a:endParaRPr lang="ru-RU" sz="9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bl>
          </a:graphicData>
        </a:graphic>
      </p:graphicFrame>
      <p:graphicFrame>
        <p:nvGraphicFramePr>
          <p:cNvPr id="31" name="Диаграмма 30">
            <a:extLst>
              <a:ext uri="{FF2B5EF4-FFF2-40B4-BE49-F238E27FC236}">
                <a16:creationId xmlns:a16="http://schemas.microsoft.com/office/drawing/2014/main" id="{FF3C7F32-8E30-1F86-BEAE-48AB21DD1357}"/>
              </a:ext>
            </a:extLst>
          </p:cNvPr>
          <p:cNvGraphicFramePr/>
          <p:nvPr>
            <p:extLst>
              <p:ext uri="{D42A27DB-BD31-4B8C-83A1-F6EECF244321}">
                <p14:modId xmlns:p14="http://schemas.microsoft.com/office/powerpoint/2010/main" val="3467875564"/>
              </p:ext>
            </p:extLst>
          </p:nvPr>
        </p:nvGraphicFramePr>
        <p:xfrm>
          <a:off x="5573320" y="5834928"/>
          <a:ext cx="2999180" cy="48965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2" name="Таблица 31">
            <a:extLst>
              <a:ext uri="{FF2B5EF4-FFF2-40B4-BE49-F238E27FC236}">
                <a16:creationId xmlns:a16="http://schemas.microsoft.com/office/drawing/2014/main" id="{587D9AB4-D680-B206-F6F9-828E0600BFBA}"/>
              </a:ext>
            </a:extLst>
          </p:cNvPr>
          <p:cNvGraphicFramePr>
            <a:graphicFrameLocks noGrp="1"/>
          </p:cNvGraphicFramePr>
          <p:nvPr/>
        </p:nvGraphicFramePr>
        <p:xfrm>
          <a:off x="8412656" y="1146864"/>
          <a:ext cx="1091810" cy="3816960"/>
        </p:xfrm>
        <a:graphic>
          <a:graphicData uri="http://schemas.openxmlformats.org/drawingml/2006/table">
            <a:tbl>
              <a:tblPr bandRow="1">
                <a:tableStyleId>{073A0DAA-6AF3-43AB-8588-CEC1D06C72B9}</a:tableStyleId>
              </a:tblPr>
              <a:tblGrid>
                <a:gridCol w="1091810">
                  <a:extLst>
                    <a:ext uri="{9D8B030D-6E8A-4147-A177-3AD203B41FA5}">
                      <a16:colId xmlns:a16="http://schemas.microsoft.com/office/drawing/2014/main" val="2693142276"/>
                    </a:ext>
                  </a:extLst>
                </a:gridCol>
              </a:tblGrid>
              <a:tr h="190848">
                <a:tc>
                  <a:txBody>
                    <a:bodyPr/>
                    <a:lstStyle/>
                    <a:p>
                      <a:pPr algn="r" fontAlgn="ctr"/>
                      <a:r>
                        <a:rPr lang="ru-RU" sz="800" b="0" u="none" strike="noStrike" cap="none" dirty="0">
                          <a:solidFill>
                            <a:srgbClr val="0A1121"/>
                          </a:solidFill>
                          <a:effectLst/>
                          <a:sym typeface="Arial"/>
                        </a:rPr>
                        <a:t>Абай</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151961773"/>
                  </a:ext>
                </a:extLst>
              </a:tr>
              <a:tr h="190848">
                <a:tc>
                  <a:txBody>
                    <a:bodyPr/>
                    <a:lstStyle/>
                    <a:p>
                      <a:pPr algn="r" fontAlgn="ctr"/>
                      <a:r>
                        <a:rPr lang="ru-RU" sz="800" b="0" u="none" strike="noStrike" cap="none" dirty="0" err="1">
                          <a:solidFill>
                            <a:srgbClr val="0A1121"/>
                          </a:solidFill>
                          <a:effectLst/>
                          <a:sym typeface="Arial"/>
                        </a:rPr>
                        <a:t>Ақмола</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010614060"/>
                  </a:ext>
                </a:extLst>
              </a:tr>
              <a:tr h="190848">
                <a:tc>
                  <a:txBody>
                    <a:bodyPr/>
                    <a:lstStyle/>
                    <a:p>
                      <a:pPr algn="r" fontAlgn="ctr"/>
                      <a:r>
                        <a:rPr lang="ru-RU" sz="800" b="0" u="none" strike="noStrike" cap="none" dirty="0" err="1">
                          <a:solidFill>
                            <a:srgbClr val="0A1121"/>
                          </a:solidFill>
                          <a:effectLst/>
                          <a:sym typeface="Arial"/>
                        </a:rPr>
                        <a:t>Ақтөбе</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233305265"/>
                  </a:ext>
                </a:extLst>
              </a:tr>
              <a:tr h="190848">
                <a:tc>
                  <a:txBody>
                    <a:bodyPr/>
                    <a:lstStyle/>
                    <a:p>
                      <a:pPr algn="r" fontAlgn="ctr"/>
                      <a:r>
                        <a:rPr lang="ru-RU" sz="800" b="0" u="none" strike="noStrike" cap="none" dirty="0">
                          <a:solidFill>
                            <a:srgbClr val="0A1121"/>
                          </a:solidFill>
                          <a:effectLst/>
                          <a:sym typeface="Arial"/>
                        </a:rPr>
                        <a:t>Алматы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58661498"/>
                  </a:ext>
                </a:extLst>
              </a:tr>
              <a:tr h="190848">
                <a:tc>
                  <a:txBody>
                    <a:bodyPr/>
                    <a:lstStyle/>
                    <a:p>
                      <a:pPr algn="r" fontAlgn="ctr"/>
                      <a:r>
                        <a:rPr lang="ru-RU" sz="800" b="0" u="none" strike="noStrike" cap="none" dirty="0">
                          <a:solidFill>
                            <a:srgbClr val="0A1121"/>
                          </a:solidFill>
                          <a:effectLst/>
                          <a:sym typeface="Arial"/>
                        </a:rPr>
                        <a:t>Атырау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725810414"/>
                  </a:ext>
                </a:extLst>
              </a:tr>
              <a:tr h="190848">
                <a:tc>
                  <a:txBody>
                    <a:bodyPr/>
                    <a:lstStyle/>
                    <a:p>
                      <a:pPr algn="r" fontAlgn="ctr"/>
                      <a:r>
                        <a:rPr lang="ru-RU" sz="800" b="0" u="none" strike="noStrike" cap="none" dirty="0">
                          <a:solidFill>
                            <a:srgbClr val="0A1121"/>
                          </a:solidFill>
                          <a:effectLst/>
                          <a:sym typeface="Arial"/>
                        </a:rPr>
                        <a:t>Б.-</a:t>
                      </a:r>
                      <a:r>
                        <a:rPr lang="ru-RU" sz="800" b="0" u="none" strike="noStrike" cap="none" dirty="0" err="1">
                          <a:solidFill>
                            <a:srgbClr val="0A1121"/>
                          </a:solidFill>
                          <a:effectLst/>
                          <a:sym typeface="Arial"/>
                        </a:rPr>
                        <a:t>Қазақстан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568671001"/>
                  </a:ext>
                </a:extLst>
              </a:tr>
              <a:tr h="190848">
                <a:tc>
                  <a:txBody>
                    <a:bodyPr/>
                    <a:lstStyle/>
                    <a:p>
                      <a:pPr algn="r" fontAlgn="ctr"/>
                      <a:r>
                        <a:rPr lang="ru-RU" sz="800" b="0" u="none" strike="noStrike" cap="none" dirty="0">
                          <a:solidFill>
                            <a:srgbClr val="0A1121"/>
                          </a:solidFill>
                          <a:effectLst/>
                          <a:sym typeface="Arial"/>
                        </a:rPr>
                        <a:t>Жамбыл</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75632010"/>
                  </a:ext>
                </a:extLst>
              </a:tr>
              <a:tr h="190848">
                <a:tc>
                  <a:txBody>
                    <a:bodyPr/>
                    <a:lstStyle/>
                    <a:p>
                      <a:pPr algn="r" fontAlgn="ctr"/>
                      <a:r>
                        <a:rPr lang="ru-RU" sz="800" b="0" u="none" strike="noStrike" cap="none" dirty="0" err="1">
                          <a:solidFill>
                            <a:srgbClr val="0A1121"/>
                          </a:solidFill>
                          <a:effectLst/>
                          <a:sym typeface="Arial"/>
                        </a:rPr>
                        <a:t>Жетісу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530699540"/>
                  </a:ext>
                </a:extLst>
              </a:tr>
              <a:tr h="190848">
                <a:tc>
                  <a:txBody>
                    <a:bodyPr/>
                    <a:lstStyle/>
                    <a:p>
                      <a:pPr algn="r" fontAlgn="ctr"/>
                      <a:r>
                        <a:rPr lang="ru-RU" sz="800" b="0" u="none" strike="noStrike" cap="none" dirty="0" err="1">
                          <a:solidFill>
                            <a:srgbClr val="0A1121"/>
                          </a:solidFill>
                          <a:effectLst/>
                          <a:sym typeface="Arial"/>
                        </a:rPr>
                        <a:t>Қарағанды</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377358955"/>
                  </a:ext>
                </a:extLst>
              </a:tr>
              <a:tr h="190848">
                <a:tc>
                  <a:txBody>
                    <a:bodyPr/>
                    <a:lstStyle/>
                    <a:p>
                      <a:pPr algn="r" fontAlgn="ctr"/>
                      <a:r>
                        <a:rPr lang="ru-RU" sz="800" b="0" u="none" strike="noStrike" cap="none" dirty="0" err="1">
                          <a:solidFill>
                            <a:srgbClr val="0A1121"/>
                          </a:solidFill>
                          <a:effectLst/>
                          <a:sym typeface="Arial"/>
                        </a:rPr>
                        <a:t>Қостанай</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31215144"/>
                  </a:ext>
                </a:extLst>
              </a:tr>
              <a:tr h="190848">
                <a:tc>
                  <a:txBody>
                    <a:bodyPr/>
                    <a:lstStyle/>
                    <a:p>
                      <a:pPr algn="r" fontAlgn="ctr"/>
                      <a:r>
                        <a:rPr lang="ru-RU" sz="800" b="0" u="none" strike="noStrike" cap="none" dirty="0" err="1">
                          <a:solidFill>
                            <a:srgbClr val="0A1121"/>
                          </a:solidFill>
                          <a:effectLst/>
                          <a:sym typeface="Arial"/>
                        </a:rPr>
                        <a:t>Қызылорда</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98481655"/>
                  </a:ext>
                </a:extLst>
              </a:tr>
              <a:tr h="190848">
                <a:tc>
                  <a:txBody>
                    <a:bodyPr/>
                    <a:lstStyle/>
                    <a:p>
                      <a:pPr algn="r" fontAlgn="ctr"/>
                      <a:r>
                        <a:rPr lang="ru-RU" sz="800" b="0" u="none" strike="noStrike" cap="none" dirty="0" err="1">
                          <a:solidFill>
                            <a:srgbClr val="0A1121"/>
                          </a:solidFill>
                          <a:effectLst/>
                          <a:sym typeface="Arial"/>
                        </a:rPr>
                        <a:t>Маңғыстау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47206898"/>
                  </a:ext>
                </a:extLst>
              </a:tr>
              <a:tr h="190848">
                <a:tc>
                  <a:txBody>
                    <a:bodyPr/>
                    <a:lstStyle/>
                    <a:p>
                      <a:pPr algn="r" fontAlgn="ctr"/>
                      <a:r>
                        <a:rPr lang="ru-RU" sz="800" b="0" u="none" strike="noStrike" cap="none" dirty="0">
                          <a:solidFill>
                            <a:srgbClr val="0A1121"/>
                          </a:solidFill>
                          <a:effectLst/>
                          <a:sym typeface="Arial"/>
                        </a:rPr>
                        <a:t>Павлодар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14901804"/>
                  </a:ext>
                </a:extLst>
              </a:tr>
              <a:tr h="190848">
                <a:tc>
                  <a:txBody>
                    <a:bodyPr/>
                    <a:lstStyle/>
                    <a:p>
                      <a:pPr algn="r" fontAlgn="ctr"/>
                      <a:r>
                        <a:rPr lang="ru-RU" sz="800" b="0" u="none" strike="noStrike" cap="none" dirty="0">
                          <a:solidFill>
                            <a:srgbClr val="0A1121"/>
                          </a:solidFill>
                          <a:effectLst/>
                          <a:sym typeface="Arial"/>
                        </a:rPr>
                        <a:t>С.-</a:t>
                      </a:r>
                      <a:r>
                        <a:rPr lang="ru-RU" sz="800" b="0" u="none" strike="noStrike" cap="none" dirty="0" err="1">
                          <a:solidFill>
                            <a:srgbClr val="0A1121"/>
                          </a:solidFill>
                          <a:effectLst/>
                          <a:sym typeface="Arial"/>
                        </a:rPr>
                        <a:t>Қазақстан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190848">
                <a:tc>
                  <a:txBody>
                    <a:bodyPr/>
                    <a:lstStyle/>
                    <a:p>
                      <a:pPr algn="r" fontAlgn="ctr"/>
                      <a:r>
                        <a:rPr lang="ru-RU" sz="800" b="0" u="none" strike="noStrike" cap="none" dirty="0" err="1">
                          <a:solidFill>
                            <a:srgbClr val="0A1121"/>
                          </a:solidFill>
                          <a:effectLst/>
                          <a:sym typeface="Arial"/>
                        </a:rPr>
                        <a:t>Түркістан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190848">
                <a:tc>
                  <a:txBody>
                    <a:bodyPr/>
                    <a:lstStyle/>
                    <a:p>
                      <a:pPr algn="r" fontAlgn="ctr"/>
                      <a:r>
                        <a:rPr lang="ru-RU" sz="800" b="0" u="none" strike="noStrike" cap="none" dirty="0" err="1">
                          <a:solidFill>
                            <a:srgbClr val="0A1121"/>
                          </a:solidFill>
                          <a:effectLst/>
                          <a:sym typeface="Arial"/>
                        </a:rPr>
                        <a:t>Ұлытау</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190848">
                <a:tc>
                  <a:txBody>
                    <a:bodyPr/>
                    <a:lstStyle/>
                    <a:p>
                      <a:pPr algn="r" fontAlgn="ctr"/>
                      <a:r>
                        <a:rPr lang="ru-RU" sz="800" b="0" u="none" strike="noStrike" cap="none" dirty="0">
                          <a:solidFill>
                            <a:srgbClr val="0A1121"/>
                          </a:solidFill>
                          <a:effectLst/>
                          <a:sym typeface="Arial"/>
                        </a:rPr>
                        <a:t>Ш.-</a:t>
                      </a:r>
                      <a:r>
                        <a:rPr lang="ru-RU" sz="800" b="0" u="none" strike="noStrike" cap="none" dirty="0" err="1">
                          <a:solidFill>
                            <a:srgbClr val="0A1121"/>
                          </a:solidFill>
                          <a:effectLst/>
                          <a:sym typeface="Arial"/>
                        </a:rPr>
                        <a:t>Қазақстан</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190848">
                <a:tc>
                  <a:txBody>
                    <a:bodyPr/>
                    <a:lstStyle/>
                    <a:p>
                      <a:pPr algn="r" fontAlgn="ctr"/>
                      <a:r>
                        <a:rPr lang="ru-RU" sz="800" b="0" u="none" strike="noStrike" cap="none" dirty="0">
                          <a:solidFill>
                            <a:srgbClr val="0A1121"/>
                          </a:solidFill>
                          <a:effectLst/>
                          <a:sym typeface="Arial"/>
                        </a:rPr>
                        <a:t>Астана 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r h="190848">
                <a:tc>
                  <a:txBody>
                    <a:bodyPr/>
                    <a:lstStyle/>
                    <a:p>
                      <a:pPr algn="r" fontAlgn="ctr"/>
                      <a:r>
                        <a:rPr lang="ru-RU" sz="800" b="0" u="none" strike="noStrike" cap="none" dirty="0">
                          <a:solidFill>
                            <a:srgbClr val="0A1121"/>
                          </a:solidFill>
                          <a:effectLst/>
                          <a:sym typeface="Arial"/>
                        </a:rPr>
                        <a:t>Алматы 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696468619"/>
                  </a:ext>
                </a:extLst>
              </a:tr>
              <a:tr h="190848">
                <a:tc>
                  <a:txBody>
                    <a:bodyPr/>
                    <a:lstStyle/>
                    <a:p>
                      <a:pPr algn="r" fontAlgn="ctr"/>
                      <a:r>
                        <a:rPr lang="ru-RU" sz="800" b="0" u="none" strike="noStrike" cap="none" dirty="0">
                          <a:solidFill>
                            <a:srgbClr val="0A1121"/>
                          </a:solidFill>
                          <a:effectLst/>
                          <a:sym typeface="Arial"/>
                        </a:rPr>
                        <a:t>Шымкент Қ.</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2717806603"/>
                  </a:ext>
                </a:extLst>
              </a:tr>
            </a:tbl>
          </a:graphicData>
        </a:graphic>
      </p:graphicFrame>
      <p:graphicFrame>
        <p:nvGraphicFramePr>
          <p:cNvPr id="33" name="Диаграмма 32">
            <a:extLst>
              <a:ext uri="{FF2B5EF4-FFF2-40B4-BE49-F238E27FC236}">
                <a16:creationId xmlns:a16="http://schemas.microsoft.com/office/drawing/2014/main" id="{9E18E508-5343-23D1-243F-ED177DBE4633}"/>
              </a:ext>
            </a:extLst>
          </p:cNvPr>
          <p:cNvGraphicFramePr/>
          <p:nvPr>
            <p:extLst>
              <p:ext uri="{D42A27DB-BD31-4B8C-83A1-F6EECF244321}">
                <p14:modId xmlns:p14="http://schemas.microsoft.com/office/powerpoint/2010/main" val="3303685995"/>
              </p:ext>
            </p:extLst>
          </p:nvPr>
        </p:nvGraphicFramePr>
        <p:xfrm>
          <a:off x="9442141" y="1009649"/>
          <a:ext cx="2650800" cy="400195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34" name="Таблица 33">
            <a:extLst>
              <a:ext uri="{FF2B5EF4-FFF2-40B4-BE49-F238E27FC236}">
                <a16:creationId xmlns:a16="http://schemas.microsoft.com/office/drawing/2014/main" id="{82F5E7A0-80A3-EFD3-0D11-E3971556FBBF}"/>
              </a:ext>
            </a:extLst>
          </p:cNvPr>
          <p:cNvGraphicFramePr>
            <a:graphicFrameLocks noGrp="1"/>
          </p:cNvGraphicFramePr>
          <p:nvPr/>
        </p:nvGraphicFramePr>
        <p:xfrm>
          <a:off x="8412656" y="5143169"/>
          <a:ext cx="1091810" cy="1181420"/>
        </p:xfrm>
        <a:graphic>
          <a:graphicData uri="http://schemas.openxmlformats.org/drawingml/2006/table">
            <a:tbl>
              <a:tblPr bandRow="1">
                <a:tableStyleId>{073A0DAA-6AF3-43AB-8588-CEC1D06C72B9}</a:tableStyleId>
              </a:tblPr>
              <a:tblGrid>
                <a:gridCol w="1091810">
                  <a:extLst>
                    <a:ext uri="{9D8B030D-6E8A-4147-A177-3AD203B41FA5}">
                      <a16:colId xmlns:a16="http://schemas.microsoft.com/office/drawing/2014/main" val="1922217512"/>
                    </a:ext>
                  </a:extLst>
                </a:gridCol>
              </a:tblGrid>
              <a:tr h="236284">
                <a:tc>
                  <a:txBody>
                    <a:bodyPr/>
                    <a:lstStyle/>
                    <a:p>
                      <a:pPr algn="r" fontAlgn="b"/>
                      <a:r>
                        <a:rPr lang="ru-RU" sz="800" b="0" u="none" strike="noStrike" cap="none" dirty="0" err="1">
                          <a:solidFill>
                            <a:srgbClr val="0A1121"/>
                          </a:solidFill>
                          <a:effectLst/>
                          <a:sym typeface="Arial"/>
                        </a:rPr>
                        <a:t>Мегаполистер</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4121188702"/>
                  </a:ext>
                </a:extLst>
              </a:tr>
              <a:tr h="236284">
                <a:tc>
                  <a:txBody>
                    <a:bodyPr/>
                    <a:lstStyle/>
                    <a:p>
                      <a:pPr algn="r" fontAlgn="b"/>
                      <a:r>
                        <a:rPr lang="ru-RU" sz="800" b="0" u="none" strike="noStrike" cap="none" dirty="0" err="1">
                          <a:solidFill>
                            <a:srgbClr val="0A1121"/>
                          </a:solidFill>
                          <a:effectLst/>
                          <a:sym typeface="Arial"/>
                        </a:rPr>
                        <a:t>Оңтүстік</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3214291"/>
                  </a:ext>
                </a:extLst>
              </a:tr>
              <a:tr h="236284">
                <a:tc>
                  <a:txBody>
                    <a:bodyPr/>
                    <a:lstStyle/>
                    <a:p>
                      <a:pPr algn="r" fontAlgn="b"/>
                      <a:r>
                        <a:rPr lang="ru-RU" sz="800" b="0" u="none" strike="noStrike" cap="none" dirty="0" err="1">
                          <a:solidFill>
                            <a:srgbClr val="0A1121"/>
                          </a:solidFill>
                          <a:effectLst/>
                          <a:sym typeface="Arial"/>
                        </a:rPr>
                        <a:t>Орталық</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және</a:t>
                      </a:r>
                      <a:r>
                        <a:rPr lang="ru-RU" sz="800" b="0" u="none" strike="noStrike" cap="none" dirty="0">
                          <a:solidFill>
                            <a:srgbClr val="0A1121"/>
                          </a:solidFill>
                          <a:effectLst/>
                          <a:sym typeface="Arial"/>
                        </a:rPr>
                        <a:t> </a:t>
                      </a:r>
                      <a:r>
                        <a:rPr lang="ru-RU" sz="800" b="0" u="none" strike="noStrike" cap="none" dirty="0" err="1">
                          <a:solidFill>
                            <a:srgbClr val="0A1121"/>
                          </a:solidFill>
                          <a:effectLst/>
                          <a:sym typeface="Arial"/>
                        </a:rPr>
                        <a:t>шығыс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904057531"/>
                  </a:ext>
                </a:extLst>
              </a:tr>
              <a:tr h="236284">
                <a:tc>
                  <a:txBody>
                    <a:bodyPr/>
                    <a:lstStyle/>
                    <a:p>
                      <a:pPr algn="r" fontAlgn="b"/>
                      <a:r>
                        <a:rPr lang="ru-RU" sz="800" b="0" u="none" strike="noStrike" cap="none" dirty="0" err="1">
                          <a:solidFill>
                            <a:srgbClr val="0A1121"/>
                          </a:solidFill>
                          <a:effectLst/>
                          <a:sym typeface="Arial"/>
                        </a:rPr>
                        <a:t>Батыс</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3192515579"/>
                  </a:ext>
                </a:extLst>
              </a:tr>
              <a:tr h="236284">
                <a:tc>
                  <a:txBody>
                    <a:bodyPr/>
                    <a:lstStyle/>
                    <a:p>
                      <a:pPr algn="r" fontAlgn="b"/>
                      <a:r>
                        <a:rPr lang="ru-RU" sz="800" b="0" u="none" strike="noStrike" cap="none" dirty="0" err="1">
                          <a:solidFill>
                            <a:srgbClr val="0A1121"/>
                          </a:solidFill>
                          <a:effectLst/>
                          <a:sym typeface="Arial"/>
                        </a:rPr>
                        <a:t>Солтүстік</a:t>
                      </a:r>
                      <a:endParaRPr lang="ru-RU" sz="800" b="0" i="0" u="none" strike="noStrike" cap="none" dirty="0">
                        <a:solidFill>
                          <a:srgbClr val="0A1121"/>
                        </a:solidFill>
                        <a:effectLst/>
                        <a:latin typeface="+mj-lt"/>
                        <a:ea typeface="+mn-ea"/>
                        <a:cs typeface="+mn-cs"/>
                        <a:sym typeface="Arial"/>
                      </a:endParaRPr>
                    </a:p>
                  </a:txBody>
                  <a:tcPr marL="9525" marR="36000" marT="0" marB="0" anchor="ctr"/>
                </a:tc>
                <a:extLst>
                  <a:ext uri="{0D108BD9-81ED-4DB2-BD59-A6C34878D82A}">
                    <a16:rowId xmlns:a16="http://schemas.microsoft.com/office/drawing/2014/main" val="1616616648"/>
                  </a:ext>
                </a:extLst>
              </a:tr>
            </a:tbl>
          </a:graphicData>
        </a:graphic>
      </p:graphicFrame>
      <p:graphicFrame>
        <p:nvGraphicFramePr>
          <p:cNvPr id="35" name="Диаграмма 34">
            <a:extLst>
              <a:ext uri="{FF2B5EF4-FFF2-40B4-BE49-F238E27FC236}">
                <a16:creationId xmlns:a16="http://schemas.microsoft.com/office/drawing/2014/main" id="{B16CAA8A-DC1C-6893-2A00-FDB4B48AD258}"/>
              </a:ext>
            </a:extLst>
          </p:cNvPr>
          <p:cNvGraphicFramePr/>
          <p:nvPr>
            <p:extLst>
              <p:ext uri="{D42A27DB-BD31-4B8C-83A1-F6EECF244321}">
                <p14:modId xmlns:p14="http://schemas.microsoft.com/office/powerpoint/2010/main" val="3950736560"/>
              </p:ext>
            </p:extLst>
          </p:nvPr>
        </p:nvGraphicFramePr>
        <p:xfrm>
          <a:off x="9446764" y="5086350"/>
          <a:ext cx="2655471" cy="1261083"/>
        </p:xfrm>
        <a:graphic>
          <a:graphicData uri="http://schemas.openxmlformats.org/drawingml/2006/chart">
            <c:chart xmlns:c="http://schemas.openxmlformats.org/drawingml/2006/chart" xmlns:r="http://schemas.openxmlformats.org/officeDocument/2006/relationships" r:id="rId9"/>
          </a:graphicData>
        </a:graphic>
      </p:graphicFrame>
      <p:sp>
        <p:nvSpPr>
          <p:cNvPr id="36" name="Заголовок 1">
            <a:extLst>
              <a:ext uri="{FF2B5EF4-FFF2-40B4-BE49-F238E27FC236}">
                <a16:creationId xmlns:a16="http://schemas.microsoft.com/office/drawing/2014/main" id="{4FC320B1-F4BA-23FE-7B36-909E9361DB9C}"/>
              </a:ext>
            </a:extLst>
          </p:cNvPr>
          <p:cNvSpPr txBox="1">
            <a:spLocks/>
          </p:cNvSpPr>
          <p:nvPr/>
        </p:nvSpPr>
        <p:spPr>
          <a:xfrm>
            <a:off x="4236496"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b="0" kern="0" dirty="0" err="1"/>
              <a:t>Салалар</a:t>
            </a:r>
            <a:r>
              <a:rPr lang="ru-RU" sz="1600" b="0" kern="0" dirty="0"/>
              <a:t> </a:t>
            </a:r>
            <a:r>
              <a:rPr lang="ru-RU" sz="1600" b="0" kern="0" dirty="0" err="1"/>
              <a:t>бойынша</a:t>
            </a:r>
            <a:endParaRPr lang="ru-KZ" sz="1600" b="0" kern="0" dirty="0"/>
          </a:p>
        </p:txBody>
      </p:sp>
      <p:sp>
        <p:nvSpPr>
          <p:cNvPr id="38" name="Заголовок 1">
            <a:extLst>
              <a:ext uri="{FF2B5EF4-FFF2-40B4-BE49-F238E27FC236}">
                <a16:creationId xmlns:a16="http://schemas.microsoft.com/office/drawing/2014/main" id="{14CFF119-BD41-4599-9533-744D11B699F8}"/>
              </a:ext>
            </a:extLst>
          </p:cNvPr>
          <p:cNvSpPr txBox="1">
            <a:spLocks/>
          </p:cNvSpPr>
          <p:nvPr/>
        </p:nvSpPr>
        <p:spPr>
          <a:xfrm>
            <a:off x="8490444"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b="0" kern="0" dirty="0" err="1"/>
              <a:t>Өңірлер</a:t>
            </a:r>
            <a:r>
              <a:rPr lang="ru-RU" sz="1600" b="0" kern="0" dirty="0"/>
              <a:t> </a:t>
            </a:r>
            <a:r>
              <a:rPr lang="ru-RU" sz="1600" b="0" kern="0" dirty="0" err="1"/>
              <a:t>бойынша</a:t>
            </a:r>
            <a:endParaRPr lang="ru-KZ" sz="1600" b="0" kern="0" dirty="0"/>
          </a:p>
        </p:txBody>
      </p:sp>
      <p:cxnSp>
        <p:nvCxnSpPr>
          <p:cNvPr id="39" name="Прямая соединительная линия 38">
            <a:extLst>
              <a:ext uri="{FF2B5EF4-FFF2-40B4-BE49-F238E27FC236}">
                <a16:creationId xmlns:a16="http://schemas.microsoft.com/office/drawing/2014/main" id="{B78446CD-B0AC-6540-E737-AE3C89B05764}"/>
              </a:ext>
            </a:extLst>
          </p:cNvPr>
          <p:cNvCxnSpPr>
            <a:cxnSpLocks/>
          </p:cNvCxnSpPr>
          <p:nvPr/>
        </p:nvCxnSpPr>
        <p:spPr>
          <a:xfrm>
            <a:off x="3766930" y="4501046"/>
            <a:ext cx="3097143"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40" name="Прямая соединительная линия 39">
            <a:extLst>
              <a:ext uri="{FF2B5EF4-FFF2-40B4-BE49-F238E27FC236}">
                <a16:creationId xmlns:a16="http://schemas.microsoft.com/office/drawing/2014/main" id="{232CDEB5-2EDB-8DB8-6CD8-2CF837720CAF}"/>
              </a:ext>
            </a:extLst>
          </p:cNvPr>
          <p:cNvCxnSpPr>
            <a:cxnSpLocks/>
          </p:cNvCxnSpPr>
          <p:nvPr/>
        </p:nvCxnSpPr>
        <p:spPr>
          <a:xfrm flipV="1">
            <a:off x="3597965" y="1194369"/>
            <a:ext cx="0" cy="5172114"/>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sp>
        <p:nvSpPr>
          <p:cNvPr id="43" name="Заголовок 1">
            <a:extLst>
              <a:ext uri="{FF2B5EF4-FFF2-40B4-BE49-F238E27FC236}">
                <a16:creationId xmlns:a16="http://schemas.microsoft.com/office/drawing/2014/main" id="{6BBF1080-3B0D-857C-713B-0EE36C47D82C}"/>
              </a:ext>
            </a:extLst>
          </p:cNvPr>
          <p:cNvSpPr txBox="1">
            <a:spLocks/>
          </p:cNvSpPr>
          <p:nvPr/>
        </p:nvSpPr>
        <p:spPr>
          <a:xfrm>
            <a:off x="111756" y="322493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b="0" kern="0" dirty="0" err="1"/>
              <a:t>Жылдар</a:t>
            </a:r>
            <a:r>
              <a:rPr lang="ru-RU" sz="1600" b="0" kern="0" dirty="0"/>
              <a:t> </a:t>
            </a:r>
            <a:r>
              <a:rPr lang="ru-RU" sz="1600" b="0" kern="0" dirty="0" err="1"/>
              <a:t>бойынша</a:t>
            </a:r>
            <a:endParaRPr lang="ru-KZ" sz="1600" b="0" kern="0" dirty="0"/>
          </a:p>
        </p:txBody>
      </p:sp>
      <p:cxnSp>
        <p:nvCxnSpPr>
          <p:cNvPr id="45" name="Прямая соединительная линия 44">
            <a:extLst>
              <a:ext uri="{FF2B5EF4-FFF2-40B4-BE49-F238E27FC236}">
                <a16:creationId xmlns:a16="http://schemas.microsoft.com/office/drawing/2014/main" id="{8CE1977B-E99A-6067-2153-577794C47F68}"/>
              </a:ext>
            </a:extLst>
          </p:cNvPr>
          <p:cNvCxnSpPr>
            <a:cxnSpLocks/>
          </p:cNvCxnSpPr>
          <p:nvPr/>
        </p:nvCxnSpPr>
        <p:spPr>
          <a:xfrm>
            <a:off x="3766930" y="5758346"/>
            <a:ext cx="3097143"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46" name="Прямая соединительная линия 45">
            <a:extLst>
              <a:ext uri="{FF2B5EF4-FFF2-40B4-BE49-F238E27FC236}">
                <a16:creationId xmlns:a16="http://schemas.microsoft.com/office/drawing/2014/main" id="{D4D8D4E8-1ACD-E67D-8201-5AF536FE1207}"/>
              </a:ext>
            </a:extLst>
          </p:cNvPr>
          <p:cNvCxnSpPr>
            <a:cxnSpLocks/>
          </p:cNvCxnSpPr>
          <p:nvPr/>
        </p:nvCxnSpPr>
        <p:spPr>
          <a:xfrm>
            <a:off x="8412656" y="5053496"/>
            <a:ext cx="3097143"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47" name="Прямая соединительная линия 46">
            <a:extLst>
              <a:ext uri="{FF2B5EF4-FFF2-40B4-BE49-F238E27FC236}">
                <a16:creationId xmlns:a16="http://schemas.microsoft.com/office/drawing/2014/main" id="{81F3E2EA-E319-BCE3-9154-63AB1F6731F4}"/>
              </a:ext>
            </a:extLst>
          </p:cNvPr>
          <p:cNvCxnSpPr>
            <a:cxnSpLocks/>
          </p:cNvCxnSpPr>
          <p:nvPr/>
        </p:nvCxnSpPr>
        <p:spPr>
          <a:xfrm flipV="1">
            <a:off x="8255690" y="1194369"/>
            <a:ext cx="0" cy="5172114"/>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sp>
        <p:nvSpPr>
          <p:cNvPr id="5" name="Заголовок 1">
            <a:extLst>
              <a:ext uri="{FF2B5EF4-FFF2-40B4-BE49-F238E27FC236}">
                <a16:creationId xmlns:a16="http://schemas.microsoft.com/office/drawing/2014/main" id="{36DA0E60-4C49-2238-F5EB-EA67B4622A70}"/>
              </a:ext>
            </a:extLst>
          </p:cNvPr>
          <p:cNvSpPr txBox="1">
            <a:spLocks/>
          </p:cNvSpPr>
          <p:nvPr/>
        </p:nvSpPr>
        <p:spPr>
          <a:xfrm>
            <a:off x="72000" y="700391"/>
            <a:ext cx="3694929"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endParaRPr lang="ru-KZ" sz="1800" kern="0" dirty="0"/>
          </a:p>
        </p:txBody>
      </p:sp>
    </p:spTree>
    <p:extLst>
      <p:ext uri="{BB962C8B-B14F-4D97-AF65-F5344CB8AC3E}">
        <p14:creationId xmlns:p14="http://schemas.microsoft.com/office/powerpoint/2010/main" val="3830985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238524-76D1-1554-2C15-D1D60D57F1D4}"/>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9ED1D30B-2675-77B8-B4B4-183E820B7DA0}"/>
              </a:ext>
            </a:extLst>
          </p:cNvPr>
          <p:cNvSpPr>
            <a:spLocks noGrp="1"/>
          </p:cNvSpPr>
          <p:nvPr>
            <p:ph type="title"/>
          </p:nvPr>
        </p:nvSpPr>
        <p:spPr/>
        <p:txBody>
          <a:bodyPr/>
          <a:lstStyle/>
          <a:p>
            <a:r>
              <a:rPr lang="ru-RU" dirty="0"/>
              <a:t>2025-2035 ж. </a:t>
            </a:r>
            <a:r>
              <a:rPr lang="ru-RU" dirty="0" err="1"/>
              <a:t>өңірлер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8C092AC2-5883-4026-BDE2-38E1746099FA}"/>
              </a:ext>
            </a:extLst>
          </p:cNvPr>
          <p:cNvSpPr>
            <a:spLocks noGrp="1"/>
          </p:cNvSpPr>
          <p:nvPr>
            <p:ph type="sldNum" sz="quarter" idx="12"/>
          </p:nvPr>
        </p:nvSpPr>
        <p:spPr/>
        <p:txBody>
          <a:bodyPr/>
          <a:lstStyle/>
          <a:p>
            <a:r>
              <a:rPr lang="kk-KZ" dirty="0"/>
              <a:t>78-ден</a:t>
            </a:r>
            <a:r>
              <a:rPr lang="en-US" dirty="0"/>
              <a:t> </a:t>
            </a:r>
            <a:r>
              <a:rPr lang="ru-RU" dirty="0"/>
              <a:t> 44</a:t>
            </a:r>
          </a:p>
        </p:txBody>
      </p:sp>
      <p:sp>
        <p:nvSpPr>
          <p:cNvPr id="5" name="Заголовок 1">
            <a:extLst>
              <a:ext uri="{FF2B5EF4-FFF2-40B4-BE49-F238E27FC236}">
                <a16:creationId xmlns:a16="http://schemas.microsoft.com/office/drawing/2014/main" id="{0632048C-EFD6-AD76-3B2F-15952F97E0BE}"/>
              </a:ext>
            </a:extLst>
          </p:cNvPr>
          <p:cNvSpPr txBox="1">
            <a:spLocks/>
          </p:cNvSpPr>
          <p:nvPr/>
        </p:nvSpPr>
        <p:spPr>
          <a:xfrm>
            <a:off x="72000" y="700391"/>
            <a:ext cx="574514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72AE0DBD-FCD3-C9A0-CBEA-0C7B89C9D379}"/>
              </a:ext>
            </a:extLst>
          </p:cNvPr>
          <p:cNvGraphicFramePr>
            <a:graphicFrameLocks noGrp="1"/>
          </p:cNvGraphicFramePr>
          <p:nvPr>
            <p:extLst>
              <p:ext uri="{D42A27DB-BD31-4B8C-83A1-F6EECF244321}">
                <p14:modId xmlns:p14="http://schemas.microsoft.com/office/powerpoint/2010/main" val="3221151158"/>
              </p:ext>
            </p:extLst>
          </p:nvPr>
        </p:nvGraphicFramePr>
        <p:xfrm>
          <a:off x="175097" y="1070044"/>
          <a:ext cx="11879995" cy="5399996"/>
        </p:xfrm>
        <a:graphic>
          <a:graphicData uri="http://schemas.openxmlformats.org/drawingml/2006/table">
            <a:tbl>
              <a:tblPr bandRow="1">
                <a:tableStyleId>{21E4AEA4-8DFA-4A89-87EB-49C32662AFE0}</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260014">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Тұру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тамақтану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197142">
                <a:tc>
                  <a:txBody>
                    <a:bodyPr/>
                    <a:lstStyle/>
                    <a:p>
                      <a:pPr algn="r" fontAlgn="ctr"/>
                      <a:r>
                        <a:rPr lang="ru-RU" sz="900" b="0" u="none" strike="noStrike" cap="none" dirty="0">
                          <a:solidFill>
                            <a:schemeClr val="dk1"/>
                          </a:solidFill>
                          <a:effectLst/>
                          <a:sym typeface="Arial"/>
                        </a:rPr>
                        <a:t>Абай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dirty="0">
                          <a:solidFill>
                            <a:srgbClr val="000000"/>
                          </a:solidFill>
                          <a:effectLst/>
                          <a:latin typeface="Arial" panose="020B0604020202020204" pitchFamily="34" charset="0"/>
                        </a:rPr>
                        <a:t>3 064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25 603</a:t>
                      </a:r>
                    </a:p>
                  </a:txBody>
                  <a:tcPr marL="9525" marR="9525" marT="0" marB="0" anchor="ctr"/>
                </a:tc>
                <a:extLst>
                  <a:ext uri="{0D108BD9-81ED-4DB2-BD59-A6C34878D82A}">
                    <a16:rowId xmlns:a16="http://schemas.microsoft.com/office/drawing/2014/main" val="1790749394"/>
                  </a:ext>
                </a:extLst>
              </a:tr>
              <a:tr h="197142">
                <a:tc>
                  <a:txBody>
                    <a:bodyPr/>
                    <a:lstStyle/>
                    <a:p>
                      <a:pPr algn="r" fontAlgn="ctr"/>
                      <a:r>
                        <a:rPr lang="ru-RU" sz="900" b="0" u="none" strike="noStrike" cap="none" dirty="0" err="1">
                          <a:solidFill>
                            <a:schemeClr val="dk1"/>
                          </a:solidFill>
                          <a:effectLst/>
                          <a:sym typeface="Arial"/>
                        </a:rPr>
                        <a:t>Ақмола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8 206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36 963</a:t>
                      </a:r>
                    </a:p>
                  </a:txBody>
                  <a:tcPr marL="9525" marR="9525" marT="0" marB="0" anchor="ctr"/>
                </a:tc>
                <a:extLst>
                  <a:ext uri="{0D108BD9-81ED-4DB2-BD59-A6C34878D82A}">
                    <a16:rowId xmlns:a16="http://schemas.microsoft.com/office/drawing/2014/main" val="125471743"/>
                  </a:ext>
                </a:extLst>
              </a:tr>
              <a:tr h="197142">
                <a:tc>
                  <a:txBody>
                    <a:bodyPr/>
                    <a:lstStyle/>
                    <a:p>
                      <a:pPr algn="r" fontAlgn="ctr"/>
                      <a:r>
                        <a:rPr lang="ru-RU" sz="900" b="0" u="none" strike="noStrike" cap="none" dirty="0" err="1">
                          <a:solidFill>
                            <a:schemeClr val="dk1"/>
                          </a:solidFill>
                          <a:effectLst/>
                          <a:sym typeface="Arial"/>
                        </a:rPr>
                        <a:t>Ақтөбе</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2 860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792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45 739</a:t>
                      </a:r>
                    </a:p>
                  </a:txBody>
                  <a:tcPr marL="9525" marR="9525" marT="0" marB="0" anchor="ctr"/>
                </a:tc>
                <a:extLst>
                  <a:ext uri="{0D108BD9-81ED-4DB2-BD59-A6C34878D82A}">
                    <a16:rowId xmlns:a16="http://schemas.microsoft.com/office/drawing/2014/main" val="2043184468"/>
                  </a:ext>
                </a:extLst>
              </a:tr>
              <a:tr h="197142">
                <a:tc>
                  <a:txBody>
                    <a:bodyPr/>
                    <a:lstStyle/>
                    <a:p>
                      <a:pPr algn="r" fontAlgn="ctr"/>
                      <a:r>
                        <a:rPr lang="ru-RU" sz="900" b="0" u="none" strike="noStrike" cap="none" dirty="0">
                          <a:solidFill>
                            <a:schemeClr val="dk1"/>
                          </a:solidFill>
                          <a:effectLst/>
                          <a:sym typeface="Arial"/>
                        </a:rPr>
                        <a:t>Алматы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5 949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2 100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40 531</a:t>
                      </a:r>
                    </a:p>
                  </a:txBody>
                  <a:tcPr marL="9525" marR="9525" marT="0" marB="0" anchor="ctr"/>
                </a:tc>
                <a:extLst>
                  <a:ext uri="{0D108BD9-81ED-4DB2-BD59-A6C34878D82A}">
                    <a16:rowId xmlns:a16="http://schemas.microsoft.com/office/drawing/2014/main" val="2988167856"/>
                  </a:ext>
                </a:extLst>
              </a:tr>
              <a:tr h="197142">
                <a:tc>
                  <a:txBody>
                    <a:bodyPr/>
                    <a:lstStyle/>
                    <a:p>
                      <a:pPr algn="r" fontAlgn="ctr"/>
                      <a:r>
                        <a:rPr lang="ru-RU" sz="900" b="0" u="none" strike="noStrike" cap="none" dirty="0">
                          <a:solidFill>
                            <a:schemeClr val="dk1"/>
                          </a:solidFill>
                          <a:effectLst/>
                          <a:sym typeface="Arial"/>
                        </a:rPr>
                        <a:t>Атырау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1 062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8 707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569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35 463</a:t>
                      </a:r>
                    </a:p>
                  </a:txBody>
                  <a:tcPr marL="9525" marR="9525" marT="0" marB="0" anchor="ctr"/>
                </a:tc>
                <a:extLst>
                  <a:ext uri="{0D108BD9-81ED-4DB2-BD59-A6C34878D82A}">
                    <a16:rowId xmlns:a16="http://schemas.microsoft.com/office/drawing/2014/main" val="983086267"/>
                  </a:ext>
                </a:extLst>
              </a:tr>
              <a:tr h="197142">
                <a:tc>
                  <a:txBody>
                    <a:bodyPr/>
                    <a:lstStyle/>
                    <a:p>
                      <a:pPr algn="r" fontAlgn="ctr"/>
                      <a:r>
                        <a:rPr lang="ru-RU" sz="900" b="0" u="none" strike="noStrike" cap="none" dirty="0">
                          <a:solidFill>
                            <a:schemeClr val="dk1"/>
                          </a:solidFill>
                          <a:effectLst/>
                          <a:sym typeface="Arial"/>
                        </a:rPr>
                        <a:t>Б.-</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2 889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340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31 177</a:t>
                      </a:r>
                    </a:p>
                  </a:txBody>
                  <a:tcPr marL="9525" marR="9525" marT="0" marB="0" anchor="ctr"/>
                </a:tc>
                <a:extLst>
                  <a:ext uri="{0D108BD9-81ED-4DB2-BD59-A6C34878D82A}">
                    <a16:rowId xmlns:a16="http://schemas.microsoft.com/office/drawing/2014/main" val="377476156"/>
                  </a:ext>
                </a:extLst>
              </a:tr>
              <a:tr h="197142">
                <a:tc>
                  <a:txBody>
                    <a:bodyPr/>
                    <a:lstStyle/>
                    <a:p>
                      <a:pPr algn="r" fontAlgn="ctr"/>
                      <a:r>
                        <a:rPr lang="ru-RU" sz="900" b="0" u="none" strike="noStrike" cap="none" dirty="0">
                          <a:solidFill>
                            <a:schemeClr val="dk1"/>
                          </a:solidFill>
                          <a:effectLst/>
                          <a:sym typeface="Arial"/>
                        </a:rPr>
                        <a:t>Жамбыл</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4 925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6 520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637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38 776</a:t>
                      </a:r>
                    </a:p>
                  </a:txBody>
                  <a:tcPr marL="9525" marR="9525" marT="0" marB="0" anchor="ctr"/>
                </a:tc>
                <a:extLst>
                  <a:ext uri="{0D108BD9-81ED-4DB2-BD59-A6C34878D82A}">
                    <a16:rowId xmlns:a16="http://schemas.microsoft.com/office/drawing/2014/main" val="2857730136"/>
                  </a:ext>
                </a:extLst>
              </a:tr>
              <a:tr h="197142">
                <a:tc>
                  <a:txBody>
                    <a:bodyPr/>
                    <a:lstStyle/>
                    <a:p>
                      <a:pPr algn="r" fontAlgn="ctr"/>
                      <a:r>
                        <a:rPr lang="ru-RU" sz="900" b="0" u="none" strike="noStrike" cap="none" dirty="0" err="1">
                          <a:solidFill>
                            <a:schemeClr val="dk1"/>
                          </a:solidFill>
                          <a:effectLst/>
                          <a:sym typeface="Arial"/>
                        </a:rPr>
                        <a:t>Жетісу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3 598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22 250</a:t>
                      </a:r>
                    </a:p>
                  </a:txBody>
                  <a:tcPr marL="9525" marR="9525" marT="0" marB="0" anchor="ctr"/>
                </a:tc>
                <a:extLst>
                  <a:ext uri="{0D108BD9-81ED-4DB2-BD59-A6C34878D82A}">
                    <a16:rowId xmlns:a16="http://schemas.microsoft.com/office/drawing/2014/main" val="3424603289"/>
                  </a:ext>
                </a:extLst>
              </a:tr>
              <a:tr h="197142">
                <a:tc>
                  <a:txBody>
                    <a:bodyPr/>
                    <a:lstStyle/>
                    <a:p>
                      <a:pPr algn="r" fontAlgn="ctr"/>
                      <a:r>
                        <a:rPr lang="ru-RU" sz="900" b="0" u="none" strike="noStrike" cap="none" dirty="0" err="1">
                          <a:solidFill>
                            <a:schemeClr val="dk1"/>
                          </a:solidFill>
                          <a:effectLst/>
                          <a:sym typeface="Arial"/>
                        </a:rPr>
                        <a:t>Қарағанды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2 355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18 992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57 240</a:t>
                      </a:r>
                    </a:p>
                  </a:txBody>
                  <a:tcPr marL="9525" marR="9525" marT="0" marB="0" anchor="ctr"/>
                </a:tc>
                <a:extLst>
                  <a:ext uri="{0D108BD9-81ED-4DB2-BD59-A6C34878D82A}">
                    <a16:rowId xmlns:a16="http://schemas.microsoft.com/office/drawing/2014/main" val="2544990456"/>
                  </a:ext>
                </a:extLst>
              </a:tr>
              <a:tr h="197142">
                <a:tc>
                  <a:txBody>
                    <a:bodyPr/>
                    <a:lstStyle/>
                    <a:p>
                      <a:pPr algn="r" fontAlgn="ctr"/>
                      <a:r>
                        <a:rPr lang="ru-RU" sz="900" b="0" u="none" strike="noStrike" cap="none" dirty="0" err="1">
                          <a:solidFill>
                            <a:schemeClr val="dk1"/>
                          </a:solidFill>
                          <a:effectLst/>
                          <a:sym typeface="Arial"/>
                        </a:rPr>
                        <a:t>Қостанай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11 844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7 407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47 652</a:t>
                      </a:r>
                    </a:p>
                  </a:txBody>
                  <a:tcPr marL="9525" marR="9525" marT="0" marB="0" anchor="ctr"/>
                </a:tc>
                <a:extLst>
                  <a:ext uri="{0D108BD9-81ED-4DB2-BD59-A6C34878D82A}">
                    <a16:rowId xmlns:a16="http://schemas.microsoft.com/office/drawing/2014/main" val="184666127"/>
                  </a:ext>
                </a:extLst>
              </a:tr>
              <a:tr h="197142">
                <a:tc>
                  <a:txBody>
                    <a:bodyPr/>
                    <a:lstStyle/>
                    <a:p>
                      <a:pPr algn="r" fontAlgn="ctr"/>
                      <a:r>
                        <a:rPr lang="ru-RU" sz="900" b="0" u="none" strike="noStrike" cap="none" dirty="0" err="1">
                          <a:solidFill>
                            <a:schemeClr val="dk1"/>
                          </a:solidFill>
                          <a:effectLst/>
                          <a:sym typeface="Arial"/>
                        </a:rPr>
                        <a:t>Қызылорда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3 155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343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27 512</a:t>
                      </a:r>
                    </a:p>
                  </a:txBody>
                  <a:tcPr marL="9525" marR="9525" marT="0" marB="0" anchor="ctr"/>
                </a:tc>
                <a:extLst>
                  <a:ext uri="{0D108BD9-81ED-4DB2-BD59-A6C34878D82A}">
                    <a16:rowId xmlns:a16="http://schemas.microsoft.com/office/drawing/2014/main" val="1095292420"/>
                  </a:ext>
                </a:extLst>
              </a:tr>
              <a:tr h="197142">
                <a:tc>
                  <a:txBody>
                    <a:bodyPr/>
                    <a:lstStyle/>
                    <a:p>
                      <a:pPr algn="r" fontAlgn="ctr"/>
                      <a:r>
                        <a:rPr lang="ru-RU" sz="900" b="0" u="none" strike="noStrike" cap="none" dirty="0" err="1">
                          <a:solidFill>
                            <a:schemeClr val="dk1"/>
                          </a:solidFill>
                          <a:effectLst/>
                          <a:sym typeface="Arial"/>
                        </a:rPr>
                        <a:t>Маңғыстау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7 814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896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30 973</a:t>
                      </a:r>
                    </a:p>
                  </a:txBody>
                  <a:tcPr marL="9525" marR="9525" marT="0" marB="0" anchor="ctr"/>
                </a:tc>
                <a:extLst>
                  <a:ext uri="{0D108BD9-81ED-4DB2-BD59-A6C34878D82A}">
                    <a16:rowId xmlns:a16="http://schemas.microsoft.com/office/drawing/2014/main" val="1624006720"/>
                  </a:ext>
                </a:extLst>
              </a:tr>
              <a:tr h="197142">
                <a:tc>
                  <a:txBody>
                    <a:bodyPr/>
                    <a:lstStyle/>
                    <a:p>
                      <a:pPr algn="r" fontAlgn="ctr"/>
                      <a:r>
                        <a:rPr lang="ru-RU" sz="900" b="0" u="none" strike="noStrike" cap="none" dirty="0">
                          <a:solidFill>
                            <a:schemeClr val="dk1"/>
                          </a:solidFill>
                          <a:effectLst/>
                          <a:sym typeface="Arial"/>
                        </a:rPr>
                        <a:t>Павлодар</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5 227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13 638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4 977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1 746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49 315</a:t>
                      </a:r>
                    </a:p>
                  </a:txBody>
                  <a:tcPr marL="9525" marR="9525" marT="0" marB="0" anchor="ctr"/>
                </a:tc>
                <a:extLst>
                  <a:ext uri="{0D108BD9-81ED-4DB2-BD59-A6C34878D82A}">
                    <a16:rowId xmlns:a16="http://schemas.microsoft.com/office/drawing/2014/main" val="771704854"/>
                  </a:ext>
                </a:extLst>
              </a:tr>
              <a:tr h="197142">
                <a:tc>
                  <a:txBody>
                    <a:bodyPr/>
                    <a:lstStyle/>
                    <a:p>
                      <a:pPr algn="r" fontAlgn="ctr"/>
                      <a:r>
                        <a:rPr lang="ru-RU" sz="900" b="0" u="none" strike="noStrike" cap="none" dirty="0">
                          <a:solidFill>
                            <a:schemeClr val="dk1"/>
                          </a:solidFill>
                          <a:effectLst/>
                          <a:sym typeface="Arial"/>
                        </a:rPr>
                        <a:t>С.-</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6 824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26 490</a:t>
                      </a:r>
                    </a:p>
                  </a:txBody>
                  <a:tcPr marL="9525" marR="9525" marT="0" marB="0" anchor="ctr"/>
                </a:tc>
                <a:extLst>
                  <a:ext uri="{0D108BD9-81ED-4DB2-BD59-A6C34878D82A}">
                    <a16:rowId xmlns:a16="http://schemas.microsoft.com/office/drawing/2014/main" val="1352891898"/>
                  </a:ext>
                </a:extLst>
              </a:tr>
              <a:tr h="197142">
                <a:tc>
                  <a:txBody>
                    <a:bodyPr/>
                    <a:lstStyle/>
                    <a:p>
                      <a:pPr algn="r" fontAlgn="ctr"/>
                      <a:r>
                        <a:rPr lang="ru-RU" sz="900" b="0" u="none" strike="noStrike" cap="none" dirty="0" err="1">
                          <a:solidFill>
                            <a:schemeClr val="dk1"/>
                          </a:solidFill>
                          <a:effectLst/>
                          <a:sym typeface="Arial"/>
                        </a:rPr>
                        <a:t>Түркістан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13 025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7 607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47 350</a:t>
                      </a:r>
                    </a:p>
                  </a:txBody>
                  <a:tcPr marL="9525" marR="9525" marT="0" marB="0" anchor="ctr"/>
                </a:tc>
                <a:extLst>
                  <a:ext uri="{0D108BD9-81ED-4DB2-BD59-A6C34878D82A}">
                    <a16:rowId xmlns:a16="http://schemas.microsoft.com/office/drawing/2014/main" val="3831812551"/>
                  </a:ext>
                </a:extLst>
              </a:tr>
              <a:tr h="197142">
                <a:tc>
                  <a:txBody>
                    <a:bodyPr/>
                    <a:lstStyle/>
                    <a:p>
                      <a:pPr algn="r" fontAlgn="ctr"/>
                      <a:r>
                        <a:rPr lang="ru-RU" sz="900" b="0" u="none" strike="noStrike" cap="none" dirty="0" err="1">
                          <a:solidFill>
                            <a:schemeClr val="dk1"/>
                          </a:solidFill>
                          <a:effectLst/>
                          <a:sym typeface="Arial"/>
                        </a:rPr>
                        <a:t>Ұлытау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417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12 313</a:t>
                      </a:r>
                    </a:p>
                  </a:txBody>
                  <a:tcPr marL="9525" marR="9525" marT="0" marB="0" anchor="ctr"/>
                </a:tc>
                <a:extLst>
                  <a:ext uri="{0D108BD9-81ED-4DB2-BD59-A6C34878D82A}">
                    <a16:rowId xmlns:a16="http://schemas.microsoft.com/office/drawing/2014/main" val="2769433229"/>
                  </a:ext>
                </a:extLst>
              </a:tr>
              <a:tr h="197142">
                <a:tc>
                  <a:txBody>
                    <a:bodyPr/>
                    <a:lstStyle/>
                    <a:p>
                      <a:pPr algn="r" fontAlgn="ctr"/>
                      <a:r>
                        <a:rPr lang="ru-RU" sz="900" b="0" u="none" strike="noStrike" cap="none" dirty="0">
                          <a:solidFill>
                            <a:schemeClr val="dk1"/>
                          </a:solidFill>
                          <a:effectLst/>
                          <a:sym typeface="Arial"/>
                        </a:rPr>
                        <a:t>Ш.-</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4 085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9 688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40 115</a:t>
                      </a:r>
                    </a:p>
                  </a:txBody>
                  <a:tcPr marL="9525" marR="9525" marT="0" marB="0" anchor="ctr"/>
                </a:tc>
                <a:extLst>
                  <a:ext uri="{0D108BD9-81ED-4DB2-BD59-A6C34878D82A}">
                    <a16:rowId xmlns:a16="http://schemas.microsoft.com/office/drawing/2014/main" val="2434409632"/>
                  </a:ext>
                </a:extLst>
              </a:tr>
              <a:tr h="197142">
                <a:tc>
                  <a:txBody>
                    <a:bodyPr/>
                    <a:lstStyle/>
                    <a:p>
                      <a:pPr algn="r" fontAlgn="ctr"/>
                      <a:r>
                        <a:rPr lang="ru-RU" sz="900" b="0" u="none" strike="noStrike" cap="none" dirty="0">
                          <a:solidFill>
                            <a:schemeClr val="dk1"/>
                          </a:solidFill>
                          <a:effectLst/>
                          <a:sym typeface="Arial"/>
                        </a:rPr>
                        <a:t>Астана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9 788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10 293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1 206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63 255</a:t>
                      </a:r>
                    </a:p>
                  </a:txBody>
                  <a:tcPr marL="9525" marR="9525" marT="0" marB="0" anchor="ctr"/>
                </a:tc>
                <a:extLst>
                  <a:ext uri="{0D108BD9-81ED-4DB2-BD59-A6C34878D82A}">
                    <a16:rowId xmlns:a16="http://schemas.microsoft.com/office/drawing/2014/main" val="1784393085"/>
                  </a:ext>
                </a:extLst>
              </a:tr>
              <a:tr h="197142">
                <a:tc>
                  <a:txBody>
                    <a:bodyPr/>
                    <a:lstStyle/>
                    <a:p>
                      <a:pPr algn="r" fontAlgn="ctr"/>
                      <a:r>
                        <a:rPr lang="ru-RU" sz="900" b="0" u="none" strike="noStrike" cap="none" dirty="0">
                          <a:solidFill>
                            <a:schemeClr val="dk1"/>
                          </a:solidFill>
                          <a:effectLst/>
                          <a:sym typeface="Arial"/>
                        </a:rPr>
                        <a:t>Алматы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13 359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11 964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9 857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11 034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10 300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10 610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3 350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100 595</a:t>
                      </a:r>
                    </a:p>
                  </a:txBody>
                  <a:tcPr marL="9525" marR="9525" marT="0" marB="0" anchor="ctr"/>
                </a:tc>
                <a:extLst>
                  <a:ext uri="{0D108BD9-81ED-4DB2-BD59-A6C34878D82A}">
                    <a16:rowId xmlns:a16="http://schemas.microsoft.com/office/drawing/2014/main" val="4051007158"/>
                  </a:ext>
                </a:extLst>
              </a:tr>
              <a:tr h="197142">
                <a:tc>
                  <a:txBody>
                    <a:bodyPr/>
                    <a:lstStyle/>
                    <a:p>
                      <a:pPr algn="r" fontAlgn="ctr"/>
                      <a:r>
                        <a:rPr lang="ru-RU" sz="900" b="0" u="none" strike="noStrike" cap="none" dirty="0">
                          <a:solidFill>
                            <a:schemeClr val="dk1"/>
                          </a:solidFill>
                          <a:effectLst/>
                          <a:sym typeface="Arial"/>
                        </a:rPr>
                        <a:t>Шымкент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4 341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2 942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33 358</a:t>
                      </a:r>
                    </a:p>
                  </a:txBody>
                  <a:tcPr marL="9525" marR="9525" marT="0" marB="0" anchor="ctr"/>
                </a:tc>
                <a:extLst>
                  <a:ext uri="{0D108BD9-81ED-4DB2-BD59-A6C34878D82A}">
                    <a16:rowId xmlns:a16="http://schemas.microsoft.com/office/drawing/2014/main" val="1101556306"/>
                  </a:ext>
                </a:extLst>
              </a:tr>
              <a:tr h="197142">
                <a:tc>
                  <a:txBody>
                    <a:bodyPr/>
                    <a:lstStyle/>
                    <a:p>
                      <a:pPr algn="r" fontAlgn="b"/>
                      <a:r>
                        <a:rPr lang="ru-RU" sz="900" b="1" u="none" strike="noStrike" cap="none" dirty="0" err="1">
                          <a:solidFill>
                            <a:schemeClr val="dk1"/>
                          </a:solidFill>
                          <a:effectLst/>
                          <a:sym typeface="Arial"/>
                        </a:rPr>
                        <a:t>Қазақстан</a:t>
                      </a:r>
                      <a:endParaRPr lang="ru-KZ" sz="900" b="1" i="0" u="none" strike="noStrike" cap="none" dirty="0">
                        <a:solidFill>
                          <a:schemeClr val="dk1"/>
                        </a:solidFill>
                        <a:effectLst/>
                        <a:latin typeface="+mn-lt"/>
                        <a:ea typeface="+mn-ea"/>
                        <a:cs typeface="+mn-cs"/>
                        <a:sym typeface="Arial"/>
                      </a:endParaRPr>
                    </a:p>
                  </a:txBody>
                  <a:tcPr marL="6259" marR="36000" marT="0" marB="0" anchor="ctr"/>
                </a:tc>
                <a:tc>
                  <a:txBody>
                    <a:bodyPr/>
                    <a:lstStyle/>
                    <a:p>
                      <a:pPr algn="ctr" rtl="0" fontAlgn="ctr"/>
                      <a:r>
                        <a:rPr lang="ru-KZ" sz="800" b="1" i="0" u="none" strike="noStrike">
                          <a:solidFill>
                            <a:srgbClr val="000000"/>
                          </a:solidFill>
                          <a:effectLst/>
                          <a:latin typeface="Arial" panose="020B0604020202020204" pitchFamily="34" charset="0"/>
                        </a:rPr>
                        <a:t>81 528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38 501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126 814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35 347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16 386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89 147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38 104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66 472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36 599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7 518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1 124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15 105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40 604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23 222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15 332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54 629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101 410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6 070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18 758</a:t>
                      </a:r>
                    </a:p>
                  </a:txBody>
                  <a:tcPr marL="9525" marR="9525" marT="0" marB="0" anchor="ctr"/>
                </a:tc>
                <a:tc>
                  <a:txBody>
                    <a:bodyPr/>
                    <a:lstStyle/>
                    <a:p>
                      <a:pPr algn="ctr" rtl="0" fontAlgn="ctr"/>
                      <a:r>
                        <a:rPr lang="ru-KZ" sz="800" b="1" i="0" u="none" strike="noStrike" dirty="0">
                          <a:solidFill>
                            <a:srgbClr val="000000"/>
                          </a:solidFill>
                          <a:effectLst/>
                          <a:latin typeface="Arial" panose="020B0604020202020204" pitchFamily="34" charset="0"/>
                        </a:rPr>
                        <a:t>812 670</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88244973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CAF222-5C3B-3C63-05DA-884928AB81EF}"/>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C37EC1C0-739C-EE77-31AF-72A4E5E30C97}"/>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өңірлер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53632700-7D80-2B51-26FB-09457D35D853}"/>
              </a:ext>
            </a:extLst>
          </p:cNvPr>
          <p:cNvSpPr>
            <a:spLocks noGrp="1"/>
          </p:cNvSpPr>
          <p:nvPr>
            <p:ph type="sldNum" sz="quarter" idx="12"/>
          </p:nvPr>
        </p:nvSpPr>
        <p:spPr/>
        <p:txBody>
          <a:bodyPr/>
          <a:lstStyle/>
          <a:p>
            <a:r>
              <a:rPr lang="kk-KZ" dirty="0"/>
              <a:t>78-ден</a:t>
            </a:r>
            <a:r>
              <a:rPr lang="en-US" dirty="0"/>
              <a:t> </a:t>
            </a:r>
            <a:r>
              <a:rPr lang="ru-RU" dirty="0"/>
              <a:t> 45</a:t>
            </a:r>
          </a:p>
        </p:txBody>
      </p:sp>
      <p:sp>
        <p:nvSpPr>
          <p:cNvPr id="5" name="Заголовок 1">
            <a:extLst>
              <a:ext uri="{FF2B5EF4-FFF2-40B4-BE49-F238E27FC236}">
                <a16:creationId xmlns:a16="http://schemas.microsoft.com/office/drawing/2014/main" id="{C128FD57-4047-ACC5-C8D2-5DE5C4194774}"/>
              </a:ext>
            </a:extLst>
          </p:cNvPr>
          <p:cNvSpPr txBox="1">
            <a:spLocks/>
          </p:cNvSpPr>
          <p:nvPr/>
        </p:nvSpPr>
        <p:spPr>
          <a:xfrm>
            <a:off x="72000" y="700391"/>
            <a:ext cx="5803506"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9917F7C3-7E6A-49D7-37C2-6C06014CA398}"/>
              </a:ext>
            </a:extLst>
          </p:cNvPr>
          <p:cNvGraphicFramePr>
            <a:graphicFrameLocks noGrp="1"/>
          </p:cNvGraphicFramePr>
          <p:nvPr>
            <p:extLst>
              <p:ext uri="{D42A27DB-BD31-4B8C-83A1-F6EECF244321}">
                <p14:modId xmlns:p14="http://schemas.microsoft.com/office/powerpoint/2010/main" val="254598493"/>
              </p:ext>
            </p:extLst>
          </p:nvPr>
        </p:nvGraphicFramePr>
        <p:xfrm>
          <a:off x="175097" y="1070044"/>
          <a:ext cx="11879999" cy="5400003"/>
        </p:xfrm>
        <a:graphic>
          <a:graphicData uri="http://schemas.openxmlformats.org/drawingml/2006/table">
            <a:tbl>
              <a:tblPr bandRow="1">
                <a:tableStyleId>{21E4AEA4-8DFA-4A89-87EB-49C32662AFE0}</a:tableStyleId>
              </a:tblPr>
              <a:tblGrid>
                <a:gridCol w="1643975">
                  <a:extLst>
                    <a:ext uri="{9D8B030D-6E8A-4147-A177-3AD203B41FA5}">
                      <a16:colId xmlns:a16="http://schemas.microsoft.com/office/drawing/2014/main" val="857107640"/>
                    </a:ext>
                  </a:extLst>
                </a:gridCol>
                <a:gridCol w="853002">
                  <a:extLst>
                    <a:ext uri="{9D8B030D-6E8A-4147-A177-3AD203B41FA5}">
                      <a16:colId xmlns:a16="http://schemas.microsoft.com/office/drawing/2014/main" val="3570880301"/>
                    </a:ext>
                  </a:extLst>
                </a:gridCol>
                <a:gridCol w="853002">
                  <a:extLst>
                    <a:ext uri="{9D8B030D-6E8A-4147-A177-3AD203B41FA5}">
                      <a16:colId xmlns:a16="http://schemas.microsoft.com/office/drawing/2014/main" val="653208076"/>
                    </a:ext>
                  </a:extLst>
                </a:gridCol>
                <a:gridCol w="853002">
                  <a:extLst>
                    <a:ext uri="{9D8B030D-6E8A-4147-A177-3AD203B41FA5}">
                      <a16:colId xmlns:a16="http://schemas.microsoft.com/office/drawing/2014/main" val="2353179810"/>
                    </a:ext>
                  </a:extLst>
                </a:gridCol>
                <a:gridCol w="853002">
                  <a:extLst>
                    <a:ext uri="{9D8B030D-6E8A-4147-A177-3AD203B41FA5}">
                      <a16:colId xmlns:a16="http://schemas.microsoft.com/office/drawing/2014/main" val="3862630078"/>
                    </a:ext>
                  </a:extLst>
                </a:gridCol>
                <a:gridCol w="853002">
                  <a:extLst>
                    <a:ext uri="{9D8B030D-6E8A-4147-A177-3AD203B41FA5}">
                      <a16:colId xmlns:a16="http://schemas.microsoft.com/office/drawing/2014/main" val="4010029943"/>
                    </a:ext>
                  </a:extLst>
                </a:gridCol>
                <a:gridCol w="853002">
                  <a:extLst>
                    <a:ext uri="{9D8B030D-6E8A-4147-A177-3AD203B41FA5}">
                      <a16:colId xmlns:a16="http://schemas.microsoft.com/office/drawing/2014/main" val="702345676"/>
                    </a:ext>
                  </a:extLst>
                </a:gridCol>
                <a:gridCol w="853002">
                  <a:extLst>
                    <a:ext uri="{9D8B030D-6E8A-4147-A177-3AD203B41FA5}">
                      <a16:colId xmlns:a16="http://schemas.microsoft.com/office/drawing/2014/main" val="1264580491"/>
                    </a:ext>
                  </a:extLst>
                </a:gridCol>
                <a:gridCol w="853002">
                  <a:extLst>
                    <a:ext uri="{9D8B030D-6E8A-4147-A177-3AD203B41FA5}">
                      <a16:colId xmlns:a16="http://schemas.microsoft.com/office/drawing/2014/main" val="1685326651"/>
                    </a:ext>
                  </a:extLst>
                </a:gridCol>
                <a:gridCol w="853002">
                  <a:extLst>
                    <a:ext uri="{9D8B030D-6E8A-4147-A177-3AD203B41FA5}">
                      <a16:colId xmlns:a16="http://schemas.microsoft.com/office/drawing/2014/main" val="1682573322"/>
                    </a:ext>
                  </a:extLst>
                </a:gridCol>
                <a:gridCol w="853002">
                  <a:extLst>
                    <a:ext uri="{9D8B030D-6E8A-4147-A177-3AD203B41FA5}">
                      <a16:colId xmlns:a16="http://schemas.microsoft.com/office/drawing/2014/main" val="965713811"/>
                    </a:ext>
                  </a:extLst>
                </a:gridCol>
                <a:gridCol w="853002">
                  <a:extLst>
                    <a:ext uri="{9D8B030D-6E8A-4147-A177-3AD203B41FA5}">
                      <a16:colId xmlns:a16="http://schemas.microsoft.com/office/drawing/2014/main" val="3209965766"/>
                    </a:ext>
                  </a:extLst>
                </a:gridCol>
                <a:gridCol w="853002">
                  <a:extLst>
                    <a:ext uri="{9D8B030D-6E8A-4147-A177-3AD203B41FA5}">
                      <a16:colId xmlns:a16="http://schemas.microsoft.com/office/drawing/2014/main" val="581187171"/>
                    </a:ext>
                  </a:extLst>
                </a:gridCol>
              </a:tblGrid>
              <a:tr h="360507">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ctr" fontAlgn="ctr"/>
                      <a:r>
                        <a:rPr lang="ru-RU" sz="1100" b="0" i="0" u="none" strike="noStrike" dirty="0">
                          <a:solidFill>
                            <a:schemeClr val="bg1"/>
                          </a:solidFill>
                          <a:effectLst/>
                          <a:latin typeface="+mn-lt"/>
                        </a:rPr>
                        <a:t>2025</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2026</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2027</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2028</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2029</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2030</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2031</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2032</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2033</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2034</a:t>
                      </a:r>
                    </a:p>
                  </a:txBody>
                  <a:tcPr marL="9525" marR="9525" marT="0" marB="0" anchor="ctr">
                    <a:solidFill>
                      <a:srgbClr val="002060"/>
                    </a:solidFill>
                  </a:tcPr>
                </a:tc>
                <a:tc>
                  <a:txBody>
                    <a:bodyPr/>
                    <a:lstStyle/>
                    <a:p>
                      <a:pPr algn="ctr" fontAlgn="ctr"/>
                      <a:r>
                        <a:rPr lang="ru-RU" sz="1100" b="0" i="0" u="none" strike="noStrike" dirty="0">
                          <a:solidFill>
                            <a:schemeClr val="bg1"/>
                          </a:solidFill>
                          <a:effectLst/>
                          <a:latin typeface="+mn-lt"/>
                        </a:rPr>
                        <a:t>2035</a:t>
                      </a:r>
                    </a:p>
                  </a:txBody>
                  <a:tcPr marL="9525" marR="9525" marT="0" marB="0" anchor="ctr">
                    <a:solidFill>
                      <a:srgbClr val="002060"/>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rgbClr val="002060"/>
                    </a:solidFill>
                  </a:tcPr>
                </a:tc>
                <a:extLst>
                  <a:ext uri="{0D108BD9-81ED-4DB2-BD59-A6C34878D82A}">
                    <a16:rowId xmlns:a16="http://schemas.microsoft.com/office/drawing/2014/main" val="2246136800"/>
                  </a:ext>
                </a:extLst>
              </a:tr>
              <a:tr h="239976">
                <a:tc>
                  <a:txBody>
                    <a:bodyPr/>
                    <a:lstStyle/>
                    <a:p>
                      <a:pPr algn="r" fontAlgn="ctr"/>
                      <a:r>
                        <a:rPr lang="ru-RU" sz="1050" b="0" u="none" strike="noStrike" cap="none" dirty="0">
                          <a:solidFill>
                            <a:schemeClr val="dk1"/>
                          </a:solidFill>
                          <a:effectLst/>
                          <a:sym typeface="Arial"/>
                        </a:rPr>
                        <a:t>Абай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2 091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2 659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25 603</a:t>
                      </a:r>
                    </a:p>
                  </a:txBody>
                  <a:tcPr marL="9525" marR="9525" marT="0" marB="0" anchor="ctr"/>
                </a:tc>
                <a:extLst>
                  <a:ext uri="{0D108BD9-81ED-4DB2-BD59-A6C34878D82A}">
                    <a16:rowId xmlns:a16="http://schemas.microsoft.com/office/drawing/2014/main" val="1790749394"/>
                  </a:ext>
                </a:extLst>
              </a:tr>
              <a:tr h="239976">
                <a:tc>
                  <a:txBody>
                    <a:bodyPr/>
                    <a:lstStyle/>
                    <a:p>
                      <a:pPr algn="r" fontAlgn="ctr"/>
                      <a:r>
                        <a:rPr lang="ru-RU" sz="1050" b="0" u="none" strike="noStrike" cap="none" dirty="0" err="1">
                          <a:solidFill>
                            <a:schemeClr val="dk1"/>
                          </a:solidFill>
                          <a:effectLst/>
                          <a:sym typeface="Arial"/>
                        </a:rPr>
                        <a:t>Ақмола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2 783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4 024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36 963</a:t>
                      </a:r>
                    </a:p>
                  </a:txBody>
                  <a:tcPr marL="9525" marR="9525" marT="0" marB="0" anchor="ctr"/>
                </a:tc>
                <a:extLst>
                  <a:ext uri="{0D108BD9-81ED-4DB2-BD59-A6C34878D82A}">
                    <a16:rowId xmlns:a16="http://schemas.microsoft.com/office/drawing/2014/main" val="125471743"/>
                  </a:ext>
                </a:extLst>
              </a:tr>
              <a:tr h="239976">
                <a:tc>
                  <a:txBody>
                    <a:bodyPr/>
                    <a:lstStyle/>
                    <a:p>
                      <a:pPr algn="r" fontAlgn="ctr"/>
                      <a:r>
                        <a:rPr lang="ru-RU" sz="1050" b="0" u="none" strike="noStrike" cap="none" dirty="0" err="1">
                          <a:solidFill>
                            <a:schemeClr val="dk1"/>
                          </a:solidFill>
                          <a:effectLst/>
                          <a:sym typeface="Arial"/>
                        </a:rPr>
                        <a:t>Ақтөбе</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3 848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4 716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45 739</a:t>
                      </a:r>
                    </a:p>
                  </a:txBody>
                  <a:tcPr marL="9525" marR="9525" marT="0" marB="0" anchor="ctr"/>
                </a:tc>
                <a:extLst>
                  <a:ext uri="{0D108BD9-81ED-4DB2-BD59-A6C34878D82A}">
                    <a16:rowId xmlns:a16="http://schemas.microsoft.com/office/drawing/2014/main" val="2043184468"/>
                  </a:ext>
                </a:extLst>
              </a:tr>
              <a:tr h="239976">
                <a:tc>
                  <a:txBody>
                    <a:bodyPr/>
                    <a:lstStyle/>
                    <a:p>
                      <a:pPr algn="r" fontAlgn="ctr"/>
                      <a:r>
                        <a:rPr lang="ru-RU" sz="1050" b="0" u="none" strike="noStrike" cap="none" dirty="0">
                          <a:solidFill>
                            <a:schemeClr val="dk1"/>
                          </a:solidFill>
                          <a:effectLst/>
                          <a:sym typeface="Arial"/>
                        </a:rPr>
                        <a:t>Алматы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3 123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4 232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40 531</a:t>
                      </a:r>
                    </a:p>
                  </a:txBody>
                  <a:tcPr marL="9525" marR="9525" marT="0" marB="0" anchor="ctr"/>
                </a:tc>
                <a:extLst>
                  <a:ext uri="{0D108BD9-81ED-4DB2-BD59-A6C34878D82A}">
                    <a16:rowId xmlns:a16="http://schemas.microsoft.com/office/drawing/2014/main" val="2988167856"/>
                  </a:ext>
                </a:extLst>
              </a:tr>
              <a:tr h="239976">
                <a:tc>
                  <a:txBody>
                    <a:bodyPr/>
                    <a:lstStyle/>
                    <a:p>
                      <a:pPr algn="r" fontAlgn="ctr"/>
                      <a:r>
                        <a:rPr lang="ru-RU" sz="1050" b="0" u="none" strike="noStrike" cap="none" dirty="0">
                          <a:solidFill>
                            <a:schemeClr val="dk1"/>
                          </a:solidFill>
                          <a:effectLst/>
                          <a:sym typeface="Arial"/>
                        </a:rPr>
                        <a:t>Атырау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2 835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3 578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35 463</a:t>
                      </a:r>
                    </a:p>
                  </a:txBody>
                  <a:tcPr marL="9525" marR="9525" marT="0" marB="0" anchor="ctr"/>
                </a:tc>
                <a:extLst>
                  <a:ext uri="{0D108BD9-81ED-4DB2-BD59-A6C34878D82A}">
                    <a16:rowId xmlns:a16="http://schemas.microsoft.com/office/drawing/2014/main" val="983086267"/>
                  </a:ext>
                </a:extLst>
              </a:tr>
              <a:tr h="239976">
                <a:tc>
                  <a:txBody>
                    <a:bodyPr/>
                    <a:lstStyle/>
                    <a:p>
                      <a:pPr algn="r" fontAlgn="ctr"/>
                      <a:r>
                        <a:rPr lang="ru-RU" sz="1050" b="0" u="none" strike="noStrike" cap="none" dirty="0">
                          <a:solidFill>
                            <a:schemeClr val="dk1"/>
                          </a:solidFill>
                          <a:effectLst/>
                          <a:sym typeface="Arial"/>
                        </a:rPr>
                        <a:t>Б.-</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2 538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3 070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31 177</a:t>
                      </a:r>
                    </a:p>
                  </a:txBody>
                  <a:tcPr marL="9525" marR="9525" marT="0" marB="0" anchor="ctr"/>
                </a:tc>
                <a:extLst>
                  <a:ext uri="{0D108BD9-81ED-4DB2-BD59-A6C34878D82A}">
                    <a16:rowId xmlns:a16="http://schemas.microsoft.com/office/drawing/2014/main" val="377476156"/>
                  </a:ext>
                </a:extLst>
              </a:tr>
              <a:tr h="239976">
                <a:tc>
                  <a:txBody>
                    <a:bodyPr/>
                    <a:lstStyle/>
                    <a:p>
                      <a:pPr algn="r" fontAlgn="ctr"/>
                      <a:r>
                        <a:rPr lang="ru-RU" sz="1050" b="0" u="none" strike="noStrike" cap="none" dirty="0">
                          <a:solidFill>
                            <a:schemeClr val="dk1"/>
                          </a:solidFill>
                          <a:effectLst/>
                          <a:sym typeface="Arial"/>
                        </a:rPr>
                        <a:t>Жамбыл</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2 996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4 224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38 776</a:t>
                      </a:r>
                    </a:p>
                  </a:txBody>
                  <a:tcPr marL="9525" marR="9525" marT="0" marB="0" anchor="ctr"/>
                </a:tc>
                <a:extLst>
                  <a:ext uri="{0D108BD9-81ED-4DB2-BD59-A6C34878D82A}">
                    <a16:rowId xmlns:a16="http://schemas.microsoft.com/office/drawing/2014/main" val="2857730136"/>
                  </a:ext>
                </a:extLst>
              </a:tr>
              <a:tr h="239976">
                <a:tc>
                  <a:txBody>
                    <a:bodyPr/>
                    <a:lstStyle/>
                    <a:p>
                      <a:pPr algn="r" fontAlgn="ctr"/>
                      <a:r>
                        <a:rPr lang="ru-RU" sz="1050" b="0" u="none" strike="noStrike" cap="none" dirty="0" err="1">
                          <a:solidFill>
                            <a:schemeClr val="dk1"/>
                          </a:solidFill>
                          <a:effectLst/>
                          <a:sym typeface="Arial"/>
                        </a:rPr>
                        <a:t>Жетісу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1 691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22 250</a:t>
                      </a:r>
                    </a:p>
                  </a:txBody>
                  <a:tcPr marL="9525" marR="9525" marT="0" marB="0" anchor="ctr"/>
                </a:tc>
                <a:extLst>
                  <a:ext uri="{0D108BD9-81ED-4DB2-BD59-A6C34878D82A}">
                    <a16:rowId xmlns:a16="http://schemas.microsoft.com/office/drawing/2014/main" val="3424603289"/>
                  </a:ext>
                </a:extLst>
              </a:tr>
              <a:tr h="239976">
                <a:tc>
                  <a:txBody>
                    <a:bodyPr/>
                    <a:lstStyle/>
                    <a:p>
                      <a:pPr algn="r" fontAlgn="ctr"/>
                      <a:r>
                        <a:rPr lang="ru-RU" sz="1050" b="0" u="none" strike="noStrike" cap="none" dirty="0" err="1">
                          <a:solidFill>
                            <a:schemeClr val="dk1"/>
                          </a:solidFill>
                          <a:effectLst/>
                          <a:sym typeface="Arial"/>
                        </a:rPr>
                        <a:t>Қарағанды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4 742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6 058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57 240</a:t>
                      </a:r>
                    </a:p>
                  </a:txBody>
                  <a:tcPr marL="9525" marR="9525" marT="0" marB="0" anchor="ctr"/>
                </a:tc>
                <a:extLst>
                  <a:ext uri="{0D108BD9-81ED-4DB2-BD59-A6C34878D82A}">
                    <a16:rowId xmlns:a16="http://schemas.microsoft.com/office/drawing/2014/main" val="2544990456"/>
                  </a:ext>
                </a:extLst>
              </a:tr>
              <a:tr h="239976">
                <a:tc>
                  <a:txBody>
                    <a:bodyPr/>
                    <a:lstStyle/>
                    <a:p>
                      <a:pPr algn="r" fontAlgn="ctr"/>
                      <a:r>
                        <a:rPr lang="ru-RU" sz="1050" b="0" u="none" strike="noStrike" cap="none" dirty="0" err="1">
                          <a:solidFill>
                            <a:schemeClr val="dk1"/>
                          </a:solidFill>
                          <a:effectLst/>
                          <a:sym typeface="Arial"/>
                        </a:rPr>
                        <a:t>Қостанай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3 520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5 172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47 652</a:t>
                      </a:r>
                    </a:p>
                  </a:txBody>
                  <a:tcPr marL="9525" marR="9525" marT="0" marB="0" anchor="ctr"/>
                </a:tc>
                <a:extLst>
                  <a:ext uri="{0D108BD9-81ED-4DB2-BD59-A6C34878D82A}">
                    <a16:rowId xmlns:a16="http://schemas.microsoft.com/office/drawing/2014/main" val="184666127"/>
                  </a:ext>
                </a:extLst>
              </a:tr>
              <a:tr h="239976">
                <a:tc>
                  <a:txBody>
                    <a:bodyPr/>
                    <a:lstStyle/>
                    <a:p>
                      <a:pPr algn="r" fontAlgn="ctr"/>
                      <a:r>
                        <a:rPr lang="ru-RU" sz="1050" b="0" u="none" strike="noStrike" cap="none" dirty="0" err="1">
                          <a:solidFill>
                            <a:schemeClr val="dk1"/>
                          </a:solidFill>
                          <a:effectLst/>
                          <a:sym typeface="Arial"/>
                        </a:rPr>
                        <a:t>Қызылорда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2 166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2 970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27 512</a:t>
                      </a:r>
                    </a:p>
                  </a:txBody>
                  <a:tcPr marL="9525" marR="9525" marT="0" marB="0" anchor="ctr"/>
                </a:tc>
                <a:extLst>
                  <a:ext uri="{0D108BD9-81ED-4DB2-BD59-A6C34878D82A}">
                    <a16:rowId xmlns:a16="http://schemas.microsoft.com/office/drawing/2014/main" val="1095292420"/>
                  </a:ext>
                </a:extLst>
              </a:tr>
              <a:tr h="239976">
                <a:tc>
                  <a:txBody>
                    <a:bodyPr/>
                    <a:lstStyle/>
                    <a:p>
                      <a:pPr algn="r" fontAlgn="ctr"/>
                      <a:r>
                        <a:rPr lang="ru-RU" sz="1050" b="0" u="none" strike="noStrike" cap="none" dirty="0" err="1">
                          <a:solidFill>
                            <a:schemeClr val="dk1"/>
                          </a:solidFill>
                          <a:effectLst/>
                          <a:sym typeface="Arial"/>
                        </a:rPr>
                        <a:t>Маңғыстау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2 527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3 179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30 973</a:t>
                      </a:r>
                    </a:p>
                  </a:txBody>
                  <a:tcPr marL="9525" marR="9525" marT="0" marB="0" anchor="ctr"/>
                </a:tc>
                <a:extLst>
                  <a:ext uri="{0D108BD9-81ED-4DB2-BD59-A6C34878D82A}">
                    <a16:rowId xmlns:a16="http://schemas.microsoft.com/office/drawing/2014/main" val="1624006720"/>
                  </a:ext>
                </a:extLst>
              </a:tr>
              <a:tr h="239976">
                <a:tc>
                  <a:txBody>
                    <a:bodyPr/>
                    <a:lstStyle/>
                    <a:p>
                      <a:pPr algn="r" fontAlgn="ctr"/>
                      <a:r>
                        <a:rPr lang="ru-RU" sz="1050" b="0" u="none" strike="noStrike" cap="none" dirty="0">
                          <a:solidFill>
                            <a:schemeClr val="dk1"/>
                          </a:solidFill>
                          <a:effectLst/>
                          <a:sym typeface="Arial"/>
                        </a:rPr>
                        <a:t>Павлодар</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3 819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5 219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49 315</a:t>
                      </a:r>
                    </a:p>
                  </a:txBody>
                  <a:tcPr marL="9525" marR="9525" marT="0" marB="0" anchor="ctr"/>
                </a:tc>
                <a:extLst>
                  <a:ext uri="{0D108BD9-81ED-4DB2-BD59-A6C34878D82A}">
                    <a16:rowId xmlns:a16="http://schemas.microsoft.com/office/drawing/2014/main" val="771704854"/>
                  </a:ext>
                </a:extLst>
              </a:tr>
              <a:tr h="239976">
                <a:tc>
                  <a:txBody>
                    <a:bodyPr/>
                    <a:lstStyle/>
                    <a:p>
                      <a:pPr algn="r" fontAlgn="ctr"/>
                      <a:r>
                        <a:rPr lang="ru-RU" sz="1050" b="0" u="none" strike="noStrike" cap="none" dirty="0">
                          <a:solidFill>
                            <a:schemeClr val="dk1"/>
                          </a:solidFill>
                          <a:effectLst/>
                          <a:sym typeface="Arial"/>
                        </a:rPr>
                        <a:t>С.-</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2 080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2 740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26 490</a:t>
                      </a:r>
                    </a:p>
                  </a:txBody>
                  <a:tcPr marL="9525" marR="9525" marT="0" marB="0" anchor="ctr"/>
                </a:tc>
                <a:extLst>
                  <a:ext uri="{0D108BD9-81ED-4DB2-BD59-A6C34878D82A}">
                    <a16:rowId xmlns:a16="http://schemas.microsoft.com/office/drawing/2014/main" val="1352891898"/>
                  </a:ext>
                </a:extLst>
              </a:tr>
              <a:tr h="239976">
                <a:tc>
                  <a:txBody>
                    <a:bodyPr/>
                    <a:lstStyle/>
                    <a:p>
                      <a:pPr algn="r" fontAlgn="ctr"/>
                      <a:r>
                        <a:rPr lang="ru-RU" sz="1050" b="0" u="none" strike="noStrike" cap="none" dirty="0" err="1">
                          <a:solidFill>
                            <a:schemeClr val="dk1"/>
                          </a:solidFill>
                          <a:effectLst/>
                          <a:sym typeface="Arial"/>
                        </a:rPr>
                        <a:t>Түркістан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5 678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47 350</a:t>
                      </a:r>
                    </a:p>
                  </a:txBody>
                  <a:tcPr marL="9525" marR="9525" marT="0" marB="0" anchor="ctr"/>
                </a:tc>
                <a:extLst>
                  <a:ext uri="{0D108BD9-81ED-4DB2-BD59-A6C34878D82A}">
                    <a16:rowId xmlns:a16="http://schemas.microsoft.com/office/drawing/2014/main" val="3831812551"/>
                  </a:ext>
                </a:extLst>
              </a:tr>
              <a:tr h="239976">
                <a:tc>
                  <a:txBody>
                    <a:bodyPr/>
                    <a:lstStyle/>
                    <a:p>
                      <a:pPr algn="r" fontAlgn="ctr"/>
                      <a:r>
                        <a:rPr lang="ru-RU" sz="1050" b="0" u="none" strike="noStrike" cap="none" dirty="0" err="1">
                          <a:solidFill>
                            <a:schemeClr val="dk1"/>
                          </a:solidFill>
                          <a:effectLst/>
                          <a:sym typeface="Arial"/>
                        </a:rPr>
                        <a:t>Ұлытау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1 318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12 313</a:t>
                      </a:r>
                    </a:p>
                  </a:txBody>
                  <a:tcPr marL="9525" marR="9525" marT="0" marB="0" anchor="ctr"/>
                </a:tc>
                <a:extLst>
                  <a:ext uri="{0D108BD9-81ED-4DB2-BD59-A6C34878D82A}">
                    <a16:rowId xmlns:a16="http://schemas.microsoft.com/office/drawing/2014/main" val="2769433229"/>
                  </a:ext>
                </a:extLst>
              </a:tr>
              <a:tr h="239976">
                <a:tc>
                  <a:txBody>
                    <a:bodyPr/>
                    <a:lstStyle/>
                    <a:p>
                      <a:pPr algn="r" fontAlgn="ctr"/>
                      <a:r>
                        <a:rPr lang="ru-RU" sz="1050" b="0" u="none" strike="noStrike" cap="none" dirty="0">
                          <a:solidFill>
                            <a:schemeClr val="dk1"/>
                          </a:solidFill>
                          <a:effectLst/>
                          <a:sym typeface="Arial"/>
                        </a:rPr>
                        <a:t>Ш.-</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3 353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4 120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40 115</a:t>
                      </a:r>
                    </a:p>
                  </a:txBody>
                  <a:tcPr marL="9525" marR="9525" marT="0" marB="0" anchor="ctr"/>
                </a:tc>
                <a:extLst>
                  <a:ext uri="{0D108BD9-81ED-4DB2-BD59-A6C34878D82A}">
                    <a16:rowId xmlns:a16="http://schemas.microsoft.com/office/drawing/2014/main" val="2434409632"/>
                  </a:ext>
                </a:extLst>
              </a:tr>
              <a:tr h="239976">
                <a:tc>
                  <a:txBody>
                    <a:bodyPr/>
                    <a:lstStyle/>
                    <a:p>
                      <a:pPr algn="r" fontAlgn="ctr"/>
                      <a:r>
                        <a:rPr lang="ru-RU" sz="1050" b="0" u="none" strike="noStrike" cap="none" dirty="0">
                          <a:solidFill>
                            <a:schemeClr val="dk1"/>
                          </a:solidFill>
                          <a:effectLst/>
                          <a:sym typeface="Arial"/>
                        </a:rPr>
                        <a:t>Астана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5 699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6 406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63 255</a:t>
                      </a:r>
                    </a:p>
                  </a:txBody>
                  <a:tcPr marL="9525" marR="9525" marT="0" marB="0" anchor="ctr"/>
                </a:tc>
                <a:extLst>
                  <a:ext uri="{0D108BD9-81ED-4DB2-BD59-A6C34878D82A}">
                    <a16:rowId xmlns:a16="http://schemas.microsoft.com/office/drawing/2014/main" val="1784393085"/>
                  </a:ext>
                </a:extLst>
              </a:tr>
              <a:tr h="239976">
                <a:tc>
                  <a:txBody>
                    <a:bodyPr/>
                    <a:lstStyle/>
                    <a:p>
                      <a:pPr algn="r" fontAlgn="ctr"/>
                      <a:r>
                        <a:rPr lang="ru-RU" sz="1050" b="0" u="none" strike="noStrike" cap="none" dirty="0">
                          <a:solidFill>
                            <a:schemeClr val="dk1"/>
                          </a:solidFill>
                          <a:effectLst/>
                          <a:sym typeface="Arial"/>
                        </a:rPr>
                        <a:t>Алматы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8 682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8 797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10 376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100 595</a:t>
                      </a:r>
                    </a:p>
                  </a:txBody>
                  <a:tcPr marL="9525" marR="9525" marT="0" marB="0" anchor="ctr"/>
                </a:tc>
                <a:extLst>
                  <a:ext uri="{0D108BD9-81ED-4DB2-BD59-A6C34878D82A}">
                    <a16:rowId xmlns:a16="http://schemas.microsoft.com/office/drawing/2014/main" val="4051007158"/>
                  </a:ext>
                </a:extLst>
              </a:tr>
              <a:tr h="239976">
                <a:tc>
                  <a:txBody>
                    <a:bodyPr/>
                    <a:lstStyle/>
                    <a:p>
                      <a:pPr algn="r" fontAlgn="ctr"/>
                      <a:r>
                        <a:rPr lang="ru-RU" sz="1050" b="0" u="none" strike="noStrike" cap="none" dirty="0">
                          <a:solidFill>
                            <a:schemeClr val="dk1"/>
                          </a:solidFill>
                          <a:effectLst/>
                          <a:sym typeface="Arial"/>
                        </a:rPr>
                        <a:t>Шымкент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2 776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3 512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33 358</a:t>
                      </a:r>
                    </a:p>
                  </a:txBody>
                  <a:tcPr marL="9525" marR="9525" marT="0" marB="0" anchor="ctr"/>
                </a:tc>
                <a:extLst>
                  <a:ext uri="{0D108BD9-81ED-4DB2-BD59-A6C34878D82A}">
                    <a16:rowId xmlns:a16="http://schemas.microsoft.com/office/drawing/2014/main" val="1101556306"/>
                  </a:ext>
                </a:extLst>
              </a:tr>
              <a:tr h="239976">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65 226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73 253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69 635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65 445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65 626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68 538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72 129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79 716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82 605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84 841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85 656</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812 670</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212221536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CA71CA-EB79-BEF3-96CD-1272F8D6D06B}"/>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32CA4767-7862-7C15-CC5C-AC036CACAF59}"/>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940B780E-6FB6-AA4D-809B-73D4E3CBC574}"/>
              </a:ext>
            </a:extLst>
          </p:cNvPr>
          <p:cNvSpPr>
            <a:spLocks noGrp="1"/>
          </p:cNvSpPr>
          <p:nvPr>
            <p:ph type="sldNum" sz="quarter" idx="12"/>
          </p:nvPr>
        </p:nvSpPr>
        <p:spPr/>
        <p:txBody>
          <a:bodyPr/>
          <a:lstStyle/>
          <a:p>
            <a:r>
              <a:rPr lang="kk-KZ" dirty="0"/>
              <a:t>78-ден</a:t>
            </a:r>
            <a:r>
              <a:rPr lang="en-US" dirty="0"/>
              <a:t> </a:t>
            </a:r>
            <a:r>
              <a:rPr lang="ru-RU" dirty="0"/>
              <a:t> 46</a:t>
            </a:r>
          </a:p>
        </p:txBody>
      </p:sp>
      <p:sp>
        <p:nvSpPr>
          <p:cNvPr id="5" name="Заголовок 1">
            <a:extLst>
              <a:ext uri="{FF2B5EF4-FFF2-40B4-BE49-F238E27FC236}">
                <a16:creationId xmlns:a16="http://schemas.microsoft.com/office/drawing/2014/main" id="{021FC45E-7AF8-6148-7AD2-D4EFCE0E3237}"/>
              </a:ext>
            </a:extLst>
          </p:cNvPr>
          <p:cNvSpPr txBox="1">
            <a:spLocks/>
          </p:cNvSpPr>
          <p:nvPr/>
        </p:nvSpPr>
        <p:spPr>
          <a:xfrm>
            <a:off x="72000" y="700391"/>
            <a:ext cx="6455260"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r>
              <a:rPr lang="ru-RU" sz="1800" kern="0" dirty="0"/>
              <a:t>, </a:t>
            </a:r>
            <a:r>
              <a:rPr lang="ru-RU" sz="1800" kern="0" dirty="0" err="1"/>
              <a:t>Базалық</a:t>
            </a:r>
            <a:r>
              <a:rPr lang="ru-RU" sz="1800" kern="0" dirty="0"/>
              <a:t> сценарий</a:t>
            </a:r>
            <a:endParaRPr lang="ru-KZ" sz="1800" kern="0" dirty="0"/>
          </a:p>
        </p:txBody>
      </p:sp>
      <p:graphicFrame>
        <p:nvGraphicFramePr>
          <p:cNvPr id="9" name="Таблица 8">
            <a:extLst>
              <a:ext uri="{FF2B5EF4-FFF2-40B4-BE49-F238E27FC236}">
                <a16:creationId xmlns:a16="http://schemas.microsoft.com/office/drawing/2014/main" id="{F6258EAF-D509-EC94-EE99-C7B4DCC4AB52}"/>
              </a:ext>
            </a:extLst>
          </p:cNvPr>
          <p:cNvGraphicFramePr>
            <a:graphicFrameLocks noGrp="1"/>
          </p:cNvGraphicFramePr>
          <p:nvPr>
            <p:extLst>
              <p:ext uri="{D42A27DB-BD31-4B8C-83A1-F6EECF244321}">
                <p14:modId xmlns:p14="http://schemas.microsoft.com/office/powerpoint/2010/main" val="2099199808"/>
              </p:ext>
            </p:extLst>
          </p:nvPr>
        </p:nvGraphicFramePr>
        <p:xfrm>
          <a:off x="175097" y="1070044"/>
          <a:ext cx="11879995" cy="5399995"/>
        </p:xfrm>
        <a:graphic>
          <a:graphicData uri="http://schemas.openxmlformats.org/drawingml/2006/table">
            <a:tbl>
              <a:tblPr bandRow="1">
                <a:tableStyleId>{21E4AEA4-8DFA-4A89-87EB-49C32662AFE0}</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876615">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Услуги по проживанию и </a:t>
                      </a:r>
                      <a:endParaRPr lang="en-US" sz="900" b="0" u="none" strike="noStrike" dirty="0">
                        <a:solidFill>
                          <a:srgbClr val="000000"/>
                        </a:solidFill>
                        <a:effectLst/>
                      </a:endParaRPr>
                    </a:p>
                    <a:p>
                      <a:pPr algn="l" fontAlgn="ctr"/>
                      <a:r>
                        <a:rPr lang="ru-RU" sz="900" b="0" u="none" strike="noStrike" dirty="0">
                          <a:solidFill>
                            <a:srgbClr val="000000"/>
                          </a:solidFill>
                          <a:effectLst/>
                        </a:rPr>
                        <a:t>питанию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2025</a:t>
                      </a:r>
                    </a:p>
                  </a:txBody>
                  <a:tcPr marL="9525" marR="36000" marT="0" marB="0" anchor="ctr">
                    <a:solidFill>
                      <a:srgbClr val="002060"/>
                    </a:solidFill>
                  </a:tcPr>
                </a:tc>
                <a:tc>
                  <a:txBody>
                    <a:bodyPr/>
                    <a:lstStyle/>
                    <a:p>
                      <a:pPr algn="ctr" rtl="0" fontAlgn="ctr"/>
                      <a:r>
                        <a:rPr lang="ru-KZ" sz="1000" b="0" i="0" u="none" strike="noStrike" dirty="0">
                          <a:solidFill>
                            <a:srgbClr val="000000"/>
                          </a:solidFill>
                          <a:effectLst/>
                          <a:latin typeface="Arial" panose="020B0604020202020204" pitchFamily="34" charset="0"/>
                        </a:rPr>
                        <a:t>2 975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1 585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65 226</a:t>
                      </a:r>
                    </a:p>
                  </a:txBody>
                  <a:tcPr marL="9525" marR="9525" marT="0" marB="0" anchor="ctr"/>
                </a:tc>
                <a:extLst>
                  <a:ext uri="{0D108BD9-81ED-4DB2-BD59-A6C34878D82A}">
                    <a16:rowId xmlns:a16="http://schemas.microsoft.com/office/drawing/2014/main" val="1790749394"/>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2026</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4 314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1 620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73 253</a:t>
                      </a:r>
                    </a:p>
                  </a:txBody>
                  <a:tcPr marL="9525" marR="9525" marT="0" marB="0" anchor="ctr"/>
                </a:tc>
                <a:extLst>
                  <a:ext uri="{0D108BD9-81ED-4DB2-BD59-A6C34878D82A}">
                    <a16:rowId xmlns:a16="http://schemas.microsoft.com/office/drawing/2014/main" val="125471743"/>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2027</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5 051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11 280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10 651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1 600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69 635</a:t>
                      </a:r>
                    </a:p>
                  </a:txBody>
                  <a:tcPr marL="9525" marR="9525" marT="0" marB="0" anchor="ctr"/>
                </a:tc>
                <a:extLst>
                  <a:ext uri="{0D108BD9-81ED-4DB2-BD59-A6C34878D82A}">
                    <a16:rowId xmlns:a16="http://schemas.microsoft.com/office/drawing/2014/main" val="2043184468"/>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2028</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4 992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1 496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65 445</a:t>
                      </a:r>
                    </a:p>
                  </a:txBody>
                  <a:tcPr marL="9525" marR="9525" marT="0" marB="0" anchor="ctr"/>
                </a:tc>
                <a:extLst>
                  <a:ext uri="{0D108BD9-81ED-4DB2-BD59-A6C34878D82A}">
                    <a16:rowId xmlns:a16="http://schemas.microsoft.com/office/drawing/2014/main" val="298816785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2029</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5 693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10 319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65 626</a:t>
                      </a:r>
                    </a:p>
                  </a:txBody>
                  <a:tcPr marL="9525" marR="9525" marT="0" marB="0" anchor="ctr"/>
                </a:tc>
                <a:extLst>
                  <a:ext uri="{0D108BD9-81ED-4DB2-BD59-A6C34878D82A}">
                    <a16:rowId xmlns:a16="http://schemas.microsoft.com/office/drawing/2014/main" val="983086267"/>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2030</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6 310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8 830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1 607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68 538</a:t>
                      </a:r>
                    </a:p>
                  </a:txBody>
                  <a:tcPr marL="9525" marR="9525" marT="0" marB="0" anchor="ctr"/>
                </a:tc>
                <a:extLst>
                  <a:ext uri="{0D108BD9-81ED-4DB2-BD59-A6C34878D82A}">
                    <a16:rowId xmlns:a16="http://schemas.microsoft.com/office/drawing/2014/main" val="37747615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2031</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9 640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1 665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72 129</a:t>
                      </a:r>
                    </a:p>
                  </a:txBody>
                  <a:tcPr marL="9525" marR="9525" marT="0" marB="0" anchor="ctr"/>
                </a:tc>
                <a:extLst>
                  <a:ext uri="{0D108BD9-81ED-4DB2-BD59-A6C34878D82A}">
                    <a16:rowId xmlns:a16="http://schemas.microsoft.com/office/drawing/2014/main" val="285773013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2032</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10 149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11 826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8 854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9 913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1 786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79 716</a:t>
                      </a:r>
                    </a:p>
                  </a:txBody>
                  <a:tcPr marL="9525" marR="9525" marT="0" marB="0" anchor="ctr"/>
                </a:tc>
                <a:extLst>
                  <a:ext uri="{0D108BD9-81ED-4DB2-BD59-A6C34878D82A}">
                    <a16:rowId xmlns:a16="http://schemas.microsoft.com/office/drawing/2014/main" val="3424603289"/>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2033</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10 473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8 883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1 887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82 605</a:t>
                      </a:r>
                    </a:p>
                  </a:txBody>
                  <a:tcPr marL="9525" marR="9525" marT="0" marB="0" anchor="ctr"/>
                </a:tc>
                <a:extLst>
                  <a:ext uri="{0D108BD9-81ED-4DB2-BD59-A6C34878D82A}">
                    <a16:rowId xmlns:a16="http://schemas.microsoft.com/office/drawing/2014/main" val="2544990456"/>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2034</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10 789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13 133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9 069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6 811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10 425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1 942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84 841</a:t>
                      </a:r>
                    </a:p>
                  </a:txBody>
                  <a:tcPr marL="9525" marR="9525" marT="0" marB="0" anchor="ctr"/>
                </a:tc>
                <a:extLst>
                  <a:ext uri="{0D108BD9-81ED-4DB2-BD59-A6C34878D82A}">
                    <a16:rowId xmlns:a16="http://schemas.microsoft.com/office/drawing/2014/main" val="184666127"/>
                  </a:ext>
                </a:extLst>
              </a:tr>
              <a:tr h="293615">
                <a:tc>
                  <a:txBody>
                    <a:bodyPr/>
                    <a:lstStyle/>
                    <a:p>
                      <a:pPr algn="ctr" fontAlgn="ctr"/>
                      <a:r>
                        <a:rPr lang="ru-RU" sz="1100" b="0" i="0" u="none" strike="noStrike" cap="none" dirty="0">
                          <a:solidFill>
                            <a:schemeClr val="bg1"/>
                          </a:solidFill>
                          <a:effectLst/>
                          <a:latin typeface="+mn-lt"/>
                          <a:ea typeface="+mn-ea"/>
                          <a:cs typeface="+mn-cs"/>
                          <a:sym typeface="Arial"/>
                        </a:rPr>
                        <a:t>2035</a:t>
                      </a:r>
                    </a:p>
                  </a:txBody>
                  <a:tcPr marL="9525" marR="36000" marT="0" marB="0" anchor="ctr">
                    <a:solidFill>
                      <a:srgbClr val="002060"/>
                    </a:solidFill>
                  </a:tcPr>
                </a:tc>
                <a:tc>
                  <a:txBody>
                    <a:bodyPr/>
                    <a:lstStyle/>
                    <a:p>
                      <a:pPr algn="ctr" rtl="0" fontAlgn="ctr"/>
                      <a:r>
                        <a:rPr lang="ru-KZ" sz="1000" b="0" i="0" u="none" strike="noStrike">
                          <a:solidFill>
                            <a:srgbClr val="000000"/>
                          </a:solidFill>
                          <a:effectLst/>
                          <a:latin typeface="Arial" panose="020B0604020202020204" pitchFamily="34" charset="0"/>
                        </a:rPr>
                        <a:t>11 142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13 253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10 295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2 039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85 656</a:t>
                      </a:r>
                    </a:p>
                  </a:txBody>
                  <a:tcPr marL="9525" marR="9525" marT="0" marB="0" anchor="ctr"/>
                </a:tc>
                <a:extLst>
                  <a:ext uri="{0D108BD9-81ED-4DB2-BD59-A6C34878D82A}">
                    <a16:rowId xmlns:a16="http://schemas.microsoft.com/office/drawing/2014/main" val="1095292420"/>
                  </a:ext>
                </a:extLst>
              </a:tr>
              <a:tr h="293615">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36000" marT="0" marB="0" anchor="ctr">
                    <a:solidFill>
                      <a:srgbClr val="002060"/>
                    </a:solidFill>
                  </a:tcPr>
                </a:tc>
                <a:tc>
                  <a:txBody>
                    <a:bodyPr/>
                    <a:lstStyle/>
                    <a:p>
                      <a:pPr algn="ctr" rtl="0" fontAlgn="ctr"/>
                      <a:r>
                        <a:rPr lang="ru-KZ" sz="1000" b="1" i="0" u="none" strike="noStrike">
                          <a:solidFill>
                            <a:srgbClr val="000000"/>
                          </a:solidFill>
                          <a:effectLst/>
                          <a:latin typeface="Arial" panose="020B0604020202020204" pitchFamily="34" charset="0"/>
                        </a:rPr>
                        <a:t>81 528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38 501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126 814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35 347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16 386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89 147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38 104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66 472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36 599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7 518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1 124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15 105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40 604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23 222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15 332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54 629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101 410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6 070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18 758</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812 670</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29301350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880E34-3C24-41B9-89E7-EF86963FAE2B}"/>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F5BDFFB2-008C-C89E-E8DB-0244EC21A88B}"/>
              </a:ext>
            </a:extLst>
          </p:cNvPr>
          <p:cNvSpPr>
            <a:spLocks noGrp="1"/>
          </p:cNvSpPr>
          <p:nvPr>
            <p:ph type="title"/>
          </p:nvPr>
        </p:nvSpPr>
        <p:spPr/>
        <p:txBody>
          <a:bodyPr/>
          <a:lstStyle/>
          <a:p>
            <a:r>
              <a:rPr lang="ru-RU" dirty="0"/>
              <a:t>2025-2035 ж. </a:t>
            </a:r>
            <a:r>
              <a:rPr lang="ru-RU" dirty="0" err="1"/>
              <a:t>өңірлер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7FE42D01-2B6E-6212-C993-AD4929F410B2}"/>
              </a:ext>
            </a:extLst>
          </p:cNvPr>
          <p:cNvSpPr>
            <a:spLocks noGrp="1"/>
          </p:cNvSpPr>
          <p:nvPr>
            <p:ph type="sldNum" sz="quarter" idx="12"/>
          </p:nvPr>
        </p:nvSpPr>
        <p:spPr/>
        <p:txBody>
          <a:bodyPr/>
          <a:lstStyle/>
          <a:p>
            <a:r>
              <a:rPr lang="kk-KZ" dirty="0"/>
              <a:t>78-ден</a:t>
            </a:r>
            <a:r>
              <a:rPr lang="en-US" dirty="0"/>
              <a:t> </a:t>
            </a:r>
            <a:r>
              <a:rPr lang="ru-RU" dirty="0"/>
              <a:t> 47</a:t>
            </a:r>
          </a:p>
        </p:txBody>
      </p:sp>
      <p:sp>
        <p:nvSpPr>
          <p:cNvPr id="5" name="Заголовок 1">
            <a:extLst>
              <a:ext uri="{FF2B5EF4-FFF2-40B4-BE49-F238E27FC236}">
                <a16:creationId xmlns:a16="http://schemas.microsoft.com/office/drawing/2014/main" id="{870E1B14-2723-9F90-036E-0E3747711512}"/>
              </a:ext>
            </a:extLst>
          </p:cNvPr>
          <p:cNvSpPr txBox="1">
            <a:spLocks/>
          </p:cNvSpPr>
          <p:nvPr/>
        </p:nvSpPr>
        <p:spPr>
          <a:xfrm>
            <a:off x="71999" y="700391"/>
            <a:ext cx="6990281"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solidFill>
                <a:srgbClr val="56A972"/>
              </a:solidFill>
            </a:endParaRPr>
          </a:p>
        </p:txBody>
      </p:sp>
      <p:graphicFrame>
        <p:nvGraphicFramePr>
          <p:cNvPr id="9" name="Таблица 8">
            <a:extLst>
              <a:ext uri="{FF2B5EF4-FFF2-40B4-BE49-F238E27FC236}">
                <a16:creationId xmlns:a16="http://schemas.microsoft.com/office/drawing/2014/main" id="{79B98A95-07F7-E4CC-4402-A8C1A656F5B8}"/>
              </a:ext>
            </a:extLst>
          </p:cNvPr>
          <p:cNvGraphicFramePr>
            <a:graphicFrameLocks noGrp="1"/>
          </p:cNvGraphicFramePr>
          <p:nvPr>
            <p:extLst>
              <p:ext uri="{D42A27DB-BD31-4B8C-83A1-F6EECF244321}">
                <p14:modId xmlns:p14="http://schemas.microsoft.com/office/powerpoint/2010/main" val="2756125634"/>
              </p:ext>
            </p:extLst>
          </p:nvPr>
        </p:nvGraphicFramePr>
        <p:xfrm>
          <a:off x="175097" y="1070044"/>
          <a:ext cx="11879995" cy="5399996"/>
        </p:xfrm>
        <a:graphic>
          <a:graphicData uri="http://schemas.openxmlformats.org/drawingml/2006/table">
            <a:tbl>
              <a:tblPr bandRow="1">
                <a:tableStyleId>{F5AB1C69-6EDB-4FF4-983F-18BD219EF322}</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260014">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Тұру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тамақтану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197142">
                <a:tc>
                  <a:txBody>
                    <a:bodyPr/>
                    <a:lstStyle/>
                    <a:p>
                      <a:pPr algn="r" fontAlgn="ctr"/>
                      <a:r>
                        <a:rPr lang="ru-RU" sz="900" b="0" u="none" strike="noStrike" cap="none" dirty="0">
                          <a:solidFill>
                            <a:schemeClr val="dk1"/>
                          </a:solidFill>
                          <a:effectLst/>
                          <a:sym typeface="Arial"/>
                        </a:rPr>
                        <a:t>Абай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dirty="0">
                          <a:solidFill>
                            <a:srgbClr val="000000"/>
                          </a:solidFill>
                          <a:effectLst/>
                          <a:latin typeface="Arial" panose="020B0604020202020204" pitchFamily="34" charset="0"/>
                        </a:rPr>
                        <a:t>4 965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31 995</a:t>
                      </a:r>
                    </a:p>
                  </a:txBody>
                  <a:tcPr marL="9525" marR="9525" marT="0" marB="0" anchor="ctr"/>
                </a:tc>
                <a:extLst>
                  <a:ext uri="{0D108BD9-81ED-4DB2-BD59-A6C34878D82A}">
                    <a16:rowId xmlns:a16="http://schemas.microsoft.com/office/drawing/2014/main" val="1790749394"/>
                  </a:ext>
                </a:extLst>
              </a:tr>
              <a:tr h="197142">
                <a:tc>
                  <a:txBody>
                    <a:bodyPr/>
                    <a:lstStyle/>
                    <a:p>
                      <a:pPr algn="r" fontAlgn="ctr"/>
                      <a:r>
                        <a:rPr lang="ru-RU" sz="900" b="0" u="none" strike="noStrike" cap="none" dirty="0" err="1">
                          <a:solidFill>
                            <a:schemeClr val="dk1"/>
                          </a:solidFill>
                          <a:effectLst/>
                          <a:sym typeface="Arial"/>
                        </a:rPr>
                        <a:t>Ақмола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14 404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732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50 268</a:t>
                      </a:r>
                    </a:p>
                  </a:txBody>
                  <a:tcPr marL="9525" marR="9525" marT="0" marB="0" anchor="ctr"/>
                </a:tc>
                <a:extLst>
                  <a:ext uri="{0D108BD9-81ED-4DB2-BD59-A6C34878D82A}">
                    <a16:rowId xmlns:a16="http://schemas.microsoft.com/office/drawing/2014/main" val="125471743"/>
                  </a:ext>
                </a:extLst>
              </a:tr>
              <a:tr h="197142">
                <a:tc>
                  <a:txBody>
                    <a:bodyPr/>
                    <a:lstStyle/>
                    <a:p>
                      <a:pPr algn="r" fontAlgn="ctr"/>
                      <a:r>
                        <a:rPr lang="ru-RU" sz="900" b="0" u="none" strike="noStrike" cap="none" dirty="0" err="1">
                          <a:solidFill>
                            <a:schemeClr val="dk1"/>
                          </a:solidFill>
                          <a:effectLst/>
                          <a:sym typeface="Arial"/>
                        </a:rPr>
                        <a:t>Ақтөбе</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4 733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8 377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11 637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1 323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60 135</a:t>
                      </a:r>
                    </a:p>
                  </a:txBody>
                  <a:tcPr marL="9525" marR="9525" marT="0" marB="0" anchor="ctr"/>
                </a:tc>
                <a:extLst>
                  <a:ext uri="{0D108BD9-81ED-4DB2-BD59-A6C34878D82A}">
                    <a16:rowId xmlns:a16="http://schemas.microsoft.com/office/drawing/2014/main" val="2043184468"/>
                  </a:ext>
                </a:extLst>
              </a:tr>
              <a:tr h="197142">
                <a:tc>
                  <a:txBody>
                    <a:bodyPr/>
                    <a:lstStyle/>
                    <a:p>
                      <a:pPr algn="r" fontAlgn="ctr"/>
                      <a:r>
                        <a:rPr lang="ru-RU" sz="900" b="0" u="none" strike="noStrike" cap="none" dirty="0">
                          <a:solidFill>
                            <a:schemeClr val="dk1"/>
                          </a:solidFill>
                          <a:effectLst/>
                          <a:sym typeface="Arial"/>
                        </a:rPr>
                        <a:t>Алматы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10 864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8 240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6 840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3 680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57 896</a:t>
                      </a:r>
                    </a:p>
                  </a:txBody>
                  <a:tcPr marL="9525" marR="9525" marT="0" marB="0" anchor="ctr"/>
                </a:tc>
                <a:extLst>
                  <a:ext uri="{0D108BD9-81ED-4DB2-BD59-A6C34878D82A}">
                    <a16:rowId xmlns:a16="http://schemas.microsoft.com/office/drawing/2014/main" val="2988167856"/>
                  </a:ext>
                </a:extLst>
              </a:tr>
              <a:tr h="197142">
                <a:tc>
                  <a:txBody>
                    <a:bodyPr/>
                    <a:lstStyle/>
                    <a:p>
                      <a:pPr algn="r" fontAlgn="ctr"/>
                      <a:r>
                        <a:rPr lang="ru-RU" sz="900" b="0" u="none" strike="noStrike" cap="none" dirty="0">
                          <a:solidFill>
                            <a:schemeClr val="dk1"/>
                          </a:solidFill>
                          <a:effectLst/>
                          <a:sym typeface="Arial"/>
                        </a:rPr>
                        <a:t>Атырау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1 871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19 032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51 551</a:t>
                      </a:r>
                    </a:p>
                  </a:txBody>
                  <a:tcPr marL="9525" marR="9525" marT="0" marB="0" anchor="ctr"/>
                </a:tc>
                <a:extLst>
                  <a:ext uri="{0D108BD9-81ED-4DB2-BD59-A6C34878D82A}">
                    <a16:rowId xmlns:a16="http://schemas.microsoft.com/office/drawing/2014/main" val="983086267"/>
                  </a:ext>
                </a:extLst>
              </a:tr>
              <a:tr h="197142">
                <a:tc>
                  <a:txBody>
                    <a:bodyPr/>
                    <a:lstStyle/>
                    <a:p>
                      <a:pPr algn="r" fontAlgn="ctr"/>
                      <a:r>
                        <a:rPr lang="ru-RU" sz="900" b="0" u="none" strike="noStrike" cap="none" dirty="0">
                          <a:solidFill>
                            <a:schemeClr val="dk1"/>
                          </a:solidFill>
                          <a:effectLst/>
                          <a:sym typeface="Arial"/>
                        </a:rPr>
                        <a:t>Б.-</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4 899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7 248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39 913</a:t>
                      </a:r>
                    </a:p>
                  </a:txBody>
                  <a:tcPr marL="9525" marR="9525" marT="0" marB="0" anchor="ctr"/>
                </a:tc>
                <a:extLst>
                  <a:ext uri="{0D108BD9-81ED-4DB2-BD59-A6C34878D82A}">
                    <a16:rowId xmlns:a16="http://schemas.microsoft.com/office/drawing/2014/main" val="377476156"/>
                  </a:ext>
                </a:extLst>
              </a:tr>
              <a:tr h="197142">
                <a:tc>
                  <a:txBody>
                    <a:bodyPr/>
                    <a:lstStyle/>
                    <a:p>
                      <a:pPr algn="r" fontAlgn="ctr"/>
                      <a:r>
                        <a:rPr lang="ru-RU" sz="900" b="0" u="none" strike="noStrike" cap="none" dirty="0">
                          <a:solidFill>
                            <a:schemeClr val="dk1"/>
                          </a:solidFill>
                          <a:effectLst/>
                          <a:sym typeface="Arial"/>
                        </a:rPr>
                        <a:t>Жамбыл</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9 526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6 926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1 055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51 323</a:t>
                      </a:r>
                    </a:p>
                  </a:txBody>
                  <a:tcPr marL="9525" marR="9525" marT="0" marB="0" anchor="ctr"/>
                </a:tc>
                <a:extLst>
                  <a:ext uri="{0D108BD9-81ED-4DB2-BD59-A6C34878D82A}">
                    <a16:rowId xmlns:a16="http://schemas.microsoft.com/office/drawing/2014/main" val="2857730136"/>
                  </a:ext>
                </a:extLst>
              </a:tr>
              <a:tr h="197142">
                <a:tc>
                  <a:txBody>
                    <a:bodyPr/>
                    <a:lstStyle/>
                    <a:p>
                      <a:pPr algn="r" fontAlgn="ctr"/>
                      <a:r>
                        <a:rPr lang="ru-RU" sz="900" b="0" u="none" strike="noStrike" cap="none" dirty="0" err="1">
                          <a:solidFill>
                            <a:schemeClr val="dk1"/>
                          </a:solidFill>
                          <a:effectLst/>
                          <a:sym typeface="Arial"/>
                        </a:rPr>
                        <a:t>Жетісу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5 881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29 174</a:t>
                      </a:r>
                    </a:p>
                  </a:txBody>
                  <a:tcPr marL="9525" marR="9525" marT="0" marB="0" anchor="ctr"/>
                </a:tc>
                <a:extLst>
                  <a:ext uri="{0D108BD9-81ED-4DB2-BD59-A6C34878D82A}">
                    <a16:rowId xmlns:a16="http://schemas.microsoft.com/office/drawing/2014/main" val="3424603289"/>
                  </a:ext>
                </a:extLst>
              </a:tr>
              <a:tr h="197142">
                <a:tc>
                  <a:txBody>
                    <a:bodyPr/>
                    <a:lstStyle/>
                    <a:p>
                      <a:pPr algn="r" fontAlgn="ctr"/>
                      <a:r>
                        <a:rPr lang="ru-RU" sz="900" b="0" u="none" strike="noStrike" cap="none" dirty="0" err="1">
                          <a:solidFill>
                            <a:schemeClr val="dk1"/>
                          </a:solidFill>
                          <a:effectLst/>
                          <a:sym typeface="Arial"/>
                        </a:rPr>
                        <a:t>Қарағанды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3 765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21 459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3562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4 887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869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69 452</a:t>
                      </a:r>
                    </a:p>
                  </a:txBody>
                  <a:tcPr marL="9525" marR="9525" marT="0" marB="0" anchor="ctr"/>
                </a:tc>
                <a:extLst>
                  <a:ext uri="{0D108BD9-81ED-4DB2-BD59-A6C34878D82A}">
                    <a16:rowId xmlns:a16="http://schemas.microsoft.com/office/drawing/2014/main" val="2544990456"/>
                  </a:ext>
                </a:extLst>
              </a:tr>
              <a:tr h="197142">
                <a:tc>
                  <a:txBody>
                    <a:bodyPr/>
                    <a:lstStyle/>
                    <a:p>
                      <a:pPr algn="r" fontAlgn="ctr"/>
                      <a:r>
                        <a:rPr lang="ru-RU" sz="900" b="0" u="none" strike="noStrike" cap="none" dirty="0" err="1">
                          <a:solidFill>
                            <a:schemeClr val="dk1"/>
                          </a:solidFill>
                          <a:effectLst/>
                          <a:sym typeface="Arial"/>
                        </a:rPr>
                        <a:t>Қостанай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21 385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8 731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6 690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64 887</a:t>
                      </a:r>
                    </a:p>
                  </a:txBody>
                  <a:tcPr marL="9525" marR="9525" marT="0" marB="0" anchor="ctr"/>
                </a:tc>
                <a:extLst>
                  <a:ext uri="{0D108BD9-81ED-4DB2-BD59-A6C34878D82A}">
                    <a16:rowId xmlns:a16="http://schemas.microsoft.com/office/drawing/2014/main" val="184666127"/>
                  </a:ext>
                </a:extLst>
              </a:tr>
              <a:tr h="197142">
                <a:tc>
                  <a:txBody>
                    <a:bodyPr/>
                    <a:lstStyle/>
                    <a:p>
                      <a:pPr algn="r" fontAlgn="ctr"/>
                      <a:r>
                        <a:rPr lang="ru-RU" sz="900" b="0" u="none" strike="noStrike" cap="none" dirty="0" err="1">
                          <a:solidFill>
                            <a:schemeClr val="dk1"/>
                          </a:solidFill>
                          <a:effectLst/>
                          <a:sym typeface="Arial"/>
                        </a:rPr>
                        <a:t>Қызылорда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5 852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4 793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34 944</a:t>
                      </a:r>
                    </a:p>
                  </a:txBody>
                  <a:tcPr marL="9525" marR="9525" marT="0" marB="0" anchor="ctr"/>
                </a:tc>
                <a:extLst>
                  <a:ext uri="{0D108BD9-81ED-4DB2-BD59-A6C34878D82A}">
                    <a16:rowId xmlns:a16="http://schemas.microsoft.com/office/drawing/2014/main" val="1095292420"/>
                  </a:ext>
                </a:extLst>
              </a:tr>
              <a:tr h="197142">
                <a:tc>
                  <a:txBody>
                    <a:bodyPr/>
                    <a:lstStyle/>
                    <a:p>
                      <a:pPr algn="r" fontAlgn="ctr"/>
                      <a:r>
                        <a:rPr lang="ru-RU" sz="900" b="0" u="none" strike="noStrike" cap="none" dirty="0" err="1">
                          <a:solidFill>
                            <a:schemeClr val="dk1"/>
                          </a:solidFill>
                          <a:effectLst/>
                          <a:sym typeface="Arial"/>
                        </a:rPr>
                        <a:t>Маңғыстау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759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8 596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3 554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1 576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39 731</a:t>
                      </a:r>
                    </a:p>
                  </a:txBody>
                  <a:tcPr marL="9525" marR="9525" marT="0" marB="0" anchor="ctr"/>
                </a:tc>
                <a:extLst>
                  <a:ext uri="{0D108BD9-81ED-4DB2-BD59-A6C34878D82A}">
                    <a16:rowId xmlns:a16="http://schemas.microsoft.com/office/drawing/2014/main" val="1624006720"/>
                  </a:ext>
                </a:extLst>
              </a:tr>
              <a:tr h="197142">
                <a:tc>
                  <a:txBody>
                    <a:bodyPr/>
                    <a:lstStyle/>
                    <a:p>
                      <a:pPr algn="r" fontAlgn="ctr"/>
                      <a:r>
                        <a:rPr lang="ru-RU" sz="900" b="0" u="none" strike="noStrike" cap="none" dirty="0">
                          <a:solidFill>
                            <a:schemeClr val="dk1"/>
                          </a:solidFill>
                          <a:effectLst/>
                          <a:sym typeface="Arial"/>
                        </a:rPr>
                        <a:t>Павлодар</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9 986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16 417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5 231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3 102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64 834</a:t>
                      </a:r>
                    </a:p>
                  </a:txBody>
                  <a:tcPr marL="9525" marR="9525" marT="0" marB="0" anchor="ctr"/>
                </a:tc>
                <a:extLst>
                  <a:ext uri="{0D108BD9-81ED-4DB2-BD59-A6C34878D82A}">
                    <a16:rowId xmlns:a16="http://schemas.microsoft.com/office/drawing/2014/main" val="771704854"/>
                  </a:ext>
                </a:extLst>
              </a:tr>
              <a:tr h="197142">
                <a:tc>
                  <a:txBody>
                    <a:bodyPr/>
                    <a:lstStyle/>
                    <a:p>
                      <a:pPr algn="r" fontAlgn="ctr"/>
                      <a:r>
                        <a:rPr lang="ru-RU" sz="900" b="0" u="none" strike="noStrike" cap="none" dirty="0">
                          <a:solidFill>
                            <a:schemeClr val="dk1"/>
                          </a:solidFill>
                          <a:effectLst/>
                          <a:sym typeface="Arial"/>
                        </a:rPr>
                        <a:t>С.-</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10 275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34 115</a:t>
                      </a:r>
                    </a:p>
                  </a:txBody>
                  <a:tcPr marL="9525" marR="9525" marT="0" marB="0" anchor="ctr"/>
                </a:tc>
                <a:extLst>
                  <a:ext uri="{0D108BD9-81ED-4DB2-BD59-A6C34878D82A}">
                    <a16:rowId xmlns:a16="http://schemas.microsoft.com/office/drawing/2014/main" val="1352891898"/>
                  </a:ext>
                </a:extLst>
              </a:tr>
              <a:tr h="197142">
                <a:tc>
                  <a:txBody>
                    <a:bodyPr/>
                    <a:lstStyle/>
                    <a:p>
                      <a:pPr algn="r" fontAlgn="ctr"/>
                      <a:r>
                        <a:rPr lang="ru-RU" sz="900" b="0" u="none" strike="noStrike" cap="none" dirty="0" err="1">
                          <a:solidFill>
                            <a:schemeClr val="dk1"/>
                          </a:solidFill>
                          <a:effectLst/>
                          <a:sym typeface="Arial"/>
                        </a:rPr>
                        <a:t>Түркістан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27 776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6 298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8 939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8 038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69 028</a:t>
                      </a:r>
                    </a:p>
                  </a:txBody>
                  <a:tcPr marL="9525" marR="9525" marT="0" marB="0" anchor="ctr"/>
                </a:tc>
                <a:extLst>
                  <a:ext uri="{0D108BD9-81ED-4DB2-BD59-A6C34878D82A}">
                    <a16:rowId xmlns:a16="http://schemas.microsoft.com/office/drawing/2014/main" val="3831812551"/>
                  </a:ext>
                </a:extLst>
              </a:tr>
              <a:tr h="197142">
                <a:tc>
                  <a:txBody>
                    <a:bodyPr/>
                    <a:lstStyle/>
                    <a:p>
                      <a:pPr algn="r" fontAlgn="ctr"/>
                      <a:r>
                        <a:rPr lang="ru-RU" sz="900" b="0" u="none" strike="noStrike" cap="none" dirty="0" err="1">
                          <a:solidFill>
                            <a:schemeClr val="dk1"/>
                          </a:solidFill>
                          <a:effectLst/>
                          <a:sym typeface="Arial"/>
                        </a:rPr>
                        <a:t>Ұлытау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6 035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14 243</a:t>
                      </a:r>
                    </a:p>
                  </a:txBody>
                  <a:tcPr marL="9525" marR="9525" marT="0" marB="0" anchor="ctr"/>
                </a:tc>
                <a:extLst>
                  <a:ext uri="{0D108BD9-81ED-4DB2-BD59-A6C34878D82A}">
                    <a16:rowId xmlns:a16="http://schemas.microsoft.com/office/drawing/2014/main" val="2769433229"/>
                  </a:ext>
                </a:extLst>
              </a:tr>
              <a:tr h="197142">
                <a:tc>
                  <a:txBody>
                    <a:bodyPr/>
                    <a:lstStyle/>
                    <a:p>
                      <a:pPr algn="r" fontAlgn="ctr"/>
                      <a:r>
                        <a:rPr lang="ru-RU" sz="900" b="0" u="none" strike="noStrike" cap="none" dirty="0">
                          <a:solidFill>
                            <a:schemeClr val="dk1"/>
                          </a:solidFill>
                          <a:effectLst/>
                          <a:sym typeface="Arial"/>
                        </a:rPr>
                        <a:t>Ш.-</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6 476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11 330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5 018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840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50 922</a:t>
                      </a:r>
                    </a:p>
                  </a:txBody>
                  <a:tcPr marL="9525" marR="9525" marT="0" marB="0" anchor="ctr"/>
                </a:tc>
                <a:extLst>
                  <a:ext uri="{0D108BD9-81ED-4DB2-BD59-A6C34878D82A}">
                    <a16:rowId xmlns:a16="http://schemas.microsoft.com/office/drawing/2014/main" val="2434409632"/>
                  </a:ext>
                </a:extLst>
              </a:tr>
              <a:tr h="197142">
                <a:tc>
                  <a:txBody>
                    <a:bodyPr/>
                    <a:lstStyle/>
                    <a:p>
                      <a:pPr algn="r" fontAlgn="ctr"/>
                      <a:r>
                        <a:rPr lang="ru-RU" sz="900" b="0" u="none" strike="noStrike" cap="none" dirty="0">
                          <a:solidFill>
                            <a:schemeClr val="dk1"/>
                          </a:solidFill>
                          <a:effectLst/>
                          <a:sym typeface="Arial"/>
                        </a:rPr>
                        <a:t>Астана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730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6 486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17 690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13 960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8 668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1 833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82 107</a:t>
                      </a:r>
                    </a:p>
                  </a:txBody>
                  <a:tcPr marL="9525" marR="9525" marT="0" marB="0" anchor="ctr"/>
                </a:tc>
                <a:extLst>
                  <a:ext uri="{0D108BD9-81ED-4DB2-BD59-A6C34878D82A}">
                    <a16:rowId xmlns:a16="http://schemas.microsoft.com/office/drawing/2014/main" val="1784393085"/>
                  </a:ext>
                </a:extLst>
              </a:tr>
              <a:tr h="197142">
                <a:tc>
                  <a:txBody>
                    <a:bodyPr/>
                    <a:lstStyle/>
                    <a:p>
                      <a:pPr algn="r" fontAlgn="ctr"/>
                      <a:r>
                        <a:rPr lang="ru-RU" sz="900" b="0" u="none" strike="noStrike" cap="none" dirty="0">
                          <a:solidFill>
                            <a:schemeClr val="dk1"/>
                          </a:solidFill>
                          <a:effectLst/>
                          <a:sym typeface="Arial"/>
                        </a:rPr>
                        <a:t>Алматы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853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15 879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21 731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12 129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12 844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7 710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13 737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11 328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5 152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128 851</a:t>
                      </a:r>
                    </a:p>
                  </a:txBody>
                  <a:tcPr marL="9525" marR="9525" marT="0" marB="0" anchor="ctr"/>
                </a:tc>
                <a:extLst>
                  <a:ext uri="{0D108BD9-81ED-4DB2-BD59-A6C34878D82A}">
                    <a16:rowId xmlns:a16="http://schemas.microsoft.com/office/drawing/2014/main" val="4051007158"/>
                  </a:ext>
                </a:extLst>
              </a:tr>
              <a:tr h="197142">
                <a:tc>
                  <a:txBody>
                    <a:bodyPr/>
                    <a:lstStyle/>
                    <a:p>
                      <a:pPr algn="r" fontAlgn="ctr"/>
                      <a:r>
                        <a:rPr lang="ru-RU" sz="900" b="0" u="none" strike="noStrike" cap="none" dirty="0">
                          <a:solidFill>
                            <a:schemeClr val="dk1"/>
                          </a:solidFill>
                          <a:effectLst/>
                          <a:sym typeface="Arial"/>
                        </a:rPr>
                        <a:t>Шымкент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1 430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7 666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5 967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5 132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42 747</a:t>
                      </a:r>
                    </a:p>
                  </a:txBody>
                  <a:tcPr marL="9525" marR="9525" marT="0" marB="0" anchor="ctr"/>
                </a:tc>
                <a:extLst>
                  <a:ext uri="{0D108BD9-81ED-4DB2-BD59-A6C34878D82A}">
                    <a16:rowId xmlns:a16="http://schemas.microsoft.com/office/drawing/2014/main" val="1101556306"/>
                  </a:ext>
                </a:extLst>
              </a:tr>
              <a:tr h="197142">
                <a:tc>
                  <a:txBody>
                    <a:bodyPr/>
                    <a:lstStyle/>
                    <a:p>
                      <a:pPr algn="r" fontAlgn="b"/>
                      <a:r>
                        <a:rPr lang="ru-RU" sz="900" b="1" u="none" strike="noStrike" cap="none" dirty="0" err="1">
                          <a:solidFill>
                            <a:schemeClr val="dk1"/>
                          </a:solidFill>
                          <a:effectLst/>
                          <a:sym typeface="Arial"/>
                        </a:rPr>
                        <a:t>Қазақстан</a:t>
                      </a:r>
                      <a:endParaRPr lang="ru-KZ" sz="900" b="1" i="0" u="none" strike="noStrike" cap="none" dirty="0">
                        <a:solidFill>
                          <a:schemeClr val="dk1"/>
                        </a:solidFill>
                        <a:effectLst/>
                        <a:latin typeface="+mn-lt"/>
                        <a:ea typeface="+mn-ea"/>
                        <a:cs typeface="+mn-cs"/>
                        <a:sym typeface="Arial"/>
                      </a:endParaRPr>
                    </a:p>
                  </a:txBody>
                  <a:tcPr marL="6259" marR="36000" marT="0" marB="0" anchor="ctr"/>
                </a:tc>
                <a:tc>
                  <a:txBody>
                    <a:bodyPr/>
                    <a:lstStyle/>
                    <a:p>
                      <a:pPr algn="ctr" rtl="0" fontAlgn="ctr"/>
                      <a:r>
                        <a:rPr lang="ru-KZ" sz="800" b="1" i="0" u="none" strike="noStrike">
                          <a:solidFill>
                            <a:srgbClr val="000000"/>
                          </a:solidFill>
                          <a:effectLst/>
                          <a:latin typeface="Arial" panose="020B0604020202020204" pitchFamily="34" charset="0"/>
                        </a:rPr>
                        <a:t>146 692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44 354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149 182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41 634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18 422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166 482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46 582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77 040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44 778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10 477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1 613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18 456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53 323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28 684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17 154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57 033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107 399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7 942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30 869</a:t>
                      </a:r>
                    </a:p>
                  </a:txBody>
                  <a:tcPr marL="9525" marR="9525" marT="0" marB="0" anchor="ctr"/>
                </a:tc>
                <a:tc>
                  <a:txBody>
                    <a:bodyPr/>
                    <a:lstStyle/>
                    <a:p>
                      <a:pPr algn="ctr" rtl="0" fontAlgn="ctr"/>
                      <a:r>
                        <a:rPr lang="ru-KZ" sz="800" b="1" i="0" u="none" strike="noStrike" dirty="0">
                          <a:solidFill>
                            <a:srgbClr val="000000"/>
                          </a:solidFill>
                          <a:effectLst/>
                          <a:latin typeface="Arial" panose="020B0604020202020204" pitchFamily="34" charset="0"/>
                        </a:rPr>
                        <a:t>1 068 116</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291415466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54F782-1EF1-4145-0084-D7DA6766195A}"/>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CE867CE5-F78C-6038-CD9B-A4F54682DD6F}"/>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өңірлер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C5518D21-8CF1-D40B-E5C2-B73DC5EC1F40}"/>
              </a:ext>
            </a:extLst>
          </p:cNvPr>
          <p:cNvSpPr>
            <a:spLocks noGrp="1"/>
          </p:cNvSpPr>
          <p:nvPr>
            <p:ph type="sldNum" sz="quarter" idx="12"/>
          </p:nvPr>
        </p:nvSpPr>
        <p:spPr/>
        <p:txBody>
          <a:bodyPr/>
          <a:lstStyle/>
          <a:p>
            <a:r>
              <a:rPr lang="kk-KZ" dirty="0"/>
              <a:t>78-ден</a:t>
            </a:r>
            <a:r>
              <a:rPr lang="en-US" dirty="0"/>
              <a:t> </a:t>
            </a:r>
            <a:r>
              <a:rPr lang="ru-RU" dirty="0"/>
              <a:t> 48</a:t>
            </a:r>
          </a:p>
        </p:txBody>
      </p:sp>
      <p:graphicFrame>
        <p:nvGraphicFramePr>
          <p:cNvPr id="9" name="Таблица 8">
            <a:extLst>
              <a:ext uri="{FF2B5EF4-FFF2-40B4-BE49-F238E27FC236}">
                <a16:creationId xmlns:a16="http://schemas.microsoft.com/office/drawing/2014/main" id="{E074E840-33EB-9C03-175F-7AAF77A68EB1}"/>
              </a:ext>
            </a:extLst>
          </p:cNvPr>
          <p:cNvGraphicFramePr>
            <a:graphicFrameLocks noGrp="1"/>
          </p:cNvGraphicFramePr>
          <p:nvPr>
            <p:extLst>
              <p:ext uri="{D42A27DB-BD31-4B8C-83A1-F6EECF244321}">
                <p14:modId xmlns:p14="http://schemas.microsoft.com/office/powerpoint/2010/main" val="787464498"/>
              </p:ext>
            </p:extLst>
          </p:nvPr>
        </p:nvGraphicFramePr>
        <p:xfrm>
          <a:off x="175097" y="1070044"/>
          <a:ext cx="11879999" cy="5400003"/>
        </p:xfrm>
        <a:graphic>
          <a:graphicData uri="http://schemas.openxmlformats.org/drawingml/2006/table">
            <a:tbl>
              <a:tblPr bandRow="1">
                <a:tableStyleId>{F5AB1C69-6EDB-4FF4-983F-18BD219EF322}</a:tableStyleId>
              </a:tblPr>
              <a:tblGrid>
                <a:gridCol w="1643975">
                  <a:extLst>
                    <a:ext uri="{9D8B030D-6E8A-4147-A177-3AD203B41FA5}">
                      <a16:colId xmlns:a16="http://schemas.microsoft.com/office/drawing/2014/main" val="857107640"/>
                    </a:ext>
                  </a:extLst>
                </a:gridCol>
                <a:gridCol w="853002">
                  <a:extLst>
                    <a:ext uri="{9D8B030D-6E8A-4147-A177-3AD203B41FA5}">
                      <a16:colId xmlns:a16="http://schemas.microsoft.com/office/drawing/2014/main" val="3570880301"/>
                    </a:ext>
                  </a:extLst>
                </a:gridCol>
                <a:gridCol w="853002">
                  <a:extLst>
                    <a:ext uri="{9D8B030D-6E8A-4147-A177-3AD203B41FA5}">
                      <a16:colId xmlns:a16="http://schemas.microsoft.com/office/drawing/2014/main" val="653208076"/>
                    </a:ext>
                  </a:extLst>
                </a:gridCol>
                <a:gridCol w="853002">
                  <a:extLst>
                    <a:ext uri="{9D8B030D-6E8A-4147-A177-3AD203B41FA5}">
                      <a16:colId xmlns:a16="http://schemas.microsoft.com/office/drawing/2014/main" val="2353179810"/>
                    </a:ext>
                  </a:extLst>
                </a:gridCol>
                <a:gridCol w="853002">
                  <a:extLst>
                    <a:ext uri="{9D8B030D-6E8A-4147-A177-3AD203B41FA5}">
                      <a16:colId xmlns:a16="http://schemas.microsoft.com/office/drawing/2014/main" val="3862630078"/>
                    </a:ext>
                  </a:extLst>
                </a:gridCol>
                <a:gridCol w="853002">
                  <a:extLst>
                    <a:ext uri="{9D8B030D-6E8A-4147-A177-3AD203B41FA5}">
                      <a16:colId xmlns:a16="http://schemas.microsoft.com/office/drawing/2014/main" val="4010029943"/>
                    </a:ext>
                  </a:extLst>
                </a:gridCol>
                <a:gridCol w="853002">
                  <a:extLst>
                    <a:ext uri="{9D8B030D-6E8A-4147-A177-3AD203B41FA5}">
                      <a16:colId xmlns:a16="http://schemas.microsoft.com/office/drawing/2014/main" val="702345676"/>
                    </a:ext>
                  </a:extLst>
                </a:gridCol>
                <a:gridCol w="853002">
                  <a:extLst>
                    <a:ext uri="{9D8B030D-6E8A-4147-A177-3AD203B41FA5}">
                      <a16:colId xmlns:a16="http://schemas.microsoft.com/office/drawing/2014/main" val="1264580491"/>
                    </a:ext>
                  </a:extLst>
                </a:gridCol>
                <a:gridCol w="853002">
                  <a:extLst>
                    <a:ext uri="{9D8B030D-6E8A-4147-A177-3AD203B41FA5}">
                      <a16:colId xmlns:a16="http://schemas.microsoft.com/office/drawing/2014/main" val="1685326651"/>
                    </a:ext>
                  </a:extLst>
                </a:gridCol>
                <a:gridCol w="853002">
                  <a:extLst>
                    <a:ext uri="{9D8B030D-6E8A-4147-A177-3AD203B41FA5}">
                      <a16:colId xmlns:a16="http://schemas.microsoft.com/office/drawing/2014/main" val="1682573322"/>
                    </a:ext>
                  </a:extLst>
                </a:gridCol>
                <a:gridCol w="853002">
                  <a:extLst>
                    <a:ext uri="{9D8B030D-6E8A-4147-A177-3AD203B41FA5}">
                      <a16:colId xmlns:a16="http://schemas.microsoft.com/office/drawing/2014/main" val="965713811"/>
                    </a:ext>
                  </a:extLst>
                </a:gridCol>
                <a:gridCol w="853002">
                  <a:extLst>
                    <a:ext uri="{9D8B030D-6E8A-4147-A177-3AD203B41FA5}">
                      <a16:colId xmlns:a16="http://schemas.microsoft.com/office/drawing/2014/main" val="3209965766"/>
                    </a:ext>
                  </a:extLst>
                </a:gridCol>
                <a:gridCol w="853002">
                  <a:extLst>
                    <a:ext uri="{9D8B030D-6E8A-4147-A177-3AD203B41FA5}">
                      <a16:colId xmlns:a16="http://schemas.microsoft.com/office/drawing/2014/main" val="581187171"/>
                    </a:ext>
                  </a:extLst>
                </a:gridCol>
              </a:tblGrid>
              <a:tr h="360507">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ctr" fontAlgn="ctr"/>
                      <a:r>
                        <a:rPr lang="ru-RU" sz="1100" b="0" u="none" strike="noStrike" dirty="0">
                          <a:solidFill>
                            <a:schemeClr val="bg1"/>
                          </a:solidFill>
                          <a:effectLst/>
                        </a:rPr>
                        <a:t>2025</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2026</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2027</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2028</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2029</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2030</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2031</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2032</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2033</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2034</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ctr"/>
                      <a:r>
                        <a:rPr lang="ru-RU" sz="1100" b="0" u="none" strike="noStrike" dirty="0">
                          <a:solidFill>
                            <a:schemeClr val="bg1"/>
                          </a:solidFill>
                          <a:effectLst/>
                        </a:rPr>
                        <a:t>2035</a:t>
                      </a:r>
                      <a:endParaRPr lang="ru-RU" sz="1100" b="0" i="0" u="none" strike="noStrike" dirty="0">
                        <a:solidFill>
                          <a:schemeClr val="bg1"/>
                        </a:solidFill>
                        <a:effectLst/>
                        <a:latin typeface="+mn-lt"/>
                      </a:endParaRPr>
                    </a:p>
                  </a:txBody>
                  <a:tcPr marL="9525" marR="9525" marT="0" marB="0" anchor="ctr">
                    <a:solidFill>
                      <a:schemeClr val="accent3">
                        <a:lumMod val="50000"/>
                      </a:schemeClr>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chemeClr val="accent3">
                        <a:lumMod val="50000"/>
                      </a:schemeClr>
                    </a:solidFill>
                  </a:tcPr>
                </a:tc>
                <a:extLst>
                  <a:ext uri="{0D108BD9-81ED-4DB2-BD59-A6C34878D82A}">
                    <a16:rowId xmlns:a16="http://schemas.microsoft.com/office/drawing/2014/main" val="2246136800"/>
                  </a:ext>
                </a:extLst>
              </a:tr>
              <a:tr h="239976">
                <a:tc>
                  <a:txBody>
                    <a:bodyPr/>
                    <a:lstStyle/>
                    <a:p>
                      <a:pPr algn="r" fontAlgn="ctr"/>
                      <a:r>
                        <a:rPr lang="ru-RU" sz="1050" b="0" u="none" strike="noStrike" cap="none" dirty="0">
                          <a:solidFill>
                            <a:schemeClr val="dk1"/>
                          </a:solidFill>
                          <a:effectLst/>
                          <a:sym typeface="Arial"/>
                        </a:rPr>
                        <a:t>Абай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2 356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3 425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31 995</a:t>
                      </a:r>
                    </a:p>
                  </a:txBody>
                  <a:tcPr marL="9525" marR="9525" marT="0" marB="0" anchor="ctr"/>
                </a:tc>
                <a:extLst>
                  <a:ext uri="{0D108BD9-81ED-4DB2-BD59-A6C34878D82A}">
                    <a16:rowId xmlns:a16="http://schemas.microsoft.com/office/drawing/2014/main" val="1790749394"/>
                  </a:ext>
                </a:extLst>
              </a:tr>
              <a:tr h="239976">
                <a:tc>
                  <a:txBody>
                    <a:bodyPr/>
                    <a:lstStyle/>
                    <a:p>
                      <a:pPr algn="r" fontAlgn="ctr"/>
                      <a:r>
                        <a:rPr lang="ru-RU" sz="1050" b="0" u="none" strike="noStrike" cap="none" dirty="0" err="1">
                          <a:solidFill>
                            <a:schemeClr val="dk1"/>
                          </a:solidFill>
                          <a:effectLst/>
                          <a:sym typeface="Arial"/>
                        </a:rPr>
                        <a:t>Ақмола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3 215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5 635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50 268</a:t>
                      </a:r>
                    </a:p>
                  </a:txBody>
                  <a:tcPr marL="9525" marR="9525" marT="0" marB="0" anchor="ctr"/>
                </a:tc>
                <a:extLst>
                  <a:ext uri="{0D108BD9-81ED-4DB2-BD59-A6C34878D82A}">
                    <a16:rowId xmlns:a16="http://schemas.microsoft.com/office/drawing/2014/main" val="125471743"/>
                  </a:ext>
                </a:extLst>
              </a:tr>
              <a:tr h="239976">
                <a:tc>
                  <a:txBody>
                    <a:bodyPr/>
                    <a:lstStyle/>
                    <a:p>
                      <a:pPr algn="r" fontAlgn="ctr"/>
                      <a:r>
                        <a:rPr lang="ru-RU" sz="1050" b="0" u="none" strike="noStrike" cap="none" dirty="0" err="1">
                          <a:solidFill>
                            <a:schemeClr val="dk1"/>
                          </a:solidFill>
                          <a:effectLst/>
                          <a:sym typeface="Arial"/>
                        </a:rPr>
                        <a:t>Ақтөбе</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4 633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4 934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6 303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60 135</a:t>
                      </a:r>
                    </a:p>
                  </a:txBody>
                  <a:tcPr marL="9525" marR="9525" marT="0" marB="0" anchor="ctr"/>
                </a:tc>
                <a:extLst>
                  <a:ext uri="{0D108BD9-81ED-4DB2-BD59-A6C34878D82A}">
                    <a16:rowId xmlns:a16="http://schemas.microsoft.com/office/drawing/2014/main" val="2043184468"/>
                  </a:ext>
                </a:extLst>
              </a:tr>
              <a:tr h="239976">
                <a:tc>
                  <a:txBody>
                    <a:bodyPr/>
                    <a:lstStyle/>
                    <a:p>
                      <a:pPr algn="r" fontAlgn="ctr"/>
                      <a:r>
                        <a:rPr lang="ru-RU" sz="1050" b="0" u="none" strike="noStrike" cap="none" dirty="0">
                          <a:solidFill>
                            <a:schemeClr val="dk1"/>
                          </a:solidFill>
                          <a:effectLst/>
                          <a:sym typeface="Arial"/>
                        </a:rPr>
                        <a:t>Алматы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3 793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4 919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4 969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6 290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57 896</a:t>
                      </a:r>
                    </a:p>
                  </a:txBody>
                  <a:tcPr marL="9525" marR="9525" marT="0" marB="0" anchor="ctr"/>
                </a:tc>
                <a:extLst>
                  <a:ext uri="{0D108BD9-81ED-4DB2-BD59-A6C34878D82A}">
                    <a16:rowId xmlns:a16="http://schemas.microsoft.com/office/drawing/2014/main" val="2988167856"/>
                  </a:ext>
                </a:extLst>
              </a:tr>
              <a:tr h="239976">
                <a:tc>
                  <a:txBody>
                    <a:bodyPr/>
                    <a:lstStyle/>
                    <a:p>
                      <a:pPr algn="r" fontAlgn="ctr"/>
                      <a:r>
                        <a:rPr lang="ru-RU" sz="1050" b="0" u="none" strike="noStrike" cap="none" dirty="0">
                          <a:solidFill>
                            <a:schemeClr val="dk1"/>
                          </a:solidFill>
                          <a:effectLst/>
                          <a:sym typeface="Arial"/>
                        </a:rPr>
                        <a:t>Атырау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3 752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5 217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51 551</a:t>
                      </a:r>
                    </a:p>
                  </a:txBody>
                  <a:tcPr marL="9525" marR="9525" marT="0" marB="0" anchor="ctr"/>
                </a:tc>
                <a:extLst>
                  <a:ext uri="{0D108BD9-81ED-4DB2-BD59-A6C34878D82A}">
                    <a16:rowId xmlns:a16="http://schemas.microsoft.com/office/drawing/2014/main" val="983086267"/>
                  </a:ext>
                </a:extLst>
              </a:tr>
              <a:tr h="239976">
                <a:tc>
                  <a:txBody>
                    <a:bodyPr/>
                    <a:lstStyle/>
                    <a:p>
                      <a:pPr algn="r" fontAlgn="ctr"/>
                      <a:r>
                        <a:rPr lang="ru-RU" sz="1050" b="0" u="none" strike="noStrike" cap="none" dirty="0">
                          <a:solidFill>
                            <a:schemeClr val="dk1"/>
                          </a:solidFill>
                          <a:effectLst/>
                          <a:sym typeface="Arial"/>
                        </a:rPr>
                        <a:t>Б.-</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2 906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4 083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39 913</a:t>
                      </a:r>
                    </a:p>
                  </a:txBody>
                  <a:tcPr marL="9525" marR="9525" marT="0" marB="0" anchor="ctr"/>
                </a:tc>
                <a:extLst>
                  <a:ext uri="{0D108BD9-81ED-4DB2-BD59-A6C34878D82A}">
                    <a16:rowId xmlns:a16="http://schemas.microsoft.com/office/drawing/2014/main" val="377476156"/>
                  </a:ext>
                </a:extLst>
              </a:tr>
              <a:tr h="239976">
                <a:tc>
                  <a:txBody>
                    <a:bodyPr/>
                    <a:lstStyle/>
                    <a:p>
                      <a:pPr algn="r" fontAlgn="ctr"/>
                      <a:r>
                        <a:rPr lang="ru-RU" sz="1050" b="0" u="none" strike="noStrike" cap="none" dirty="0">
                          <a:solidFill>
                            <a:schemeClr val="dk1"/>
                          </a:solidFill>
                          <a:effectLst/>
                          <a:sym typeface="Arial"/>
                        </a:rPr>
                        <a:t>Жамбыл</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3 480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5 676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51 323</a:t>
                      </a:r>
                    </a:p>
                  </a:txBody>
                  <a:tcPr marL="9525" marR="9525" marT="0" marB="0" anchor="ctr"/>
                </a:tc>
                <a:extLst>
                  <a:ext uri="{0D108BD9-81ED-4DB2-BD59-A6C34878D82A}">
                    <a16:rowId xmlns:a16="http://schemas.microsoft.com/office/drawing/2014/main" val="2857730136"/>
                  </a:ext>
                </a:extLst>
              </a:tr>
              <a:tr h="239976">
                <a:tc>
                  <a:txBody>
                    <a:bodyPr/>
                    <a:lstStyle/>
                    <a:p>
                      <a:pPr algn="r" fontAlgn="ctr"/>
                      <a:r>
                        <a:rPr lang="ru-RU" sz="1050" b="0" u="none" strike="noStrike" cap="none" dirty="0" err="1">
                          <a:solidFill>
                            <a:schemeClr val="dk1"/>
                          </a:solidFill>
                          <a:effectLst/>
                          <a:sym typeface="Arial"/>
                        </a:rPr>
                        <a:t>Жетісу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1 925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3 189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29 174</a:t>
                      </a:r>
                    </a:p>
                  </a:txBody>
                  <a:tcPr marL="9525" marR="9525" marT="0" marB="0" anchor="ctr"/>
                </a:tc>
                <a:extLst>
                  <a:ext uri="{0D108BD9-81ED-4DB2-BD59-A6C34878D82A}">
                    <a16:rowId xmlns:a16="http://schemas.microsoft.com/office/drawing/2014/main" val="3424603289"/>
                  </a:ext>
                </a:extLst>
              </a:tr>
              <a:tr h="239976">
                <a:tc>
                  <a:txBody>
                    <a:bodyPr/>
                    <a:lstStyle/>
                    <a:p>
                      <a:pPr algn="r" fontAlgn="ctr"/>
                      <a:r>
                        <a:rPr lang="ru-RU" sz="1050" b="0" u="none" strike="noStrike" cap="none" dirty="0" err="1">
                          <a:solidFill>
                            <a:schemeClr val="dk1"/>
                          </a:solidFill>
                          <a:effectLst/>
                          <a:sym typeface="Arial"/>
                        </a:rPr>
                        <a:t>Қарағанды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5 270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6 246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7 452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69 452</a:t>
                      </a:r>
                    </a:p>
                  </a:txBody>
                  <a:tcPr marL="9525" marR="9525" marT="0" marB="0" anchor="ctr"/>
                </a:tc>
                <a:extLst>
                  <a:ext uri="{0D108BD9-81ED-4DB2-BD59-A6C34878D82A}">
                    <a16:rowId xmlns:a16="http://schemas.microsoft.com/office/drawing/2014/main" val="2544990456"/>
                  </a:ext>
                </a:extLst>
              </a:tr>
              <a:tr h="239976">
                <a:tc>
                  <a:txBody>
                    <a:bodyPr/>
                    <a:lstStyle/>
                    <a:p>
                      <a:pPr algn="r" fontAlgn="ctr"/>
                      <a:r>
                        <a:rPr lang="ru-RU" sz="1050" b="0" u="none" strike="noStrike" cap="none" dirty="0" err="1">
                          <a:solidFill>
                            <a:schemeClr val="dk1"/>
                          </a:solidFill>
                          <a:effectLst/>
                          <a:sym typeface="Arial"/>
                        </a:rPr>
                        <a:t>Қостанай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4 085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7 301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64 887</a:t>
                      </a:r>
                    </a:p>
                  </a:txBody>
                  <a:tcPr marL="9525" marR="9525" marT="0" marB="0" anchor="ctr"/>
                </a:tc>
                <a:extLst>
                  <a:ext uri="{0D108BD9-81ED-4DB2-BD59-A6C34878D82A}">
                    <a16:rowId xmlns:a16="http://schemas.microsoft.com/office/drawing/2014/main" val="184666127"/>
                  </a:ext>
                </a:extLst>
              </a:tr>
              <a:tr h="239976">
                <a:tc>
                  <a:txBody>
                    <a:bodyPr/>
                    <a:lstStyle/>
                    <a:p>
                      <a:pPr algn="r" fontAlgn="ctr"/>
                      <a:r>
                        <a:rPr lang="ru-RU" sz="1050" b="0" u="none" strike="noStrike" cap="none" dirty="0" err="1">
                          <a:solidFill>
                            <a:schemeClr val="dk1"/>
                          </a:solidFill>
                          <a:effectLst/>
                          <a:sym typeface="Arial"/>
                        </a:rPr>
                        <a:t>Қызылорда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2 455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3 817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34 944</a:t>
                      </a:r>
                    </a:p>
                  </a:txBody>
                  <a:tcPr marL="9525" marR="9525" marT="0" marB="0" anchor="ctr"/>
                </a:tc>
                <a:extLst>
                  <a:ext uri="{0D108BD9-81ED-4DB2-BD59-A6C34878D82A}">
                    <a16:rowId xmlns:a16="http://schemas.microsoft.com/office/drawing/2014/main" val="1095292420"/>
                  </a:ext>
                </a:extLst>
              </a:tr>
              <a:tr h="239976">
                <a:tc>
                  <a:txBody>
                    <a:bodyPr/>
                    <a:lstStyle/>
                    <a:p>
                      <a:pPr algn="r" fontAlgn="ctr"/>
                      <a:r>
                        <a:rPr lang="ru-RU" sz="1050" b="0" u="none" strike="noStrike" cap="none" dirty="0" err="1">
                          <a:solidFill>
                            <a:schemeClr val="dk1"/>
                          </a:solidFill>
                          <a:effectLst/>
                          <a:sym typeface="Arial"/>
                        </a:rPr>
                        <a:t>Маңғыстау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3 052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4 092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39 731</a:t>
                      </a:r>
                    </a:p>
                  </a:txBody>
                  <a:tcPr marL="9525" marR="9525" marT="0" marB="0" anchor="ctr"/>
                </a:tc>
                <a:extLst>
                  <a:ext uri="{0D108BD9-81ED-4DB2-BD59-A6C34878D82A}">
                    <a16:rowId xmlns:a16="http://schemas.microsoft.com/office/drawing/2014/main" val="1624006720"/>
                  </a:ext>
                </a:extLst>
              </a:tr>
              <a:tr h="239976">
                <a:tc>
                  <a:txBody>
                    <a:bodyPr/>
                    <a:lstStyle/>
                    <a:p>
                      <a:pPr algn="r" fontAlgn="ctr"/>
                      <a:r>
                        <a:rPr lang="ru-RU" sz="1050" b="0" u="none" strike="noStrike" cap="none" dirty="0">
                          <a:solidFill>
                            <a:schemeClr val="dk1"/>
                          </a:solidFill>
                          <a:effectLst/>
                          <a:sym typeface="Arial"/>
                        </a:rPr>
                        <a:t>Павлодар</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4 393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7 033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64 834</a:t>
                      </a:r>
                    </a:p>
                  </a:txBody>
                  <a:tcPr marL="9525" marR="9525" marT="0" marB="0" anchor="ctr"/>
                </a:tc>
                <a:extLst>
                  <a:ext uri="{0D108BD9-81ED-4DB2-BD59-A6C34878D82A}">
                    <a16:rowId xmlns:a16="http://schemas.microsoft.com/office/drawing/2014/main" val="771704854"/>
                  </a:ext>
                </a:extLst>
              </a:tr>
              <a:tr h="239976">
                <a:tc>
                  <a:txBody>
                    <a:bodyPr/>
                    <a:lstStyle/>
                    <a:p>
                      <a:pPr algn="r" fontAlgn="ctr"/>
                      <a:r>
                        <a:rPr lang="ru-RU" sz="1050" b="0" u="none" strike="noStrike" cap="none" dirty="0">
                          <a:solidFill>
                            <a:schemeClr val="dk1"/>
                          </a:solidFill>
                          <a:effectLst/>
                          <a:sym typeface="Arial"/>
                        </a:rPr>
                        <a:t>С.-</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2 320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3 715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34 115</a:t>
                      </a:r>
                    </a:p>
                  </a:txBody>
                  <a:tcPr marL="9525" marR="9525" marT="0" marB="0" anchor="ctr"/>
                </a:tc>
                <a:extLst>
                  <a:ext uri="{0D108BD9-81ED-4DB2-BD59-A6C34878D82A}">
                    <a16:rowId xmlns:a16="http://schemas.microsoft.com/office/drawing/2014/main" val="1352891898"/>
                  </a:ext>
                </a:extLst>
              </a:tr>
              <a:tr h="239976">
                <a:tc>
                  <a:txBody>
                    <a:bodyPr/>
                    <a:lstStyle/>
                    <a:p>
                      <a:pPr algn="r" fontAlgn="ctr"/>
                      <a:r>
                        <a:rPr lang="ru-RU" sz="1050" b="0" u="none" strike="noStrike" cap="none" dirty="0" err="1">
                          <a:solidFill>
                            <a:schemeClr val="dk1"/>
                          </a:solidFill>
                          <a:effectLst/>
                          <a:sym typeface="Arial"/>
                        </a:rPr>
                        <a:t>Түркістан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3 499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6 157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6 406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8 532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69 028</a:t>
                      </a:r>
                    </a:p>
                  </a:txBody>
                  <a:tcPr marL="9525" marR="9525" marT="0" marB="0" anchor="ctr"/>
                </a:tc>
                <a:extLst>
                  <a:ext uri="{0D108BD9-81ED-4DB2-BD59-A6C34878D82A}">
                    <a16:rowId xmlns:a16="http://schemas.microsoft.com/office/drawing/2014/main" val="3831812551"/>
                  </a:ext>
                </a:extLst>
              </a:tr>
              <a:tr h="239976">
                <a:tc>
                  <a:txBody>
                    <a:bodyPr/>
                    <a:lstStyle/>
                    <a:p>
                      <a:pPr algn="r" fontAlgn="ctr"/>
                      <a:r>
                        <a:rPr lang="ru-RU" sz="1050" b="0" u="none" strike="noStrike" cap="none" dirty="0" err="1">
                          <a:solidFill>
                            <a:schemeClr val="dk1"/>
                          </a:solidFill>
                          <a:effectLst/>
                          <a:sym typeface="Arial"/>
                        </a:rPr>
                        <a:t>Ұлытау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1 016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1 526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14 243</a:t>
                      </a:r>
                    </a:p>
                  </a:txBody>
                  <a:tcPr marL="9525" marR="9525" marT="0" marB="0" anchor="ctr"/>
                </a:tc>
                <a:extLst>
                  <a:ext uri="{0D108BD9-81ED-4DB2-BD59-A6C34878D82A}">
                    <a16:rowId xmlns:a16="http://schemas.microsoft.com/office/drawing/2014/main" val="2769433229"/>
                  </a:ext>
                </a:extLst>
              </a:tr>
              <a:tr h="239976">
                <a:tc>
                  <a:txBody>
                    <a:bodyPr/>
                    <a:lstStyle/>
                    <a:p>
                      <a:pPr algn="r" fontAlgn="ctr"/>
                      <a:r>
                        <a:rPr lang="ru-RU" sz="1050" b="0" u="none" strike="noStrike" cap="none" dirty="0">
                          <a:solidFill>
                            <a:schemeClr val="dk1"/>
                          </a:solidFill>
                          <a:effectLst/>
                          <a:sym typeface="Arial"/>
                        </a:rPr>
                        <a:t>Ш.-</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3 787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5 108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5 371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50 922</a:t>
                      </a:r>
                    </a:p>
                  </a:txBody>
                  <a:tcPr marL="9525" marR="9525" marT="0" marB="0" anchor="ctr"/>
                </a:tc>
                <a:extLst>
                  <a:ext uri="{0D108BD9-81ED-4DB2-BD59-A6C34878D82A}">
                    <a16:rowId xmlns:a16="http://schemas.microsoft.com/office/drawing/2014/main" val="2434409632"/>
                  </a:ext>
                </a:extLst>
              </a:tr>
              <a:tr h="239976">
                <a:tc>
                  <a:txBody>
                    <a:bodyPr/>
                    <a:lstStyle/>
                    <a:p>
                      <a:pPr algn="r" fontAlgn="ctr"/>
                      <a:r>
                        <a:rPr lang="ru-RU" sz="1050" b="0" u="none" strike="noStrike" cap="none" dirty="0">
                          <a:solidFill>
                            <a:schemeClr val="dk1"/>
                          </a:solidFill>
                          <a:effectLst/>
                          <a:sym typeface="Arial"/>
                        </a:rPr>
                        <a:t>Астана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6 575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6 360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7 815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8 524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82 107</a:t>
                      </a:r>
                    </a:p>
                  </a:txBody>
                  <a:tcPr marL="9525" marR="9525" marT="0" marB="0" anchor="ctr"/>
                </a:tc>
                <a:extLst>
                  <a:ext uri="{0D108BD9-81ED-4DB2-BD59-A6C34878D82A}">
                    <a16:rowId xmlns:a16="http://schemas.microsoft.com/office/drawing/2014/main" val="1784393085"/>
                  </a:ext>
                </a:extLst>
              </a:tr>
              <a:tr h="239976">
                <a:tc>
                  <a:txBody>
                    <a:bodyPr/>
                    <a:lstStyle/>
                    <a:p>
                      <a:pPr algn="r" fontAlgn="ctr"/>
                      <a:r>
                        <a:rPr lang="ru-RU" sz="1050" b="0" u="none" strike="noStrike" cap="none" dirty="0">
                          <a:solidFill>
                            <a:schemeClr val="dk1"/>
                          </a:solidFill>
                          <a:effectLst/>
                          <a:sym typeface="Arial"/>
                        </a:rPr>
                        <a:t>Алматы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10 091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11 708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12 359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12 882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13 247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13 598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128 851</a:t>
                      </a:r>
                    </a:p>
                  </a:txBody>
                  <a:tcPr marL="9525" marR="9525" marT="0" marB="0" anchor="ctr"/>
                </a:tc>
                <a:extLst>
                  <a:ext uri="{0D108BD9-81ED-4DB2-BD59-A6C34878D82A}">
                    <a16:rowId xmlns:a16="http://schemas.microsoft.com/office/drawing/2014/main" val="4051007158"/>
                  </a:ext>
                </a:extLst>
              </a:tr>
              <a:tr h="239976">
                <a:tc>
                  <a:txBody>
                    <a:bodyPr/>
                    <a:lstStyle/>
                    <a:p>
                      <a:pPr algn="r" fontAlgn="ctr"/>
                      <a:r>
                        <a:rPr lang="ru-RU" sz="1050" b="0" u="none" strike="noStrike" cap="none" dirty="0">
                          <a:solidFill>
                            <a:schemeClr val="dk1"/>
                          </a:solidFill>
                          <a:effectLst/>
                          <a:sym typeface="Arial"/>
                        </a:rPr>
                        <a:t>Шымкент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3 262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4 539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42 747</a:t>
                      </a:r>
                    </a:p>
                  </a:txBody>
                  <a:tcPr marL="9525" marR="9525" marT="0" marB="0" anchor="ctr"/>
                </a:tc>
                <a:extLst>
                  <a:ext uri="{0D108BD9-81ED-4DB2-BD59-A6C34878D82A}">
                    <a16:rowId xmlns:a16="http://schemas.microsoft.com/office/drawing/2014/main" val="1101556306"/>
                  </a:ext>
                </a:extLst>
              </a:tr>
              <a:tr h="239976">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75 865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92 547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90 658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86 265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90 193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94 051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96 244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104 900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109 180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112 895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115 318</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1 068 116</a:t>
                      </a:r>
                    </a:p>
                  </a:txBody>
                  <a:tcPr marL="9525" marR="9525" marT="0" marB="0" anchor="ctr"/>
                </a:tc>
                <a:extLst>
                  <a:ext uri="{0D108BD9-81ED-4DB2-BD59-A6C34878D82A}">
                    <a16:rowId xmlns:a16="http://schemas.microsoft.com/office/drawing/2014/main" val="3396242681"/>
                  </a:ext>
                </a:extLst>
              </a:tr>
            </a:tbl>
          </a:graphicData>
        </a:graphic>
      </p:graphicFrame>
      <p:sp>
        <p:nvSpPr>
          <p:cNvPr id="4" name="Заголовок 1">
            <a:extLst>
              <a:ext uri="{FF2B5EF4-FFF2-40B4-BE49-F238E27FC236}">
                <a16:creationId xmlns:a16="http://schemas.microsoft.com/office/drawing/2014/main" id="{EB812F7E-3B8E-0473-1BEB-6C4101A2888E}"/>
              </a:ext>
            </a:extLst>
          </p:cNvPr>
          <p:cNvSpPr txBox="1">
            <a:spLocks/>
          </p:cNvSpPr>
          <p:nvPr/>
        </p:nvSpPr>
        <p:spPr>
          <a:xfrm>
            <a:off x="72000" y="700391"/>
            <a:ext cx="7651762"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solidFill>
                <a:srgbClr val="56A972"/>
              </a:solidFill>
            </a:endParaRPr>
          </a:p>
        </p:txBody>
      </p:sp>
    </p:spTree>
    <p:extLst>
      <p:ext uri="{BB962C8B-B14F-4D97-AF65-F5344CB8AC3E}">
        <p14:creationId xmlns:p14="http://schemas.microsoft.com/office/powerpoint/2010/main" val="319015558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87F453-E3D1-0298-5E32-2662891427FD}"/>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06A27882-9AE6-96D9-8399-2CAD0466DA7D}"/>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0C1C47CC-ECE3-6669-BD91-B5625C0C7874}"/>
              </a:ext>
            </a:extLst>
          </p:cNvPr>
          <p:cNvSpPr>
            <a:spLocks noGrp="1"/>
          </p:cNvSpPr>
          <p:nvPr>
            <p:ph type="sldNum" sz="quarter" idx="12"/>
          </p:nvPr>
        </p:nvSpPr>
        <p:spPr/>
        <p:txBody>
          <a:bodyPr/>
          <a:lstStyle/>
          <a:p>
            <a:r>
              <a:rPr lang="kk-KZ" dirty="0"/>
              <a:t>78-ден</a:t>
            </a:r>
            <a:r>
              <a:rPr lang="en-US" dirty="0"/>
              <a:t> </a:t>
            </a:r>
            <a:r>
              <a:rPr lang="ru-RU" dirty="0"/>
              <a:t> 49</a:t>
            </a:r>
          </a:p>
        </p:txBody>
      </p:sp>
      <p:graphicFrame>
        <p:nvGraphicFramePr>
          <p:cNvPr id="9" name="Таблица 8">
            <a:extLst>
              <a:ext uri="{FF2B5EF4-FFF2-40B4-BE49-F238E27FC236}">
                <a16:creationId xmlns:a16="http://schemas.microsoft.com/office/drawing/2014/main" id="{77C02D9F-B8DC-A7F2-7A57-ABB2EE5C07E9}"/>
              </a:ext>
            </a:extLst>
          </p:cNvPr>
          <p:cNvGraphicFramePr>
            <a:graphicFrameLocks noGrp="1"/>
          </p:cNvGraphicFramePr>
          <p:nvPr>
            <p:extLst>
              <p:ext uri="{D42A27DB-BD31-4B8C-83A1-F6EECF244321}">
                <p14:modId xmlns:p14="http://schemas.microsoft.com/office/powerpoint/2010/main" val="3145831783"/>
              </p:ext>
            </p:extLst>
          </p:nvPr>
        </p:nvGraphicFramePr>
        <p:xfrm>
          <a:off x="175097" y="1070044"/>
          <a:ext cx="11879995" cy="5399995"/>
        </p:xfrm>
        <a:graphic>
          <a:graphicData uri="http://schemas.openxmlformats.org/drawingml/2006/table">
            <a:tbl>
              <a:tblPr bandRow="1">
                <a:tableStyleId>{F5AB1C69-6EDB-4FF4-983F-18BD219EF322}</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876615">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Услуги по проживанию и </a:t>
                      </a:r>
                      <a:endParaRPr lang="en-US" sz="900" b="0" u="none" strike="noStrike" dirty="0">
                        <a:solidFill>
                          <a:srgbClr val="000000"/>
                        </a:solidFill>
                        <a:effectLst/>
                      </a:endParaRPr>
                    </a:p>
                    <a:p>
                      <a:pPr algn="l" fontAlgn="ctr"/>
                      <a:r>
                        <a:rPr lang="ru-RU" sz="900" b="0" u="none" strike="noStrike" dirty="0">
                          <a:solidFill>
                            <a:srgbClr val="000000"/>
                          </a:solidFill>
                          <a:effectLst/>
                        </a:rPr>
                        <a:t>питанию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293615">
                <a:tc>
                  <a:txBody>
                    <a:bodyPr/>
                    <a:lstStyle/>
                    <a:p>
                      <a:pPr algn="ctr" fontAlgn="ctr"/>
                      <a:r>
                        <a:rPr lang="ru-RU" sz="1100" b="0" u="none" strike="noStrike" cap="none" dirty="0">
                          <a:solidFill>
                            <a:schemeClr val="bg1"/>
                          </a:solidFill>
                          <a:effectLst/>
                          <a:sym typeface="Arial"/>
                        </a:rPr>
                        <a:t>2025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dirty="0">
                          <a:solidFill>
                            <a:srgbClr val="000000"/>
                          </a:solidFill>
                          <a:effectLst/>
                          <a:latin typeface="Arial" panose="020B0604020202020204" pitchFamily="34" charset="0"/>
                        </a:rPr>
                        <a:t>3 862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11 465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2 526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75 865</a:t>
                      </a:r>
                    </a:p>
                  </a:txBody>
                  <a:tcPr marL="9525" marR="9525" marT="0" marB="0" anchor="ctr"/>
                </a:tc>
                <a:extLst>
                  <a:ext uri="{0D108BD9-81ED-4DB2-BD59-A6C34878D82A}">
                    <a16:rowId xmlns:a16="http://schemas.microsoft.com/office/drawing/2014/main" val="1790749394"/>
                  </a:ext>
                </a:extLst>
              </a:tr>
              <a:tr h="293615">
                <a:tc>
                  <a:txBody>
                    <a:bodyPr/>
                    <a:lstStyle/>
                    <a:p>
                      <a:pPr algn="ctr" fontAlgn="ctr"/>
                      <a:r>
                        <a:rPr lang="ru-RU" sz="1100" b="0" u="none" strike="noStrike" cap="none" dirty="0">
                          <a:solidFill>
                            <a:schemeClr val="bg1"/>
                          </a:solidFill>
                          <a:effectLst/>
                          <a:sym typeface="Arial"/>
                        </a:rPr>
                        <a:t>2026</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4 074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19 240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10 065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2 618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92 547</a:t>
                      </a:r>
                    </a:p>
                  </a:txBody>
                  <a:tcPr marL="9525" marR="9525" marT="0" marB="0" anchor="ctr"/>
                </a:tc>
                <a:extLst>
                  <a:ext uri="{0D108BD9-81ED-4DB2-BD59-A6C34878D82A}">
                    <a16:rowId xmlns:a16="http://schemas.microsoft.com/office/drawing/2014/main" val="125471743"/>
                  </a:ext>
                </a:extLst>
              </a:tr>
              <a:tr h="293615">
                <a:tc>
                  <a:txBody>
                    <a:bodyPr/>
                    <a:lstStyle/>
                    <a:p>
                      <a:pPr algn="ctr" fontAlgn="ctr"/>
                      <a:r>
                        <a:rPr lang="ru-RU" sz="1100" b="0" u="none" strike="noStrike" cap="none" dirty="0">
                          <a:solidFill>
                            <a:schemeClr val="bg1"/>
                          </a:solidFill>
                          <a:effectLst/>
                          <a:sym typeface="Arial"/>
                        </a:rPr>
                        <a:t>2027</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3 881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13 996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17 575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12 077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2 599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90 658</a:t>
                      </a:r>
                    </a:p>
                  </a:txBody>
                  <a:tcPr marL="9525" marR="9525" marT="0" marB="0" anchor="ctr"/>
                </a:tc>
                <a:extLst>
                  <a:ext uri="{0D108BD9-81ED-4DB2-BD59-A6C34878D82A}">
                    <a16:rowId xmlns:a16="http://schemas.microsoft.com/office/drawing/2014/main" val="2043184468"/>
                  </a:ext>
                </a:extLst>
              </a:tr>
              <a:tr h="293615">
                <a:tc>
                  <a:txBody>
                    <a:bodyPr/>
                    <a:lstStyle/>
                    <a:p>
                      <a:pPr algn="ctr" fontAlgn="ctr"/>
                      <a:r>
                        <a:rPr lang="ru-RU" sz="1100" b="0" u="none" strike="noStrike" cap="none" dirty="0">
                          <a:solidFill>
                            <a:schemeClr val="bg1"/>
                          </a:solidFill>
                          <a:effectLst/>
                          <a:sym typeface="Arial"/>
                        </a:rPr>
                        <a:t>2028</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13 525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12 582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12 403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6 532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2 534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86 265</a:t>
                      </a:r>
                    </a:p>
                  </a:txBody>
                  <a:tcPr marL="9525" marR="9525" marT="0" marB="0" anchor="ctr"/>
                </a:tc>
                <a:extLst>
                  <a:ext uri="{0D108BD9-81ED-4DB2-BD59-A6C34878D82A}">
                    <a16:rowId xmlns:a16="http://schemas.microsoft.com/office/drawing/2014/main" val="2988167856"/>
                  </a:ext>
                </a:extLst>
              </a:tr>
              <a:tr h="293615">
                <a:tc>
                  <a:txBody>
                    <a:bodyPr/>
                    <a:lstStyle/>
                    <a:p>
                      <a:pPr algn="ctr" fontAlgn="ctr"/>
                      <a:r>
                        <a:rPr lang="ru-RU" sz="1100" b="0" u="none" strike="noStrike" cap="none" dirty="0">
                          <a:solidFill>
                            <a:schemeClr val="bg1"/>
                          </a:solidFill>
                          <a:effectLst/>
                          <a:sym typeface="Arial"/>
                        </a:rPr>
                        <a:t>2029</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14 743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12 682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13 784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2 575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90 193</a:t>
                      </a:r>
                    </a:p>
                  </a:txBody>
                  <a:tcPr marL="9525" marR="9525" marT="0" marB="0" anchor="ctr"/>
                </a:tc>
                <a:extLst>
                  <a:ext uri="{0D108BD9-81ED-4DB2-BD59-A6C34878D82A}">
                    <a16:rowId xmlns:a16="http://schemas.microsoft.com/office/drawing/2014/main" val="983086267"/>
                  </a:ext>
                </a:extLst>
              </a:tr>
              <a:tr h="293615">
                <a:tc>
                  <a:txBody>
                    <a:bodyPr/>
                    <a:lstStyle/>
                    <a:p>
                      <a:pPr algn="ctr" fontAlgn="ctr"/>
                      <a:r>
                        <a:rPr lang="ru-RU" sz="1100" b="0" u="none" strike="noStrike" cap="none" dirty="0">
                          <a:solidFill>
                            <a:schemeClr val="bg1"/>
                          </a:solidFill>
                          <a:effectLst/>
                          <a:sym typeface="Arial"/>
                        </a:rPr>
                        <a:t>2030</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15 165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13 013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2 710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94 051</a:t>
                      </a:r>
                    </a:p>
                  </a:txBody>
                  <a:tcPr marL="9525" marR="9525" marT="0" marB="0" anchor="ctr"/>
                </a:tc>
                <a:extLst>
                  <a:ext uri="{0D108BD9-81ED-4DB2-BD59-A6C34878D82A}">
                    <a16:rowId xmlns:a16="http://schemas.microsoft.com/office/drawing/2014/main" val="377476156"/>
                  </a:ext>
                </a:extLst>
              </a:tr>
              <a:tr h="293615">
                <a:tc>
                  <a:txBody>
                    <a:bodyPr/>
                    <a:lstStyle/>
                    <a:p>
                      <a:pPr algn="ctr" fontAlgn="ctr"/>
                      <a:r>
                        <a:rPr lang="ru-RU" sz="1100" b="0" u="none" strike="noStrike" cap="none" dirty="0">
                          <a:solidFill>
                            <a:schemeClr val="bg1"/>
                          </a:solidFill>
                          <a:effectLst/>
                          <a:sym typeface="Arial"/>
                        </a:rPr>
                        <a:t>2031</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16 294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12 981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15 111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6 807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2 795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96 244</a:t>
                      </a:r>
                    </a:p>
                  </a:txBody>
                  <a:tcPr marL="9525" marR="9525" marT="0" marB="0" anchor="ctr"/>
                </a:tc>
                <a:extLst>
                  <a:ext uri="{0D108BD9-81ED-4DB2-BD59-A6C34878D82A}">
                    <a16:rowId xmlns:a16="http://schemas.microsoft.com/office/drawing/2014/main" val="2857730136"/>
                  </a:ext>
                </a:extLst>
              </a:tr>
              <a:tr h="293615">
                <a:tc>
                  <a:txBody>
                    <a:bodyPr/>
                    <a:lstStyle/>
                    <a:p>
                      <a:pPr algn="ctr" fontAlgn="ctr"/>
                      <a:r>
                        <a:rPr lang="ru-RU" sz="1100" b="0" u="none" strike="noStrike" cap="none" dirty="0">
                          <a:solidFill>
                            <a:schemeClr val="bg1"/>
                          </a:solidFill>
                          <a:effectLst/>
                          <a:sym typeface="Arial"/>
                        </a:rPr>
                        <a:t>2032</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17 193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14 448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15 043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10 537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2 948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104 900</a:t>
                      </a:r>
                    </a:p>
                  </a:txBody>
                  <a:tcPr marL="9525" marR="9525" marT="0" marB="0" anchor="ctr"/>
                </a:tc>
                <a:extLst>
                  <a:ext uri="{0D108BD9-81ED-4DB2-BD59-A6C34878D82A}">
                    <a16:rowId xmlns:a16="http://schemas.microsoft.com/office/drawing/2014/main" val="3424603289"/>
                  </a:ext>
                </a:extLst>
              </a:tr>
              <a:tr h="293615">
                <a:tc>
                  <a:txBody>
                    <a:bodyPr/>
                    <a:lstStyle/>
                    <a:p>
                      <a:pPr algn="ctr" fontAlgn="ctr"/>
                      <a:r>
                        <a:rPr lang="ru-RU" sz="1100" b="0" u="none" strike="noStrike" cap="none" dirty="0">
                          <a:solidFill>
                            <a:schemeClr val="bg1"/>
                          </a:solidFill>
                          <a:effectLst/>
                          <a:sym typeface="Arial"/>
                        </a:rPr>
                        <a:t>2033</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18 317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15 335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15 274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10 895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3 073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109 180</a:t>
                      </a:r>
                    </a:p>
                  </a:txBody>
                  <a:tcPr marL="9525" marR="9525" marT="0" marB="0" anchor="ctr"/>
                </a:tc>
                <a:extLst>
                  <a:ext uri="{0D108BD9-81ED-4DB2-BD59-A6C34878D82A}">
                    <a16:rowId xmlns:a16="http://schemas.microsoft.com/office/drawing/2014/main" val="2544990456"/>
                  </a:ext>
                </a:extLst>
              </a:tr>
              <a:tr h="293615">
                <a:tc>
                  <a:txBody>
                    <a:bodyPr/>
                    <a:lstStyle/>
                    <a:p>
                      <a:pPr algn="ctr" fontAlgn="ctr"/>
                      <a:r>
                        <a:rPr lang="ru-RU" sz="1100" b="0" u="none" strike="noStrike" cap="none" dirty="0">
                          <a:solidFill>
                            <a:schemeClr val="bg1"/>
                          </a:solidFill>
                          <a:effectLst/>
                          <a:sym typeface="Arial"/>
                        </a:rPr>
                        <a:t>2034</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19 193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15 949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15 831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11 106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3 172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112 895</a:t>
                      </a:r>
                    </a:p>
                  </a:txBody>
                  <a:tcPr marL="9525" marR="9525" marT="0" marB="0" anchor="ctr"/>
                </a:tc>
                <a:extLst>
                  <a:ext uri="{0D108BD9-81ED-4DB2-BD59-A6C34878D82A}">
                    <a16:rowId xmlns:a16="http://schemas.microsoft.com/office/drawing/2014/main" val="184666127"/>
                  </a:ext>
                </a:extLst>
              </a:tr>
              <a:tr h="293615">
                <a:tc>
                  <a:txBody>
                    <a:bodyPr/>
                    <a:lstStyle/>
                    <a:p>
                      <a:pPr algn="ctr" fontAlgn="ctr"/>
                      <a:r>
                        <a:rPr lang="ru-RU" sz="1100" b="0" u="none" strike="noStrike" cap="none" dirty="0">
                          <a:solidFill>
                            <a:schemeClr val="bg1"/>
                          </a:solidFill>
                          <a:effectLst/>
                          <a:sym typeface="Arial"/>
                        </a:rPr>
                        <a:t>2035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3">
                        <a:lumMod val="50000"/>
                      </a:schemeClr>
                    </a:solidFill>
                  </a:tcPr>
                </a:tc>
                <a:tc>
                  <a:txBody>
                    <a:bodyPr/>
                    <a:lstStyle/>
                    <a:p>
                      <a:pPr algn="ctr" rtl="0" fontAlgn="ctr"/>
                      <a:r>
                        <a:rPr lang="ru-KZ" sz="1000" b="0" i="0" u="none" strike="noStrike">
                          <a:solidFill>
                            <a:srgbClr val="000000"/>
                          </a:solidFill>
                          <a:effectLst/>
                          <a:latin typeface="Arial" panose="020B0604020202020204" pitchFamily="34" charset="0"/>
                        </a:rPr>
                        <a:t>20 445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16 048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16 299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5 530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10 966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3 319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115 318</a:t>
                      </a:r>
                    </a:p>
                  </a:txBody>
                  <a:tcPr marL="9525" marR="9525" marT="0" marB="0" anchor="ctr"/>
                </a:tc>
                <a:extLst>
                  <a:ext uri="{0D108BD9-81ED-4DB2-BD59-A6C34878D82A}">
                    <a16:rowId xmlns:a16="http://schemas.microsoft.com/office/drawing/2014/main" val="1095292420"/>
                  </a:ext>
                </a:extLst>
              </a:tr>
              <a:tr h="293615">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36000" marT="0" marB="0" anchor="ctr">
                    <a:solidFill>
                      <a:schemeClr val="accent3">
                        <a:lumMod val="50000"/>
                      </a:schemeClr>
                    </a:solidFill>
                  </a:tcPr>
                </a:tc>
                <a:tc>
                  <a:txBody>
                    <a:bodyPr/>
                    <a:lstStyle/>
                    <a:p>
                      <a:pPr algn="ctr" rtl="0" fontAlgn="ctr"/>
                      <a:r>
                        <a:rPr lang="ru-KZ" sz="1000" b="1" i="0" u="none" strike="noStrike">
                          <a:solidFill>
                            <a:srgbClr val="000000"/>
                          </a:solidFill>
                          <a:effectLst/>
                          <a:latin typeface="Arial" panose="020B0604020202020204" pitchFamily="34" charset="0"/>
                        </a:rPr>
                        <a:t>146 692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44 354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149 182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41 634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18 422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166 482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46 582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77 040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44 778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10 477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1 613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18 456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53 323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28 684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17 154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57 033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107 399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7 942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30 869</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1 068 116</a:t>
                      </a:r>
                    </a:p>
                  </a:txBody>
                  <a:tcPr marL="9525" marR="9525" marT="0" marB="0" anchor="ctr"/>
                </a:tc>
                <a:extLst>
                  <a:ext uri="{0D108BD9-81ED-4DB2-BD59-A6C34878D82A}">
                    <a16:rowId xmlns:a16="http://schemas.microsoft.com/office/drawing/2014/main" val="3396242681"/>
                  </a:ext>
                </a:extLst>
              </a:tr>
            </a:tbl>
          </a:graphicData>
        </a:graphic>
      </p:graphicFrame>
      <p:sp>
        <p:nvSpPr>
          <p:cNvPr id="4" name="Заголовок 1">
            <a:extLst>
              <a:ext uri="{FF2B5EF4-FFF2-40B4-BE49-F238E27FC236}">
                <a16:creationId xmlns:a16="http://schemas.microsoft.com/office/drawing/2014/main" id="{BBA54E2E-E7B1-00F6-D889-E7A874EA235B}"/>
              </a:ext>
            </a:extLst>
          </p:cNvPr>
          <p:cNvSpPr txBox="1">
            <a:spLocks/>
          </p:cNvSpPr>
          <p:nvPr/>
        </p:nvSpPr>
        <p:spPr>
          <a:xfrm>
            <a:off x="72000" y="700391"/>
            <a:ext cx="7155651"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r>
              <a:rPr lang="ru-RU" sz="1800" kern="0" dirty="0"/>
              <a:t>, </a:t>
            </a:r>
            <a:r>
              <a:rPr lang="ru-RU" sz="1800" kern="0" dirty="0" err="1">
                <a:solidFill>
                  <a:srgbClr val="56A972"/>
                </a:solidFill>
              </a:rPr>
              <a:t>Оптимистік</a:t>
            </a:r>
            <a:r>
              <a:rPr lang="ru-RU" sz="1800" kern="0" dirty="0">
                <a:solidFill>
                  <a:srgbClr val="56A972"/>
                </a:solidFill>
              </a:rPr>
              <a:t> сценарий</a:t>
            </a:r>
            <a:endParaRPr lang="ru-KZ" sz="1800" kern="0" dirty="0">
              <a:solidFill>
                <a:srgbClr val="56A972"/>
              </a:solidFill>
            </a:endParaRPr>
          </a:p>
        </p:txBody>
      </p:sp>
    </p:spTree>
    <p:extLst>
      <p:ext uri="{BB962C8B-B14F-4D97-AF65-F5344CB8AC3E}">
        <p14:creationId xmlns:p14="http://schemas.microsoft.com/office/powerpoint/2010/main" val="561314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6D5FAE-40A5-C82B-8359-959EE209D7CA}"/>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A6689E36-6D8C-1F6F-EFFE-2604C457DE1C}"/>
              </a:ext>
            </a:extLst>
          </p:cNvPr>
          <p:cNvSpPr>
            <a:spLocks noGrp="1"/>
          </p:cNvSpPr>
          <p:nvPr>
            <p:ph type="title"/>
          </p:nvPr>
        </p:nvSpPr>
        <p:spPr/>
        <p:txBody>
          <a:bodyPr/>
          <a:lstStyle/>
          <a:p>
            <a:r>
              <a:rPr lang="ru-RU" dirty="0" err="1"/>
              <a:t>Негізгі</a:t>
            </a:r>
            <a:r>
              <a:rPr lang="ru-RU" dirty="0"/>
              <a:t> </a:t>
            </a:r>
            <a:r>
              <a:rPr lang="ru-RU" dirty="0" err="1"/>
              <a:t>қорытындылар</a:t>
            </a:r>
            <a:r>
              <a:rPr lang="ru-RU" dirty="0"/>
              <a:t> (3-тен 3)</a:t>
            </a:r>
            <a:endParaRPr lang="ru-KZ" dirty="0"/>
          </a:p>
        </p:txBody>
      </p:sp>
      <p:sp>
        <p:nvSpPr>
          <p:cNvPr id="3" name="Номер слайда 2">
            <a:extLst>
              <a:ext uri="{FF2B5EF4-FFF2-40B4-BE49-F238E27FC236}">
                <a16:creationId xmlns:a16="http://schemas.microsoft.com/office/drawing/2014/main" id="{F9C7001C-BCF3-5760-0AA5-C97642219654}"/>
              </a:ext>
            </a:extLst>
          </p:cNvPr>
          <p:cNvSpPr>
            <a:spLocks noGrp="1"/>
          </p:cNvSpPr>
          <p:nvPr>
            <p:ph type="sldNum" sz="quarter" idx="12"/>
          </p:nvPr>
        </p:nvSpPr>
        <p:spPr/>
        <p:txBody>
          <a:bodyPr/>
          <a:lstStyle/>
          <a:p>
            <a:r>
              <a:rPr lang="kk-KZ" dirty="0"/>
              <a:t>78-ден</a:t>
            </a:r>
            <a:r>
              <a:rPr lang="en-US" dirty="0"/>
              <a:t> </a:t>
            </a:r>
            <a:r>
              <a:rPr lang="ru-RU" dirty="0"/>
              <a:t> 5</a:t>
            </a:r>
          </a:p>
        </p:txBody>
      </p:sp>
      <p:sp>
        <p:nvSpPr>
          <p:cNvPr id="4" name="TextBox 3">
            <a:extLst>
              <a:ext uri="{FF2B5EF4-FFF2-40B4-BE49-F238E27FC236}">
                <a16:creationId xmlns:a16="http://schemas.microsoft.com/office/drawing/2014/main" id="{D3042BB8-20AD-3341-FC0D-A4B1EE5E1191}"/>
              </a:ext>
            </a:extLst>
          </p:cNvPr>
          <p:cNvSpPr txBox="1"/>
          <p:nvPr/>
        </p:nvSpPr>
        <p:spPr>
          <a:xfrm>
            <a:off x="216408" y="661661"/>
            <a:ext cx="11759184" cy="5930854"/>
          </a:xfrm>
          <a:prstGeom prst="rect">
            <a:avLst/>
          </a:prstGeom>
          <a:noFill/>
        </p:spPr>
        <p:txBody>
          <a:bodyPr wrap="square" lIns="0" tIns="0" rIns="0" bIns="0" rtlCol="0">
            <a:spAutoFit/>
          </a:bodyPr>
          <a:lstStyle/>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Кәсіби тұрғыдан алғанда, сұраныстың басым бөлігі кәсіби мамандарға тиесілі болады деп күтілуде – бұл санаттағы қажеттілік 592 мың адамды немесе жиынтық сұраныстың 20%-ын құрайды. Бұдан бөлек, біліктілігі жоқ жұмысшыларға деген сұраныс та жоғары болады, олар бойынша қажеттілік шамамен 466 мың адамға немесе 16%-ға жетеді деп болжануда. Сондай-ақ, басшылар мен мемлекеттік қызметшілер де сұранысқа ие болады – бұл санаттағы сұраныс 413 мың адамды немесе 14%-ды құрайды. Өндірістік жабдық операторлары, жинақтаушылар мен жүргізушілерге деген сұраныс (365 мың адам немесе 12%) қызмет көрсету және сату саласы қызметкерлеріне (361 мың адам немесе 12%) қарағанда сәл артық болады. Өз кезегінде, техник-мамандарға деген қажеттілік 328 мың адамды немесе 11%-ды, өнеркәсіп, құрылыс және көлік салаларындағы жұмысшыларға – 279 мың адамды немесе 9%-ды құрайды. Ең төменгі сұраныс әкімшілік саласындағы қызметкерлерге (135 мың адам немесе 5%), сондай-ақ фермерлер мен ауыл шаруашылығы жұмысшыларына (38 мың адам немесе 1%) тиесілі болады.</a:t>
            </a:r>
            <a:r>
              <a:rPr lang="ru-RU" sz="1400" kern="100" dirty="0">
                <a:effectLst/>
                <a:latin typeface="Arial" panose="020B0604020202020204" pitchFamily="34" charset="0"/>
                <a:ea typeface="Calibri" panose="020F0502020204030204" pitchFamily="34" charset="0"/>
                <a:cs typeface="Times New Roman" panose="02020603050405020304" pitchFamily="18" charset="0"/>
              </a:rPr>
              <a:t>  </a:t>
            </a:r>
          </a:p>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Жалдамалы қызметкерлерге сұраныстың екі құрамдас бөлігі бар: жаңа сұраныс және ауыстыру бойынша сұраныс. 2025-2035 жылдар iшiнде жұмыстан шығатын қызметкерлердi ауыстыру қажеттiлiгiне байланысты кадрларға жиынтық қажеттiлiк 1 млн 418 мың адамды, оның iшiнде зейнеткерлiк жасқа жету себебiнен - 1 млн 106 мың адамды, қайтыс болу себебiнен - 312 мың адамды құрайды деп күтiлуде. Тұтастай алғанда, ауыстыру бойынша жыл сайынғы сұраныс, алмастыруға талап етілетін жұмыс күшінің көлемі жыл сайын шамамен 140 мың адамды құрайтын 2028-2031 жылдар кезеңін қоспағанда, шамамен 105-110 мың адам деңгейінде бағаланады.</a:t>
            </a:r>
            <a:endParaRPr lang="ru-RU" sz="1400" kern="100" dirty="0">
              <a:effectLst/>
              <a:latin typeface="Arial" panose="020B0604020202020204" pitchFamily="34" charset="0"/>
              <a:ea typeface="Calibri" panose="020F0502020204030204" pitchFamily="34" charset="0"/>
              <a:cs typeface="Times New Roman" panose="02020603050405020304" pitchFamily="18" charset="0"/>
            </a:endParaRPr>
          </a:p>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Болжам бойынша, орнын ауыстыру бойынша сұраныстың ең ірі көзі білім беру саласы болады – бұл салада шамамен 291 мың адам қажет болады деп күтілуде. Бұдан бөлек, өнеркәсіп саласын (253 мың адам), әсіресе өңдеу өнеркәсібін (143 мың адам), сондай-ақ сауда (137 мың адам) мен денсаулық сақтау (134 мың адам) салаларын атап өтуге болады. Осылайша, қоғамдық қызметтер саласына орнын ауыстыру бойынша сұраныстың шамамен 35%-ы немесе 491 мың адам тиесілі болады, ал тауарларды тасымалдау және тарату саласына – шамамен екі есе аз (264 мың адам). Соңында, кең ауқымды секторлар тұрғысынан алғанда, қызмет көрсету саласындағы орнын ауыстыру деген сұраныс 993 мың адамды немесе жалпы сұраныстың 70%-ын, ал нақты секторда – 425 мың адамды немесе 30%-ын құрайды деп күтілуде.</a:t>
            </a:r>
            <a:endParaRPr lang="ru-RU" sz="1400" kern="100" dirty="0">
              <a:effectLst/>
              <a:latin typeface="Arial" panose="020B0604020202020204" pitchFamily="34" charset="0"/>
              <a:ea typeface="Calibri" panose="020F0502020204030204" pitchFamily="34" charset="0"/>
              <a:cs typeface="Times New Roman" panose="02020603050405020304" pitchFamily="18" charset="0"/>
            </a:endParaRPr>
          </a:p>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Ірі макроөңірлер бөлінісінде ауыстыру бойынша сұраныстың негізгі бөлігі мегаполистерге тиесілі болады деп күтілуде (ауыстыру бойынша сұраныстың 28%, немесе 403 мың адам). Бұл ретте, жиынтық сұранысқа қарағанда, неғұрлым жоғары орташа жасқа байланысты алмастыру бойынша сұраныс көлемі бойынша екінші орынға орталық және шығыс өңірлер (22% немесе 313 мың адам) шығады, ал оңтүстік өңірлер үшінші орынды (20% немесе 287 мың адам) алады. Бұдан басқа, 2025-2035 жылдары батыс өңірлерде орын алмастыру бойынша сұраныс шамамен 216 мың адамды, солтүстік өңірлерде - 198 мың адамды құрайды деп күтілуде.</a:t>
            </a:r>
            <a:endParaRPr lang="ru-RU" sz="1400" kern="100" dirty="0">
              <a:effectLst/>
              <a:latin typeface="Arial" panose="020B0604020202020204" pitchFamily="34" charset="0"/>
              <a:ea typeface="Calibri" panose="020F0502020204030204" pitchFamily="34" charset="0"/>
              <a:cs typeface="Times New Roman" panose="02020603050405020304" pitchFamily="18" charset="0"/>
            </a:endParaRPr>
          </a:p>
          <a:p>
            <a:pPr marL="285750" indent="-285750" algn="just">
              <a:lnSpc>
                <a:spcPct val="90000"/>
              </a:lnSpc>
              <a:spcAft>
                <a:spcPts val="600"/>
              </a:spcAft>
              <a:buFont typeface="Arial" panose="020B0604020202020204" pitchFamily="34" charset="0"/>
              <a:buChar char="•"/>
            </a:pPr>
            <a:r>
              <a:rPr lang="kk-KZ" sz="1400" kern="100" dirty="0">
                <a:latin typeface="Arial" panose="020B0604020202020204" pitchFamily="34" charset="0"/>
                <a:ea typeface="Calibri" panose="020F0502020204030204" pitchFamily="34" charset="0"/>
                <a:cs typeface="Times New Roman" panose="02020603050405020304" pitchFamily="18" charset="0"/>
              </a:rPr>
              <a:t>Нақты өңірлер бөлінісінде Алматы қаласына 219 мың адам, Астана қаласына - 120 мың адам, Қарағанды облысына - 100 мың адам, Қостанай облысына - 82 мың адам, Түркістан қаласына - 79 мың адам, Павлодар қаласына - 73 мың адам көлемінде сұраныс келеді деп күтілуде. </a:t>
            </a:r>
            <a:endParaRPr lang="ru-RU" sz="1400" dirty="0"/>
          </a:p>
        </p:txBody>
      </p:sp>
    </p:spTree>
    <p:extLst>
      <p:ext uri="{BB962C8B-B14F-4D97-AF65-F5344CB8AC3E}">
        <p14:creationId xmlns:p14="http://schemas.microsoft.com/office/powerpoint/2010/main" val="77199081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23EDA8-4656-D557-122C-E8A5163E48F9}"/>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B19B51A5-22ED-512E-26C6-A26B94FC4DC5}"/>
              </a:ext>
            </a:extLst>
          </p:cNvPr>
          <p:cNvSpPr>
            <a:spLocks noGrp="1"/>
          </p:cNvSpPr>
          <p:nvPr>
            <p:ph type="title"/>
          </p:nvPr>
        </p:nvSpPr>
        <p:spPr/>
        <p:txBody>
          <a:bodyPr/>
          <a:lstStyle/>
          <a:p>
            <a:r>
              <a:rPr lang="ru-RU" dirty="0"/>
              <a:t>2025-2035 ж. </a:t>
            </a:r>
            <a:r>
              <a:rPr lang="ru-RU" dirty="0" err="1"/>
              <a:t>өңірлер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CCF06CF4-8A13-B3B4-5095-DB6A0111BCEB}"/>
              </a:ext>
            </a:extLst>
          </p:cNvPr>
          <p:cNvSpPr>
            <a:spLocks noGrp="1"/>
          </p:cNvSpPr>
          <p:nvPr>
            <p:ph type="sldNum" sz="quarter" idx="12"/>
          </p:nvPr>
        </p:nvSpPr>
        <p:spPr/>
        <p:txBody>
          <a:bodyPr/>
          <a:lstStyle/>
          <a:p>
            <a:r>
              <a:rPr lang="kk-KZ" dirty="0"/>
              <a:t>78-ден</a:t>
            </a:r>
            <a:r>
              <a:rPr lang="en-US" dirty="0"/>
              <a:t> </a:t>
            </a:r>
            <a:r>
              <a:rPr lang="ru-RU" dirty="0"/>
              <a:t> 50</a:t>
            </a:r>
          </a:p>
        </p:txBody>
      </p:sp>
      <p:sp>
        <p:nvSpPr>
          <p:cNvPr id="5" name="Заголовок 1">
            <a:extLst>
              <a:ext uri="{FF2B5EF4-FFF2-40B4-BE49-F238E27FC236}">
                <a16:creationId xmlns:a16="http://schemas.microsoft.com/office/drawing/2014/main" id="{DC10F182-AC65-F121-350D-91C90E251990}"/>
              </a:ext>
            </a:extLst>
          </p:cNvPr>
          <p:cNvSpPr txBox="1">
            <a:spLocks/>
          </p:cNvSpPr>
          <p:nvPr/>
        </p:nvSpPr>
        <p:spPr>
          <a:xfrm>
            <a:off x="71999" y="700391"/>
            <a:ext cx="818678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solidFill>
                <a:schemeClr val="accent6">
                  <a:lumMod val="75000"/>
                </a:schemeClr>
              </a:solidFill>
            </a:endParaRPr>
          </a:p>
        </p:txBody>
      </p:sp>
      <p:graphicFrame>
        <p:nvGraphicFramePr>
          <p:cNvPr id="9" name="Таблица 8">
            <a:extLst>
              <a:ext uri="{FF2B5EF4-FFF2-40B4-BE49-F238E27FC236}">
                <a16:creationId xmlns:a16="http://schemas.microsoft.com/office/drawing/2014/main" id="{5347CE3A-1D5E-3EE3-A759-3FFF948C569A}"/>
              </a:ext>
            </a:extLst>
          </p:cNvPr>
          <p:cNvGraphicFramePr>
            <a:graphicFrameLocks noGrp="1"/>
          </p:cNvGraphicFramePr>
          <p:nvPr>
            <p:extLst>
              <p:ext uri="{D42A27DB-BD31-4B8C-83A1-F6EECF244321}">
                <p14:modId xmlns:p14="http://schemas.microsoft.com/office/powerpoint/2010/main" val="43192977"/>
              </p:ext>
            </p:extLst>
          </p:nvPr>
        </p:nvGraphicFramePr>
        <p:xfrm>
          <a:off x="175097" y="1070044"/>
          <a:ext cx="11879993" cy="5399991"/>
        </p:xfrm>
        <a:graphic>
          <a:graphicData uri="http://schemas.openxmlformats.org/drawingml/2006/table">
            <a:tbl>
              <a:tblPr bandRow="1">
                <a:tableStyleId>{93296810-A885-4BE3-A3E7-6D5BEEA58F35}</a:tableStyleId>
              </a:tblPr>
              <a:tblGrid>
                <a:gridCol w="1339506">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1">
                  <a:extLst>
                    <a:ext uri="{9D8B030D-6E8A-4147-A177-3AD203B41FA5}">
                      <a16:colId xmlns:a16="http://schemas.microsoft.com/office/drawing/2014/main" val="581187171"/>
                    </a:ext>
                  </a:extLst>
                </a:gridCol>
              </a:tblGrid>
              <a:tr h="1260009">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Тұру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тамақтану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197142">
                <a:tc>
                  <a:txBody>
                    <a:bodyPr/>
                    <a:lstStyle/>
                    <a:p>
                      <a:pPr algn="r" fontAlgn="ctr"/>
                      <a:r>
                        <a:rPr lang="ru-RU" sz="900" b="0" u="none" strike="noStrike" cap="none" dirty="0">
                          <a:solidFill>
                            <a:schemeClr val="dk1"/>
                          </a:solidFill>
                          <a:effectLst/>
                          <a:sym typeface="Arial"/>
                        </a:rPr>
                        <a:t>Абай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dirty="0">
                          <a:solidFill>
                            <a:srgbClr val="000000"/>
                          </a:solidFill>
                          <a:effectLst/>
                          <a:latin typeface="Arial" panose="020B0604020202020204" pitchFamily="34" charset="0"/>
                        </a:rPr>
                        <a:t>1 639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19 949</a:t>
                      </a:r>
                    </a:p>
                  </a:txBody>
                  <a:tcPr marL="9525" marR="9525" marT="0" marB="0" anchor="ctr"/>
                </a:tc>
                <a:extLst>
                  <a:ext uri="{0D108BD9-81ED-4DB2-BD59-A6C34878D82A}">
                    <a16:rowId xmlns:a16="http://schemas.microsoft.com/office/drawing/2014/main" val="1790749394"/>
                  </a:ext>
                </a:extLst>
              </a:tr>
              <a:tr h="197142">
                <a:tc>
                  <a:txBody>
                    <a:bodyPr/>
                    <a:lstStyle/>
                    <a:p>
                      <a:pPr algn="r" fontAlgn="ctr"/>
                      <a:r>
                        <a:rPr lang="ru-RU" sz="900" b="0" u="none" strike="noStrike" cap="none" dirty="0" err="1">
                          <a:solidFill>
                            <a:schemeClr val="dk1"/>
                          </a:solidFill>
                          <a:effectLst/>
                          <a:sym typeface="Arial"/>
                        </a:rPr>
                        <a:t>Ақмола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3 553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25 384</a:t>
                      </a:r>
                    </a:p>
                  </a:txBody>
                  <a:tcPr marL="9525" marR="9525" marT="0" marB="0" anchor="ctr"/>
                </a:tc>
                <a:extLst>
                  <a:ext uri="{0D108BD9-81ED-4DB2-BD59-A6C34878D82A}">
                    <a16:rowId xmlns:a16="http://schemas.microsoft.com/office/drawing/2014/main" val="125471743"/>
                  </a:ext>
                </a:extLst>
              </a:tr>
              <a:tr h="197142">
                <a:tc>
                  <a:txBody>
                    <a:bodyPr/>
                    <a:lstStyle/>
                    <a:p>
                      <a:pPr algn="r" fontAlgn="ctr"/>
                      <a:r>
                        <a:rPr lang="ru-RU" sz="900" b="0" u="none" strike="noStrike" cap="none" dirty="0" err="1">
                          <a:solidFill>
                            <a:schemeClr val="dk1"/>
                          </a:solidFill>
                          <a:effectLst/>
                          <a:sym typeface="Arial"/>
                        </a:rPr>
                        <a:t>Ақтөбе</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1 445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5 486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3 889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1 449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33 095</a:t>
                      </a:r>
                    </a:p>
                  </a:txBody>
                  <a:tcPr marL="9525" marR="9525" marT="0" marB="0" anchor="ctr"/>
                </a:tc>
                <a:extLst>
                  <a:ext uri="{0D108BD9-81ED-4DB2-BD59-A6C34878D82A}">
                    <a16:rowId xmlns:a16="http://schemas.microsoft.com/office/drawing/2014/main" val="2043184468"/>
                  </a:ext>
                </a:extLst>
              </a:tr>
              <a:tr h="197142">
                <a:tc>
                  <a:txBody>
                    <a:bodyPr/>
                    <a:lstStyle/>
                    <a:p>
                      <a:pPr algn="r" fontAlgn="ctr"/>
                      <a:r>
                        <a:rPr lang="ru-RU" sz="900" b="0" u="none" strike="noStrike" cap="none" dirty="0">
                          <a:solidFill>
                            <a:schemeClr val="dk1"/>
                          </a:solidFill>
                          <a:effectLst/>
                          <a:sym typeface="Arial"/>
                        </a:rPr>
                        <a:t>Алматы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2 276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3 126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5 820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832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24 666</a:t>
                      </a:r>
                    </a:p>
                  </a:txBody>
                  <a:tcPr marL="9525" marR="9525" marT="0" marB="0" anchor="ctr"/>
                </a:tc>
                <a:extLst>
                  <a:ext uri="{0D108BD9-81ED-4DB2-BD59-A6C34878D82A}">
                    <a16:rowId xmlns:a16="http://schemas.microsoft.com/office/drawing/2014/main" val="2988167856"/>
                  </a:ext>
                </a:extLst>
              </a:tr>
              <a:tr h="197142">
                <a:tc>
                  <a:txBody>
                    <a:bodyPr/>
                    <a:lstStyle/>
                    <a:p>
                      <a:pPr algn="r" fontAlgn="ctr"/>
                      <a:r>
                        <a:rPr lang="ru-RU" sz="900" b="0" u="none" strike="noStrike" cap="none" dirty="0">
                          <a:solidFill>
                            <a:schemeClr val="dk1"/>
                          </a:solidFill>
                          <a:effectLst/>
                          <a:sym typeface="Arial"/>
                        </a:rPr>
                        <a:t>Атырау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2 468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23 002</a:t>
                      </a:r>
                    </a:p>
                  </a:txBody>
                  <a:tcPr marL="9525" marR="9525" marT="0" marB="0" anchor="ctr"/>
                </a:tc>
                <a:extLst>
                  <a:ext uri="{0D108BD9-81ED-4DB2-BD59-A6C34878D82A}">
                    <a16:rowId xmlns:a16="http://schemas.microsoft.com/office/drawing/2014/main" val="983086267"/>
                  </a:ext>
                </a:extLst>
              </a:tr>
              <a:tr h="197142">
                <a:tc>
                  <a:txBody>
                    <a:bodyPr/>
                    <a:lstStyle/>
                    <a:p>
                      <a:pPr algn="r" fontAlgn="ctr"/>
                      <a:r>
                        <a:rPr lang="ru-RU" sz="900" b="0" u="none" strike="noStrike" cap="none" dirty="0">
                          <a:solidFill>
                            <a:schemeClr val="dk1"/>
                          </a:solidFill>
                          <a:effectLst/>
                          <a:sym typeface="Arial"/>
                        </a:rPr>
                        <a:t>Б.-</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1 381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763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639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23 495</a:t>
                      </a:r>
                    </a:p>
                  </a:txBody>
                  <a:tcPr marL="9525" marR="9525" marT="0" marB="0" anchor="ctr"/>
                </a:tc>
                <a:extLst>
                  <a:ext uri="{0D108BD9-81ED-4DB2-BD59-A6C34878D82A}">
                    <a16:rowId xmlns:a16="http://schemas.microsoft.com/office/drawing/2014/main" val="377476156"/>
                  </a:ext>
                </a:extLst>
              </a:tr>
              <a:tr h="197142">
                <a:tc>
                  <a:txBody>
                    <a:bodyPr/>
                    <a:lstStyle/>
                    <a:p>
                      <a:pPr algn="r" fontAlgn="ctr"/>
                      <a:r>
                        <a:rPr lang="ru-RU" sz="900" b="0" u="none" strike="noStrike" cap="none" dirty="0">
                          <a:solidFill>
                            <a:schemeClr val="dk1"/>
                          </a:solidFill>
                          <a:effectLst/>
                          <a:sym typeface="Arial"/>
                        </a:rPr>
                        <a:t>Жамбыл</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1 468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922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1 540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2 749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1 024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4 151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6 010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27 937</a:t>
                      </a:r>
                    </a:p>
                  </a:txBody>
                  <a:tcPr marL="9525" marR="9525" marT="0" marB="0" anchor="ctr"/>
                </a:tc>
                <a:extLst>
                  <a:ext uri="{0D108BD9-81ED-4DB2-BD59-A6C34878D82A}">
                    <a16:rowId xmlns:a16="http://schemas.microsoft.com/office/drawing/2014/main" val="2857730136"/>
                  </a:ext>
                </a:extLst>
              </a:tr>
              <a:tr h="197142">
                <a:tc>
                  <a:txBody>
                    <a:bodyPr/>
                    <a:lstStyle/>
                    <a:p>
                      <a:pPr algn="r" fontAlgn="ctr"/>
                      <a:r>
                        <a:rPr lang="ru-RU" sz="900" b="0" u="none" strike="noStrike" cap="none" dirty="0" err="1">
                          <a:solidFill>
                            <a:schemeClr val="dk1"/>
                          </a:solidFill>
                          <a:effectLst/>
                          <a:sym typeface="Arial"/>
                        </a:rPr>
                        <a:t>Жетісу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1 890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954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796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1 819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3 748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15 938</a:t>
                      </a:r>
                    </a:p>
                  </a:txBody>
                  <a:tcPr marL="9525" marR="9525" marT="0" marB="0" anchor="ctr"/>
                </a:tc>
                <a:extLst>
                  <a:ext uri="{0D108BD9-81ED-4DB2-BD59-A6C34878D82A}">
                    <a16:rowId xmlns:a16="http://schemas.microsoft.com/office/drawing/2014/main" val="3424603289"/>
                  </a:ext>
                </a:extLst>
              </a:tr>
              <a:tr h="197142">
                <a:tc>
                  <a:txBody>
                    <a:bodyPr/>
                    <a:lstStyle/>
                    <a:p>
                      <a:pPr algn="r" fontAlgn="ctr"/>
                      <a:r>
                        <a:rPr lang="ru-RU" sz="900" b="0" u="none" strike="noStrike" cap="none" dirty="0" err="1">
                          <a:solidFill>
                            <a:schemeClr val="dk1"/>
                          </a:solidFill>
                          <a:effectLst/>
                          <a:sym typeface="Arial"/>
                        </a:rPr>
                        <a:t>Қарағанды</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1 294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3 620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15 131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1 330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5 502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334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44 976</a:t>
                      </a:r>
                    </a:p>
                  </a:txBody>
                  <a:tcPr marL="9525" marR="9525" marT="0" marB="0" anchor="ctr"/>
                </a:tc>
                <a:extLst>
                  <a:ext uri="{0D108BD9-81ED-4DB2-BD59-A6C34878D82A}">
                    <a16:rowId xmlns:a16="http://schemas.microsoft.com/office/drawing/2014/main" val="2544990456"/>
                  </a:ext>
                </a:extLst>
              </a:tr>
              <a:tr h="197142">
                <a:tc>
                  <a:txBody>
                    <a:bodyPr/>
                    <a:lstStyle/>
                    <a:p>
                      <a:pPr algn="r" fontAlgn="ctr"/>
                      <a:r>
                        <a:rPr lang="ru-RU" sz="900" b="0" u="none" strike="noStrike" cap="none" dirty="0" err="1">
                          <a:solidFill>
                            <a:schemeClr val="dk1"/>
                          </a:solidFill>
                          <a:effectLst/>
                          <a:sym typeface="Arial"/>
                        </a:rPr>
                        <a:t>Қостанай</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4 681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5 302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3 231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4 289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32 829</a:t>
                      </a:r>
                    </a:p>
                  </a:txBody>
                  <a:tcPr marL="9525" marR="9525" marT="0" marB="0" anchor="ctr"/>
                </a:tc>
                <a:extLst>
                  <a:ext uri="{0D108BD9-81ED-4DB2-BD59-A6C34878D82A}">
                    <a16:rowId xmlns:a16="http://schemas.microsoft.com/office/drawing/2014/main" val="184666127"/>
                  </a:ext>
                </a:extLst>
              </a:tr>
              <a:tr h="197142">
                <a:tc>
                  <a:txBody>
                    <a:bodyPr/>
                    <a:lstStyle/>
                    <a:p>
                      <a:pPr algn="r" fontAlgn="ctr"/>
                      <a:r>
                        <a:rPr lang="ru-RU" sz="900" b="0" u="none" strike="noStrike" cap="none" dirty="0" err="1">
                          <a:solidFill>
                            <a:schemeClr val="dk1"/>
                          </a:solidFill>
                          <a:effectLst/>
                          <a:sym typeface="Arial"/>
                        </a:rPr>
                        <a:t>Қызылорда</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1 136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575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3 488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21 083</a:t>
                      </a:r>
                    </a:p>
                  </a:txBody>
                  <a:tcPr marL="9525" marR="9525" marT="0" marB="0" anchor="ctr"/>
                </a:tc>
                <a:extLst>
                  <a:ext uri="{0D108BD9-81ED-4DB2-BD59-A6C34878D82A}">
                    <a16:rowId xmlns:a16="http://schemas.microsoft.com/office/drawing/2014/main" val="1095292420"/>
                  </a:ext>
                </a:extLst>
              </a:tr>
              <a:tr h="197142">
                <a:tc>
                  <a:txBody>
                    <a:bodyPr/>
                    <a:lstStyle/>
                    <a:p>
                      <a:pPr algn="r" fontAlgn="ctr"/>
                      <a:r>
                        <a:rPr lang="ru-RU" sz="900" b="0" u="none" strike="noStrike" cap="none" dirty="0" err="1">
                          <a:solidFill>
                            <a:schemeClr val="dk1"/>
                          </a:solidFill>
                          <a:effectLst/>
                          <a:sym typeface="Arial"/>
                        </a:rPr>
                        <a:t>Маңғыстау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7 158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1 644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301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22 936</a:t>
                      </a:r>
                    </a:p>
                  </a:txBody>
                  <a:tcPr marL="9525" marR="9525" marT="0" marB="0" anchor="ctr"/>
                </a:tc>
                <a:extLst>
                  <a:ext uri="{0D108BD9-81ED-4DB2-BD59-A6C34878D82A}">
                    <a16:rowId xmlns:a16="http://schemas.microsoft.com/office/drawing/2014/main" val="1624006720"/>
                  </a:ext>
                </a:extLst>
              </a:tr>
              <a:tr h="197142">
                <a:tc>
                  <a:txBody>
                    <a:bodyPr/>
                    <a:lstStyle/>
                    <a:p>
                      <a:pPr algn="r" fontAlgn="ctr"/>
                      <a:r>
                        <a:rPr lang="ru-RU" sz="900" b="0" u="none" strike="noStrike" cap="none" dirty="0">
                          <a:solidFill>
                            <a:schemeClr val="dk1"/>
                          </a:solidFill>
                          <a:effectLst/>
                          <a:sym typeface="Arial"/>
                        </a:rPr>
                        <a:t>Павлодар</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1 657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2 292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9 249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1 023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1 394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3 142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4 649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683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34 472</a:t>
                      </a:r>
                    </a:p>
                  </a:txBody>
                  <a:tcPr marL="9525" marR="9525" marT="0" marB="0" anchor="ctr"/>
                </a:tc>
                <a:extLst>
                  <a:ext uri="{0D108BD9-81ED-4DB2-BD59-A6C34878D82A}">
                    <a16:rowId xmlns:a16="http://schemas.microsoft.com/office/drawing/2014/main" val="771704854"/>
                  </a:ext>
                </a:extLst>
              </a:tr>
              <a:tr h="197142">
                <a:tc>
                  <a:txBody>
                    <a:bodyPr/>
                    <a:lstStyle/>
                    <a:p>
                      <a:pPr algn="r" fontAlgn="ctr"/>
                      <a:r>
                        <a:rPr lang="ru-RU" sz="900" b="0" u="none" strike="noStrike" cap="none" dirty="0">
                          <a:solidFill>
                            <a:schemeClr val="dk1"/>
                          </a:solidFill>
                          <a:effectLst/>
                          <a:sym typeface="Arial"/>
                        </a:rPr>
                        <a:t>С.-</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4 238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884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2 565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153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421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3 079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106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19 729</a:t>
                      </a:r>
                    </a:p>
                  </a:txBody>
                  <a:tcPr marL="9525" marR="9525" marT="0" marB="0" anchor="ctr"/>
                </a:tc>
                <a:extLst>
                  <a:ext uri="{0D108BD9-81ED-4DB2-BD59-A6C34878D82A}">
                    <a16:rowId xmlns:a16="http://schemas.microsoft.com/office/drawing/2014/main" val="1352891898"/>
                  </a:ext>
                </a:extLst>
              </a:tr>
              <a:tr h="197142">
                <a:tc>
                  <a:txBody>
                    <a:bodyPr/>
                    <a:lstStyle/>
                    <a:p>
                      <a:pPr algn="r" fontAlgn="ctr"/>
                      <a:r>
                        <a:rPr lang="ru-RU" sz="900" b="0" u="none" strike="noStrike" cap="none" dirty="0" err="1">
                          <a:solidFill>
                            <a:schemeClr val="dk1"/>
                          </a:solidFill>
                          <a:effectLst/>
                          <a:sym typeface="Arial"/>
                        </a:rPr>
                        <a:t>Түркістан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1 979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2 040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1 037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1 783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805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8 109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7 071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286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29 756</a:t>
                      </a:r>
                    </a:p>
                  </a:txBody>
                  <a:tcPr marL="9525" marR="9525" marT="0" marB="0" anchor="ctr"/>
                </a:tc>
                <a:extLst>
                  <a:ext uri="{0D108BD9-81ED-4DB2-BD59-A6C34878D82A}">
                    <a16:rowId xmlns:a16="http://schemas.microsoft.com/office/drawing/2014/main" val="3831812551"/>
                  </a:ext>
                </a:extLst>
              </a:tr>
              <a:tr h="197142">
                <a:tc>
                  <a:txBody>
                    <a:bodyPr/>
                    <a:lstStyle/>
                    <a:p>
                      <a:pPr algn="r" fontAlgn="ctr"/>
                      <a:r>
                        <a:rPr lang="ru-RU" sz="900" b="0" u="none" strike="noStrike" cap="none" dirty="0" err="1">
                          <a:solidFill>
                            <a:schemeClr val="dk1"/>
                          </a:solidFill>
                          <a:effectLst/>
                          <a:sym typeface="Arial"/>
                        </a:rPr>
                        <a:t>Ұлытау</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659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3 986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490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140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231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512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855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374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9 946</a:t>
                      </a:r>
                    </a:p>
                  </a:txBody>
                  <a:tcPr marL="9525" marR="9525" marT="0" marB="0" anchor="ctr"/>
                </a:tc>
                <a:extLst>
                  <a:ext uri="{0D108BD9-81ED-4DB2-BD59-A6C34878D82A}">
                    <a16:rowId xmlns:a16="http://schemas.microsoft.com/office/drawing/2014/main" val="2769433229"/>
                  </a:ext>
                </a:extLst>
              </a:tr>
              <a:tr h="197142">
                <a:tc>
                  <a:txBody>
                    <a:bodyPr/>
                    <a:lstStyle/>
                    <a:p>
                      <a:pPr algn="r" fontAlgn="ctr"/>
                      <a:r>
                        <a:rPr lang="ru-RU" sz="900" b="0" u="none" strike="noStrike" cap="none" dirty="0">
                          <a:solidFill>
                            <a:schemeClr val="dk1"/>
                          </a:solidFill>
                          <a:effectLst/>
                          <a:sym typeface="Arial"/>
                        </a:rPr>
                        <a:t>Ш.-</a:t>
                      </a:r>
                      <a:r>
                        <a:rPr lang="ru-RU" sz="900" b="0" u="none" strike="noStrike" cap="none" dirty="0" err="1">
                          <a:solidFill>
                            <a:schemeClr val="dk1"/>
                          </a:solidFill>
                          <a:effectLst/>
                          <a:sym typeface="Arial"/>
                        </a:rPr>
                        <a:t>Қазақстан</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2 301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1 172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7 103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1657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502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2 806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780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2 134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4 420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186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221</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29 836</a:t>
                      </a:r>
                    </a:p>
                  </a:txBody>
                  <a:tcPr marL="9525" marR="9525" marT="0" marB="0" anchor="ctr"/>
                </a:tc>
                <a:extLst>
                  <a:ext uri="{0D108BD9-81ED-4DB2-BD59-A6C34878D82A}">
                    <a16:rowId xmlns:a16="http://schemas.microsoft.com/office/drawing/2014/main" val="2434409632"/>
                  </a:ext>
                </a:extLst>
              </a:tr>
              <a:tr h="197142">
                <a:tc>
                  <a:txBody>
                    <a:bodyPr/>
                    <a:lstStyle/>
                    <a:p>
                      <a:pPr algn="r" fontAlgn="ctr"/>
                      <a:r>
                        <a:rPr lang="ru-RU" sz="900" b="0" u="none" strike="noStrike" cap="none" dirty="0">
                          <a:solidFill>
                            <a:schemeClr val="dk1"/>
                          </a:solidFill>
                          <a:effectLst/>
                          <a:sym typeface="Arial"/>
                        </a:rPr>
                        <a:t>Астана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364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4 048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1 264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1 276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5 107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5 638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1 956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6 136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2 646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817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1 847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7 450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654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46 033</a:t>
                      </a:r>
                    </a:p>
                  </a:txBody>
                  <a:tcPr marL="9525" marR="9525" marT="0" marB="0" anchor="ctr"/>
                </a:tc>
                <a:extLst>
                  <a:ext uri="{0D108BD9-81ED-4DB2-BD59-A6C34878D82A}">
                    <a16:rowId xmlns:a16="http://schemas.microsoft.com/office/drawing/2014/main" val="1784393085"/>
                  </a:ext>
                </a:extLst>
              </a:tr>
              <a:tr h="197142">
                <a:tc>
                  <a:txBody>
                    <a:bodyPr/>
                    <a:lstStyle/>
                    <a:p>
                      <a:pPr algn="r" fontAlgn="ctr"/>
                      <a:r>
                        <a:rPr lang="ru-RU" sz="900" b="0" u="none" strike="noStrike" cap="none" dirty="0">
                          <a:solidFill>
                            <a:schemeClr val="dk1"/>
                          </a:solidFill>
                          <a:effectLst/>
                          <a:sym typeface="Arial"/>
                        </a:rPr>
                        <a:t>Алматы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187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668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9 382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2 693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1 116</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6 181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7 352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9 620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4 683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2 979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215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2 570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6 389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3 397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3 318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9 695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399</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1 983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73 826</a:t>
                      </a:r>
                    </a:p>
                  </a:txBody>
                  <a:tcPr marL="9525" marR="9525" marT="0" marB="0" anchor="ctr"/>
                </a:tc>
                <a:extLst>
                  <a:ext uri="{0D108BD9-81ED-4DB2-BD59-A6C34878D82A}">
                    <a16:rowId xmlns:a16="http://schemas.microsoft.com/office/drawing/2014/main" val="4051007158"/>
                  </a:ext>
                </a:extLst>
              </a:tr>
              <a:tr h="197142">
                <a:tc>
                  <a:txBody>
                    <a:bodyPr/>
                    <a:lstStyle/>
                    <a:p>
                      <a:pPr algn="r" fontAlgn="ctr"/>
                      <a:r>
                        <a:rPr lang="ru-RU" sz="900" b="0" u="none" strike="noStrike" cap="none" dirty="0">
                          <a:solidFill>
                            <a:schemeClr val="dk1"/>
                          </a:solidFill>
                          <a:effectLst/>
                          <a:sym typeface="Arial"/>
                        </a:rPr>
                        <a:t>Шымкент Қ.</a:t>
                      </a:r>
                      <a:endParaRPr lang="ru-RU" sz="900" b="0" i="0" u="none" strike="noStrike" cap="none" dirty="0">
                        <a:solidFill>
                          <a:schemeClr val="dk1"/>
                        </a:solidFill>
                        <a:effectLst/>
                        <a:latin typeface="+mn-lt"/>
                        <a:ea typeface="+mn-ea"/>
                        <a:cs typeface="+mn-cs"/>
                        <a:sym typeface="Arial"/>
                      </a:endParaRPr>
                    </a:p>
                  </a:txBody>
                  <a:tcPr marL="9525" marR="36000" marT="0" marB="0" anchor="ctr"/>
                </a:tc>
                <a:tc>
                  <a:txBody>
                    <a:bodyPr/>
                    <a:lstStyle/>
                    <a:p>
                      <a:pPr algn="ctr" rtl="0" fontAlgn="ctr"/>
                      <a:r>
                        <a:rPr lang="ru-KZ" sz="800" b="0" i="0" u="none" strike="noStrike">
                          <a:solidFill>
                            <a:srgbClr val="000000"/>
                          </a:solidFill>
                          <a:effectLst/>
                          <a:latin typeface="Arial" panose="020B0604020202020204" pitchFamily="34" charset="0"/>
                        </a:rPr>
                        <a:t>418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451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4 598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1 348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2 374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1 008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2 378</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1 114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110</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25</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492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967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577</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462</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1 913</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5 104</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111</a:t>
                      </a:r>
                    </a:p>
                  </a:txBody>
                  <a:tcPr marL="9525" marR="9525" marT="0" marB="0" anchor="ctr"/>
                </a:tc>
                <a:tc>
                  <a:txBody>
                    <a:bodyPr/>
                    <a:lstStyle/>
                    <a:p>
                      <a:pPr algn="ctr" rtl="0" fontAlgn="ctr"/>
                      <a:r>
                        <a:rPr lang="ru-KZ" sz="800" b="0" i="0" u="none" strike="noStrike">
                          <a:solidFill>
                            <a:srgbClr val="000000"/>
                          </a:solidFill>
                          <a:effectLst/>
                          <a:latin typeface="Arial" panose="020B0604020202020204" pitchFamily="34" charset="0"/>
                        </a:rPr>
                        <a:t>1 170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25 024</a:t>
                      </a:r>
                    </a:p>
                  </a:txBody>
                  <a:tcPr marL="9525" marR="9525" marT="0" marB="0" anchor="ctr"/>
                </a:tc>
                <a:extLst>
                  <a:ext uri="{0D108BD9-81ED-4DB2-BD59-A6C34878D82A}">
                    <a16:rowId xmlns:a16="http://schemas.microsoft.com/office/drawing/2014/main" val="1101556306"/>
                  </a:ext>
                </a:extLst>
              </a:tr>
              <a:tr h="197142">
                <a:tc>
                  <a:txBody>
                    <a:bodyPr/>
                    <a:lstStyle/>
                    <a:p>
                      <a:pPr algn="r" fontAlgn="b"/>
                      <a:r>
                        <a:rPr lang="ru-RU" sz="900" b="1" u="none" strike="noStrike" cap="none" dirty="0" err="1">
                          <a:solidFill>
                            <a:schemeClr val="dk1"/>
                          </a:solidFill>
                          <a:effectLst/>
                          <a:sym typeface="Arial"/>
                        </a:rPr>
                        <a:t>Қазақстан</a:t>
                      </a:r>
                      <a:endParaRPr lang="ru-KZ" sz="900" b="1" i="0" u="none" strike="noStrike" cap="none" dirty="0">
                        <a:solidFill>
                          <a:schemeClr val="dk1"/>
                        </a:solidFill>
                        <a:effectLst/>
                        <a:latin typeface="+mn-lt"/>
                        <a:ea typeface="+mn-ea"/>
                        <a:cs typeface="+mn-cs"/>
                        <a:sym typeface="Arial"/>
                      </a:endParaRPr>
                    </a:p>
                  </a:txBody>
                  <a:tcPr marL="6259" marR="36000" marT="0" marB="0" anchor="ctr"/>
                </a:tc>
                <a:tc>
                  <a:txBody>
                    <a:bodyPr/>
                    <a:lstStyle/>
                    <a:p>
                      <a:pPr algn="ctr" rtl="0" fontAlgn="ctr"/>
                      <a:r>
                        <a:rPr lang="ru-KZ" sz="800" b="1" i="0" u="none" strike="noStrike">
                          <a:solidFill>
                            <a:srgbClr val="000000"/>
                          </a:solidFill>
                          <a:effectLst/>
                          <a:latin typeface="Arial" panose="020B0604020202020204" pitchFamily="34" charset="0"/>
                        </a:rPr>
                        <a:t>32 662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32 850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91 549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26 784</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13 549</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43 392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27 975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57 780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26 918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4 637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498</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10 982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26 167</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16 703</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13 046</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51 672</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93 815</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4 300</a:t>
                      </a:r>
                    </a:p>
                  </a:txBody>
                  <a:tcPr marL="9525" marR="9525" marT="0" marB="0" anchor="ctr"/>
                </a:tc>
                <a:tc>
                  <a:txBody>
                    <a:bodyPr/>
                    <a:lstStyle/>
                    <a:p>
                      <a:pPr algn="ctr" rtl="0" fontAlgn="ctr"/>
                      <a:r>
                        <a:rPr lang="ru-KZ" sz="800" b="1" i="0" u="none" strike="noStrike">
                          <a:solidFill>
                            <a:srgbClr val="000000"/>
                          </a:solidFill>
                          <a:effectLst/>
                          <a:latin typeface="Arial" panose="020B0604020202020204" pitchFamily="34" charset="0"/>
                        </a:rPr>
                        <a:t>8 633</a:t>
                      </a:r>
                    </a:p>
                  </a:txBody>
                  <a:tcPr marL="9525" marR="9525" marT="0" marB="0" anchor="ctr"/>
                </a:tc>
                <a:tc>
                  <a:txBody>
                    <a:bodyPr/>
                    <a:lstStyle/>
                    <a:p>
                      <a:pPr algn="ctr" rtl="0" fontAlgn="ctr"/>
                      <a:r>
                        <a:rPr lang="ru-KZ" sz="800" b="1" i="0" u="none" strike="noStrike" dirty="0">
                          <a:solidFill>
                            <a:srgbClr val="000000"/>
                          </a:solidFill>
                          <a:effectLst/>
                          <a:latin typeface="Arial" panose="020B0604020202020204" pitchFamily="34" charset="0"/>
                        </a:rPr>
                        <a:t>583 912</a:t>
                      </a:r>
                    </a:p>
                  </a:txBody>
                  <a:tcPr marL="9525" marR="9525" marT="0" marB="0" anchor="ctr"/>
                </a:tc>
                <a:extLst>
                  <a:ext uri="{0D108BD9-81ED-4DB2-BD59-A6C34878D82A}">
                    <a16:rowId xmlns:a16="http://schemas.microsoft.com/office/drawing/2014/main" val="3396242681"/>
                  </a:ext>
                </a:extLst>
              </a:tr>
            </a:tbl>
          </a:graphicData>
        </a:graphic>
      </p:graphicFrame>
    </p:spTree>
    <p:extLst>
      <p:ext uri="{BB962C8B-B14F-4D97-AF65-F5344CB8AC3E}">
        <p14:creationId xmlns:p14="http://schemas.microsoft.com/office/powerpoint/2010/main" val="379110677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E5D687-B44C-1C2D-9171-EBC7F4F0880D}"/>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5E4196F1-F845-F67D-1F0C-32CB80D045D1}"/>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өңірлер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5767E767-EDFA-D7E3-1995-8BC9B72EFF7E}"/>
              </a:ext>
            </a:extLst>
          </p:cNvPr>
          <p:cNvSpPr>
            <a:spLocks noGrp="1"/>
          </p:cNvSpPr>
          <p:nvPr>
            <p:ph type="sldNum" sz="quarter" idx="12"/>
          </p:nvPr>
        </p:nvSpPr>
        <p:spPr/>
        <p:txBody>
          <a:bodyPr/>
          <a:lstStyle/>
          <a:p>
            <a:r>
              <a:rPr lang="kk-KZ" dirty="0"/>
              <a:t>78-ден</a:t>
            </a:r>
            <a:r>
              <a:rPr lang="en-US" dirty="0"/>
              <a:t> </a:t>
            </a:r>
            <a:r>
              <a:rPr lang="ru-RU" dirty="0"/>
              <a:t> 51</a:t>
            </a:r>
          </a:p>
        </p:txBody>
      </p:sp>
      <p:graphicFrame>
        <p:nvGraphicFramePr>
          <p:cNvPr id="9" name="Таблица 8">
            <a:extLst>
              <a:ext uri="{FF2B5EF4-FFF2-40B4-BE49-F238E27FC236}">
                <a16:creationId xmlns:a16="http://schemas.microsoft.com/office/drawing/2014/main" id="{E9689777-DED7-23A8-1C1A-2561C6F2612E}"/>
              </a:ext>
            </a:extLst>
          </p:cNvPr>
          <p:cNvGraphicFramePr>
            <a:graphicFrameLocks noGrp="1"/>
          </p:cNvGraphicFramePr>
          <p:nvPr>
            <p:extLst>
              <p:ext uri="{D42A27DB-BD31-4B8C-83A1-F6EECF244321}">
                <p14:modId xmlns:p14="http://schemas.microsoft.com/office/powerpoint/2010/main" val="672095568"/>
              </p:ext>
            </p:extLst>
          </p:nvPr>
        </p:nvGraphicFramePr>
        <p:xfrm>
          <a:off x="175097" y="1070044"/>
          <a:ext cx="11879999" cy="5400003"/>
        </p:xfrm>
        <a:graphic>
          <a:graphicData uri="http://schemas.openxmlformats.org/drawingml/2006/table">
            <a:tbl>
              <a:tblPr bandRow="1">
                <a:tableStyleId>{93296810-A885-4BE3-A3E7-6D5BEEA58F35}</a:tableStyleId>
              </a:tblPr>
              <a:tblGrid>
                <a:gridCol w="1643975">
                  <a:extLst>
                    <a:ext uri="{9D8B030D-6E8A-4147-A177-3AD203B41FA5}">
                      <a16:colId xmlns:a16="http://schemas.microsoft.com/office/drawing/2014/main" val="857107640"/>
                    </a:ext>
                  </a:extLst>
                </a:gridCol>
                <a:gridCol w="853002">
                  <a:extLst>
                    <a:ext uri="{9D8B030D-6E8A-4147-A177-3AD203B41FA5}">
                      <a16:colId xmlns:a16="http://schemas.microsoft.com/office/drawing/2014/main" val="3570880301"/>
                    </a:ext>
                  </a:extLst>
                </a:gridCol>
                <a:gridCol w="853002">
                  <a:extLst>
                    <a:ext uri="{9D8B030D-6E8A-4147-A177-3AD203B41FA5}">
                      <a16:colId xmlns:a16="http://schemas.microsoft.com/office/drawing/2014/main" val="653208076"/>
                    </a:ext>
                  </a:extLst>
                </a:gridCol>
                <a:gridCol w="853002">
                  <a:extLst>
                    <a:ext uri="{9D8B030D-6E8A-4147-A177-3AD203B41FA5}">
                      <a16:colId xmlns:a16="http://schemas.microsoft.com/office/drawing/2014/main" val="2353179810"/>
                    </a:ext>
                  </a:extLst>
                </a:gridCol>
                <a:gridCol w="853002">
                  <a:extLst>
                    <a:ext uri="{9D8B030D-6E8A-4147-A177-3AD203B41FA5}">
                      <a16:colId xmlns:a16="http://schemas.microsoft.com/office/drawing/2014/main" val="3862630078"/>
                    </a:ext>
                  </a:extLst>
                </a:gridCol>
                <a:gridCol w="853002">
                  <a:extLst>
                    <a:ext uri="{9D8B030D-6E8A-4147-A177-3AD203B41FA5}">
                      <a16:colId xmlns:a16="http://schemas.microsoft.com/office/drawing/2014/main" val="4010029943"/>
                    </a:ext>
                  </a:extLst>
                </a:gridCol>
                <a:gridCol w="853002">
                  <a:extLst>
                    <a:ext uri="{9D8B030D-6E8A-4147-A177-3AD203B41FA5}">
                      <a16:colId xmlns:a16="http://schemas.microsoft.com/office/drawing/2014/main" val="702345676"/>
                    </a:ext>
                  </a:extLst>
                </a:gridCol>
                <a:gridCol w="853002">
                  <a:extLst>
                    <a:ext uri="{9D8B030D-6E8A-4147-A177-3AD203B41FA5}">
                      <a16:colId xmlns:a16="http://schemas.microsoft.com/office/drawing/2014/main" val="1264580491"/>
                    </a:ext>
                  </a:extLst>
                </a:gridCol>
                <a:gridCol w="853002">
                  <a:extLst>
                    <a:ext uri="{9D8B030D-6E8A-4147-A177-3AD203B41FA5}">
                      <a16:colId xmlns:a16="http://schemas.microsoft.com/office/drawing/2014/main" val="1685326651"/>
                    </a:ext>
                  </a:extLst>
                </a:gridCol>
                <a:gridCol w="853002">
                  <a:extLst>
                    <a:ext uri="{9D8B030D-6E8A-4147-A177-3AD203B41FA5}">
                      <a16:colId xmlns:a16="http://schemas.microsoft.com/office/drawing/2014/main" val="1682573322"/>
                    </a:ext>
                  </a:extLst>
                </a:gridCol>
                <a:gridCol w="853002">
                  <a:extLst>
                    <a:ext uri="{9D8B030D-6E8A-4147-A177-3AD203B41FA5}">
                      <a16:colId xmlns:a16="http://schemas.microsoft.com/office/drawing/2014/main" val="965713811"/>
                    </a:ext>
                  </a:extLst>
                </a:gridCol>
                <a:gridCol w="853002">
                  <a:extLst>
                    <a:ext uri="{9D8B030D-6E8A-4147-A177-3AD203B41FA5}">
                      <a16:colId xmlns:a16="http://schemas.microsoft.com/office/drawing/2014/main" val="3209965766"/>
                    </a:ext>
                  </a:extLst>
                </a:gridCol>
                <a:gridCol w="853002">
                  <a:extLst>
                    <a:ext uri="{9D8B030D-6E8A-4147-A177-3AD203B41FA5}">
                      <a16:colId xmlns:a16="http://schemas.microsoft.com/office/drawing/2014/main" val="581187171"/>
                    </a:ext>
                  </a:extLst>
                </a:gridCol>
              </a:tblGrid>
              <a:tr h="360507">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ctr" fontAlgn="ctr"/>
                      <a:r>
                        <a:rPr lang="ru-RU" sz="1100" b="0" u="none" strike="noStrike" dirty="0">
                          <a:solidFill>
                            <a:schemeClr val="bg1"/>
                          </a:solidFill>
                          <a:effectLst/>
                        </a:rPr>
                        <a:t>2025</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2026</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2027</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2028</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2029</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2030</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2031</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2032</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2033</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2034</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ctr"/>
                      <a:r>
                        <a:rPr lang="ru-RU" sz="1100" b="0" u="none" strike="noStrike" dirty="0">
                          <a:solidFill>
                            <a:schemeClr val="bg1"/>
                          </a:solidFill>
                          <a:effectLst/>
                        </a:rPr>
                        <a:t>2035</a:t>
                      </a:r>
                      <a:endParaRPr lang="ru-RU" sz="1100" b="0" i="0" u="none" strike="noStrike" dirty="0">
                        <a:solidFill>
                          <a:schemeClr val="bg1"/>
                        </a:solidFill>
                        <a:effectLst/>
                        <a:latin typeface="+mn-lt"/>
                      </a:endParaRPr>
                    </a:p>
                  </a:txBody>
                  <a:tcPr marL="9525" marR="9525" marT="0" marB="0" anchor="ctr">
                    <a:solidFill>
                      <a:schemeClr val="accent6"/>
                    </a:solidFill>
                  </a:tcPr>
                </a:tc>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6259" marT="0" marB="0" anchor="ctr">
                    <a:solidFill>
                      <a:schemeClr val="accent6"/>
                    </a:solidFill>
                  </a:tcPr>
                </a:tc>
                <a:extLst>
                  <a:ext uri="{0D108BD9-81ED-4DB2-BD59-A6C34878D82A}">
                    <a16:rowId xmlns:a16="http://schemas.microsoft.com/office/drawing/2014/main" val="2246136800"/>
                  </a:ext>
                </a:extLst>
              </a:tr>
              <a:tr h="239976">
                <a:tc>
                  <a:txBody>
                    <a:bodyPr/>
                    <a:lstStyle/>
                    <a:p>
                      <a:pPr algn="r" fontAlgn="ctr"/>
                      <a:r>
                        <a:rPr lang="ru-RU" sz="1050" b="0" u="none" strike="noStrike" cap="none" dirty="0">
                          <a:solidFill>
                            <a:schemeClr val="dk1"/>
                          </a:solidFill>
                          <a:effectLst/>
                          <a:sym typeface="Arial"/>
                        </a:rPr>
                        <a:t>Абай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1 992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1 849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1 928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19 949</a:t>
                      </a:r>
                    </a:p>
                  </a:txBody>
                  <a:tcPr marL="9525" marR="9525" marT="0" marB="0" anchor="ctr"/>
                </a:tc>
                <a:extLst>
                  <a:ext uri="{0D108BD9-81ED-4DB2-BD59-A6C34878D82A}">
                    <a16:rowId xmlns:a16="http://schemas.microsoft.com/office/drawing/2014/main" val="1790749394"/>
                  </a:ext>
                </a:extLst>
              </a:tr>
              <a:tr h="239976">
                <a:tc>
                  <a:txBody>
                    <a:bodyPr/>
                    <a:lstStyle/>
                    <a:p>
                      <a:pPr algn="r" fontAlgn="ctr"/>
                      <a:r>
                        <a:rPr lang="ru-RU" sz="1050" b="0" u="none" strike="noStrike" cap="none" dirty="0" err="1">
                          <a:solidFill>
                            <a:schemeClr val="dk1"/>
                          </a:solidFill>
                          <a:effectLst/>
                          <a:sym typeface="Arial"/>
                        </a:rPr>
                        <a:t>Ақмола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2 628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2 491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25 384</a:t>
                      </a:r>
                    </a:p>
                  </a:txBody>
                  <a:tcPr marL="9525" marR="9525" marT="0" marB="0" anchor="ctr"/>
                </a:tc>
                <a:extLst>
                  <a:ext uri="{0D108BD9-81ED-4DB2-BD59-A6C34878D82A}">
                    <a16:rowId xmlns:a16="http://schemas.microsoft.com/office/drawing/2014/main" val="125471743"/>
                  </a:ext>
                </a:extLst>
              </a:tr>
              <a:tr h="239976">
                <a:tc>
                  <a:txBody>
                    <a:bodyPr/>
                    <a:lstStyle/>
                    <a:p>
                      <a:pPr algn="r" fontAlgn="ctr"/>
                      <a:r>
                        <a:rPr lang="ru-RU" sz="1050" b="0" u="none" strike="noStrike" cap="none" dirty="0" err="1">
                          <a:solidFill>
                            <a:schemeClr val="dk1"/>
                          </a:solidFill>
                          <a:effectLst/>
                          <a:sym typeface="Arial"/>
                        </a:rPr>
                        <a:t>Ақтөбе</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3 507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3 170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3 217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33 095</a:t>
                      </a:r>
                    </a:p>
                  </a:txBody>
                  <a:tcPr marL="9525" marR="9525" marT="0" marB="0" anchor="ctr"/>
                </a:tc>
                <a:extLst>
                  <a:ext uri="{0D108BD9-81ED-4DB2-BD59-A6C34878D82A}">
                    <a16:rowId xmlns:a16="http://schemas.microsoft.com/office/drawing/2014/main" val="2043184468"/>
                  </a:ext>
                </a:extLst>
              </a:tr>
              <a:tr h="239976">
                <a:tc>
                  <a:txBody>
                    <a:bodyPr/>
                    <a:lstStyle/>
                    <a:p>
                      <a:pPr algn="r" fontAlgn="ctr"/>
                      <a:r>
                        <a:rPr lang="ru-RU" sz="1050" b="0" u="none" strike="noStrike" cap="none" dirty="0">
                          <a:solidFill>
                            <a:schemeClr val="dk1"/>
                          </a:solidFill>
                          <a:effectLst/>
                          <a:sym typeface="Arial"/>
                        </a:rPr>
                        <a:t>Алматы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2 833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2 262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24 666</a:t>
                      </a:r>
                    </a:p>
                  </a:txBody>
                  <a:tcPr marL="9525" marR="9525" marT="0" marB="0" anchor="ctr"/>
                </a:tc>
                <a:extLst>
                  <a:ext uri="{0D108BD9-81ED-4DB2-BD59-A6C34878D82A}">
                    <a16:rowId xmlns:a16="http://schemas.microsoft.com/office/drawing/2014/main" val="2988167856"/>
                  </a:ext>
                </a:extLst>
              </a:tr>
              <a:tr h="239976">
                <a:tc>
                  <a:txBody>
                    <a:bodyPr/>
                    <a:lstStyle/>
                    <a:p>
                      <a:pPr algn="r" fontAlgn="ctr"/>
                      <a:r>
                        <a:rPr lang="ru-RU" sz="1050" b="0" u="none" strike="noStrike" cap="none" dirty="0">
                          <a:solidFill>
                            <a:schemeClr val="dk1"/>
                          </a:solidFill>
                          <a:effectLst/>
                          <a:sym typeface="Arial"/>
                        </a:rPr>
                        <a:t>Атырау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2 593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2 071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23 002</a:t>
                      </a:r>
                    </a:p>
                  </a:txBody>
                  <a:tcPr marL="9525" marR="9525" marT="0" marB="0" anchor="ctr"/>
                </a:tc>
                <a:extLst>
                  <a:ext uri="{0D108BD9-81ED-4DB2-BD59-A6C34878D82A}">
                    <a16:rowId xmlns:a16="http://schemas.microsoft.com/office/drawing/2014/main" val="983086267"/>
                  </a:ext>
                </a:extLst>
              </a:tr>
              <a:tr h="239976">
                <a:tc>
                  <a:txBody>
                    <a:bodyPr/>
                    <a:lstStyle/>
                    <a:p>
                      <a:pPr algn="r" fontAlgn="ctr"/>
                      <a:r>
                        <a:rPr lang="ru-RU" sz="1050" b="0" u="none" strike="noStrike" cap="none" dirty="0">
                          <a:solidFill>
                            <a:schemeClr val="dk1"/>
                          </a:solidFill>
                          <a:effectLst/>
                          <a:sym typeface="Arial"/>
                        </a:rPr>
                        <a:t>Б.-</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2 409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2 104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23 495</a:t>
                      </a:r>
                    </a:p>
                  </a:txBody>
                  <a:tcPr marL="9525" marR="9525" marT="0" marB="0" anchor="ctr"/>
                </a:tc>
                <a:extLst>
                  <a:ext uri="{0D108BD9-81ED-4DB2-BD59-A6C34878D82A}">
                    <a16:rowId xmlns:a16="http://schemas.microsoft.com/office/drawing/2014/main" val="377476156"/>
                  </a:ext>
                </a:extLst>
              </a:tr>
              <a:tr h="239976">
                <a:tc>
                  <a:txBody>
                    <a:bodyPr/>
                    <a:lstStyle/>
                    <a:p>
                      <a:pPr algn="r" fontAlgn="ctr"/>
                      <a:r>
                        <a:rPr lang="ru-RU" sz="1050" b="0" u="none" strike="noStrike" cap="none" dirty="0">
                          <a:solidFill>
                            <a:schemeClr val="dk1"/>
                          </a:solidFill>
                          <a:effectLst/>
                          <a:sym typeface="Arial"/>
                        </a:rPr>
                        <a:t>Жамбыл</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2 818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2 206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2 772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27 937</a:t>
                      </a:r>
                    </a:p>
                  </a:txBody>
                  <a:tcPr marL="9525" marR="9525" marT="0" marB="0" anchor="ctr"/>
                </a:tc>
                <a:extLst>
                  <a:ext uri="{0D108BD9-81ED-4DB2-BD59-A6C34878D82A}">
                    <a16:rowId xmlns:a16="http://schemas.microsoft.com/office/drawing/2014/main" val="2857730136"/>
                  </a:ext>
                </a:extLst>
              </a:tr>
              <a:tr h="239976">
                <a:tc>
                  <a:txBody>
                    <a:bodyPr/>
                    <a:lstStyle/>
                    <a:p>
                      <a:pPr algn="r" fontAlgn="ctr"/>
                      <a:r>
                        <a:rPr lang="ru-RU" sz="1050" b="0" u="none" strike="noStrike" cap="none" dirty="0" err="1">
                          <a:solidFill>
                            <a:schemeClr val="dk1"/>
                          </a:solidFill>
                          <a:effectLst/>
                          <a:sym typeface="Arial"/>
                        </a:rPr>
                        <a:t>Жетісу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1 601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1 236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1 615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15 938</a:t>
                      </a:r>
                    </a:p>
                  </a:txBody>
                  <a:tcPr marL="9525" marR="9525" marT="0" marB="0" anchor="ctr"/>
                </a:tc>
                <a:extLst>
                  <a:ext uri="{0D108BD9-81ED-4DB2-BD59-A6C34878D82A}">
                    <a16:rowId xmlns:a16="http://schemas.microsoft.com/office/drawing/2014/main" val="3424603289"/>
                  </a:ext>
                </a:extLst>
              </a:tr>
              <a:tr h="239976">
                <a:tc>
                  <a:txBody>
                    <a:bodyPr/>
                    <a:lstStyle/>
                    <a:p>
                      <a:pPr algn="r" fontAlgn="ctr"/>
                      <a:r>
                        <a:rPr lang="ru-RU" sz="1050" b="0" u="none" strike="noStrike" cap="none" dirty="0" err="1">
                          <a:solidFill>
                            <a:schemeClr val="dk1"/>
                          </a:solidFill>
                          <a:effectLst/>
                          <a:sym typeface="Arial"/>
                        </a:rPr>
                        <a:t>Қарағанды</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4 516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4 678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44 976</a:t>
                      </a:r>
                    </a:p>
                  </a:txBody>
                  <a:tcPr marL="9525" marR="9525" marT="0" marB="0" anchor="ctr"/>
                </a:tc>
                <a:extLst>
                  <a:ext uri="{0D108BD9-81ED-4DB2-BD59-A6C34878D82A}">
                    <a16:rowId xmlns:a16="http://schemas.microsoft.com/office/drawing/2014/main" val="2544990456"/>
                  </a:ext>
                </a:extLst>
              </a:tr>
              <a:tr h="239976">
                <a:tc>
                  <a:txBody>
                    <a:bodyPr/>
                    <a:lstStyle/>
                    <a:p>
                      <a:pPr algn="r" fontAlgn="ctr"/>
                      <a:r>
                        <a:rPr lang="ru-RU" sz="1050" b="0" u="none" strike="noStrike" cap="none" dirty="0" err="1">
                          <a:solidFill>
                            <a:schemeClr val="dk1"/>
                          </a:solidFill>
                          <a:effectLst/>
                          <a:sym typeface="Arial"/>
                        </a:rPr>
                        <a:t>Қостанай</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3 307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32 829</a:t>
                      </a:r>
                    </a:p>
                  </a:txBody>
                  <a:tcPr marL="9525" marR="9525" marT="0" marB="0" anchor="ctr"/>
                </a:tc>
                <a:extLst>
                  <a:ext uri="{0D108BD9-81ED-4DB2-BD59-A6C34878D82A}">
                    <a16:rowId xmlns:a16="http://schemas.microsoft.com/office/drawing/2014/main" val="184666127"/>
                  </a:ext>
                </a:extLst>
              </a:tr>
              <a:tr h="239976">
                <a:tc>
                  <a:txBody>
                    <a:bodyPr/>
                    <a:lstStyle/>
                    <a:p>
                      <a:pPr algn="r" fontAlgn="ctr"/>
                      <a:r>
                        <a:rPr lang="ru-RU" sz="1050" b="0" u="none" strike="noStrike" cap="none" dirty="0" err="1">
                          <a:solidFill>
                            <a:schemeClr val="dk1"/>
                          </a:solidFill>
                          <a:effectLst/>
                          <a:sym typeface="Arial"/>
                        </a:rPr>
                        <a:t>Қызылорда</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2 048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1 666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2 131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21 083</a:t>
                      </a:r>
                    </a:p>
                  </a:txBody>
                  <a:tcPr marL="9525" marR="9525" marT="0" marB="0" anchor="ctr"/>
                </a:tc>
                <a:extLst>
                  <a:ext uri="{0D108BD9-81ED-4DB2-BD59-A6C34878D82A}">
                    <a16:rowId xmlns:a16="http://schemas.microsoft.com/office/drawing/2014/main" val="1095292420"/>
                  </a:ext>
                </a:extLst>
              </a:tr>
              <a:tr h="239976">
                <a:tc>
                  <a:txBody>
                    <a:bodyPr/>
                    <a:lstStyle/>
                    <a:p>
                      <a:pPr algn="r" fontAlgn="ctr"/>
                      <a:r>
                        <a:rPr lang="ru-RU" sz="1050" b="0" u="none" strike="noStrike" cap="none" dirty="0" err="1">
                          <a:solidFill>
                            <a:schemeClr val="dk1"/>
                          </a:solidFill>
                          <a:effectLst/>
                          <a:sym typeface="Arial"/>
                        </a:rPr>
                        <a:t>Маңғыстау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2 263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2 000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1 788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1 840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2 326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22 936</a:t>
                      </a:r>
                    </a:p>
                  </a:txBody>
                  <a:tcPr marL="9525" marR="9525" marT="0" marB="0" anchor="ctr"/>
                </a:tc>
                <a:extLst>
                  <a:ext uri="{0D108BD9-81ED-4DB2-BD59-A6C34878D82A}">
                    <a16:rowId xmlns:a16="http://schemas.microsoft.com/office/drawing/2014/main" val="1624006720"/>
                  </a:ext>
                </a:extLst>
              </a:tr>
              <a:tr h="239976">
                <a:tc>
                  <a:txBody>
                    <a:bodyPr/>
                    <a:lstStyle/>
                    <a:p>
                      <a:pPr algn="r" fontAlgn="ctr"/>
                      <a:r>
                        <a:rPr lang="ru-RU" sz="1050" b="0" u="none" strike="noStrike" cap="none" dirty="0">
                          <a:solidFill>
                            <a:schemeClr val="dk1"/>
                          </a:solidFill>
                          <a:effectLst/>
                          <a:sym typeface="Arial"/>
                        </a:rPr>
                        <a:t>Павлодар</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3 576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3 228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3 327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3 420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34 472</a:t>
                      </a:r>
                    </a:p>
                  </a:txBody>
                  <a:tcPr marL="9525" marR="9525" marT="0" marB="0" anchor="ctr"/>
                </a:tc>
                <a:extLst>
                  <a:ext uri="{0D108BD9-81ED-4DB2-BD59-A6C34878D82A}">
                    <a16:rowId xmlns:a16="http://schemas.microsoft.com/office/drawing/2014/main" val="771704854"/>
                  </a:ext>
                </a:extLst>
              </a:tr>
              <a:tr h="239976">
                <a:tc>
                  <a:txBody>
                    <a:bodyPr/>
                    <a:lstStyle/>
                    <a:p>
                      <a:pPr algn="r" fontAlgn="ctr"/>
                      <a:r>
                        <a:rPr lang="ru-RU" sz="1050" b="0" u="none" strike="noStrike" cap="none" dirty="0">
                          <a:solidFill>
                            <a:schemeClr val="dk1"/>
                          </a:solidFill>
                          <a:effectLst/>
                          <a:sym typeface="Arial"/>
                        </a:rPr>
                        <a:t>С.-</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1 984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1 842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19 729</a:t>
                      </a:r>
                    </a:p>
                  </a:txBody>
                  <a:tcPr marL="9525" marR="9525" marT="0" marB="0" anchor="ctr"/>
                </a:tc>
                <a:extLst>
                  <a:ext uri="{0D108BD9-81ED-4DB2-BD59-A6C34878D82A}">
                    <a16:rowId xmlns:a16="http://schemas.microsoft.com/office/drawing/2014/main" val="1352891898"/>
                  </a:ext>
                </a:extLst>
              </a:tr>
              <a:tr h="239976">
                <a:tc>
                  <a:txBody>
                    <a:bodyPr/>
                    <a:lstStyle/>
                    <a:p>
                      <a:pPr algn="r" fontAlgn="ctr"/>
                      <a:r>
                        <a:rPr lang="ru-RU" sz="1050" b="0" u="none" strike="noStrike" cap="none" dirty="0" err="1">
                          <a:solidFill>
                            <a:schemeClr val="dk1"/>
                          </a:solidFill>
                          <a:effectLst/>
                          <a:sym typeface="Arial"/>
                        </a:rPr>
                        <a:t>Түркістан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2 897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3 046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29 756</a:t>
                      </a:r>
                    </a:p>
                  </a:txBody>
                  <a:tcPr marL="9525" marR="9525" marT="0" marB="0" anchor="ctr"/>
                </a:tc>
                <a:extLst>
                  <a:ext uri="{0D108BD9-81ED-4DB2-BD59-A6C34878D82A}">
                    <a16:rowId xmlns:a16="http://schemas.microsoft.com/office/drawing/2014/main" val="3831812551"/>
                  </a:ext>
                </a:extLst>
              </a:tr>
              <a:tr h="239976">
                <a:tc>
                  <a:txBody>
                    <a:bodyPr/>
                    <a:lstStyle/>
                    <a:p>
                      <a:pPr algn="r" fontAlgn="ctr"/>
                      <a:r>
                        <a:rPr lang="ru-RU" sz="1050" b="0" u="none" strike="noStrike" cap="none" dirty="0" err="1">
                          <a:solidFill>
                            <a:schemeClr val="dk1"/>
                          </a:solidFill>
                          <a:effectLst/>
                          <a:sym typeface="Arial"/>
                        </a:rPr>
                        <a:t>Ұлытау</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905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810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1 084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9 946</a:t>
                      </a:r>
                    </a:p>
                  </a:txBody>
                  <a:tcPr marL="9525" marR="9525" marT="0" marB="0" anchor="ctr"/>
                </a:tc>
                <a:extLst>
                  <a:ext uri="{0D108BD9-81ED-4DB2-BD59-A6C34878D82A}">
                    <a16:rowId xmlns:a16="http://schemas.microsoft.com/office/drawing/2014/main" val="2769433229"/>
                  </a:ext>
                </a:extLst>
              </a:tr>
              <a:tr h="239976">
                <a:tc>
                  <a:txBody>
                    <a:bodyPr/>
                    <a:lstStyle/>
                    <a:p>
                      <a:pPr algn="r" fontAlgn="ctr"/>
                      <a:r>
                        <a:rPr lang="ru-RU" sz="1050" b="0" u="none" strike="noStrike" cap="none" dirty="0">
                          <a:solidFill>
                            <a:schemeClr val="dk1"/>
                          </a:solidFill>
                          <a:effectLst/>
                          <a:sym typeface="Arial"/>
                        </a:rPr>
                        <a:t>Ш.-</a:t>
                      </a:r>
                      <a:r>
                        <a:rPr lang="ru-RU" sz="1050" b="0" u="none" strike="noStrike" cap="none" dirty="0" err="1">
                          <a:solidFill>
                            <a:schemeClr val="dk1"/>
                          </a:solidFill>
                          <a:effectLst/>
                          <a:sym typeface="Arial"/>
                        </a:rPr>
                        <a:t>Қазақстан</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3 160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2 869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2 914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29 836</a:t>
                      </a:r>
                    </a:p>
                  </a:txBody>
                  <a:tcPr marL="9525" marR="9525" marT="0" marB="0" anchor="ctr"/>
                </a:tc>
                <a:extLst>
                  <a:ext uri="{0D108BD9-81ED-4DB2-BD59-A6C34878D82A}">
                    <a16:rowId xmlns:a16="http://schemas.microsoft.com/office/drawing/2014/main" val="2434409632"/>
                  </a:ext>
                </a:extLst>
              </a:tr>
              <a:tr h="239976">
                <a:tc>
                  <a:txBody>
                    <a:bodyPr/>
                    <a:lstStyle/>
                    <a:p>
                      <a:pPr algn="r" fontAlgn="ctr"/>
                      <a:r>
                        <a:rPr lang="ru-RU" sz="1050" b="0" u="none" strike="noStrike" cap="none" dirty="0">
                          <a:solidFill>
                            <a:schemeClr val="dk1"/>
                          </a:solidFill>
                          <a:effectLst/>
                          <a:sym typeface="Arial"/>
                        </a:rPr>
                        <a:t>Астана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5 371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4 373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3 688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3 744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4 280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4 405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46 033</a:t>
                      </a:r>
                    </a:p>
                  </a:txBody>
                  <a:tcPr marL="9525" marR="9525" marT="0" marB="0" anchor="ctr"/>
                </a:tc>
                <a:extLst>
                  <a:ext uri="{0D108BD9-81ED-4DB2-BD59-A6C34878D82A}">
                    <a16:rowId xmlns:a16="http://schemas.microsoft.com/office/drawing/2014/main" val="1784393085"/>
                  </a:ext>
                </a:extLst>
              </a:tr>
              <a:tr h="239976">
                <a:tc>
                  <a:txBody>
                    <a:bodyPr/>
                    <a:lstStyle/>
                    <a:p>
                      <a:pPr algn="r" fontAlgn="ctr"/>
                      <a:r>
                        <a:rPr lang="ru-RU" sz="1050" b="0" u="none" strike="noStrike" cap="none" dirty="0">
                          <a:solidFill>
                            <a:schemeClr val="dk1"/>
                          </a:solidFill>
                          <a:effectLst/>
                          <a:sym typeface="Arial"/>
                        </a:rPr>
                        <a:t>Алматы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8 055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6 951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6 619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5 967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6 776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7 318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73 826</a:t>
                      </a:r>
                    </a:p>
                  </a:txBody>
                  <a:tcPr marL="9525" marR="9525" marT="0" marB="0" anchor="ctr"/>
                </a:tc>
                <a:extLst>
                  <a:ext uri="{0D108BD9-81ED-4DB2-BD59-A6C34878D82A}">
                    <a16:rowId xmlns:a16="http://schemas.microsoft.com/office/drawing/2014/main" val="4051007158"/>
                  </a:ext>
                </a:extLst>
              </a:tr>
              <a:tr h="239976">
                <a:tc>
                  <a:txBody>
                    <a:bodyPr/>
                    <a:lstStyle/>
                    <a:p>
                      <a:pPr algn="r" fontAlgn="ctr"/>
                      <a:r>
                        <a:rPr lang="ru-RU" sz="1050" b="0" u="none" strike="noStrike" cap="none" dirty="0">
                          <a:solidFill>
                            <a:schemeClr val="dk1"/>
                          </a:solidFill>
                          <a:effectLst/>
                          <a:sym typeface="Arial"/>
                        </a:rPr>
                        <a:t>Шымкент Қ.</a:t>
                      </a:r>
                      <a:endParaRPr lang="ru-RU" sz="1050" b="0" i="0" u="none" strike="noStrike" cap="none" dirty="0">
                        <a:solidFill>
                          <a:schemeClr val="dk1"/>
                        </a:solidFill>
                        <a:effectLst/>
                        <a:latin typeface="+mn-lt"/>
                        <a:ea typeface="+mn-ea"/>
                        <a:cs typeface="+mn-cs"/>
                        <a:sym typeface="Arial"/>
                      </a:endParaRPr>
                    </a:p>
                  </a:txBody>
                  <a:tcPr marL="9525" marR="72000" marT="0" marB="0" anchor="ctr"/>
                </a:tc>
                <a:tc>
                  <a:txBody>
                    <a:bodyPr/>
                    <a:lstStyle/>
                    <a:p>
                      <a:pPr algn="ctr" rtl="0" fontAlgn="ctr"/>
                      <a:r>
                        <a:rPr lang="ru-KZ" sz="1000" b="0" i="0" u="none" strike="noStrike">
                          <a:solidFill>
                            <a:srgbClr val="000000"/>
                          </a:solidFill>
                          <a:effectLst/>
                          <a:latin typeface="Arial" panose="020B0604020202020204" pitchFamily="34" charset="0"/>
                        </a:rPr>
                        <a:t>2 539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2 541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25 024</a:t>
                      </a:r>
                    </a:p>
                  </a:txBody>
                  <a:tcPr marL="9525" marR="9525" marT="0" marB="0" anchor="ctr"/>
                </a:tc>
                <a:extLst>
                  <a:ext uri="{0D108BD9-81ED-4DB2-BD59-A6C34878D82A}">
                    <a16:rowId xmlns:a16="http://schemas.microsoft.com/office/drawing/2014/main" val="1101556306"/>
                  </a:ext>
                </a:extLst>
              </a:tr>
              <a:tr h="239976">
                <a:tc>
                  <a:txBody>
                    <a:bodyPr/>
                    <a:lstStyle/>
                    <a:p>
                      <a:pPr algn="r" fontAlgn="b"/>
                      <a:r>
                        <a:rPr lang="ru-RU" sz="1050" b="1" u="none" strike="noStrike" cap="none" dirty="0" err="1">
                          <a:solidFill>
                            <a:schemeClr val="dk1"/>
                          </a:solidFill>
                          <a:effectLst/>
                          <a:sym typeface="Arial"/>
                        </a:rPr>
                        <a:t>Қазақстан</a:t>
                      </a:r>
                      <a:endParaRPr lang="ru-KZ" sz="1050" b="1" i="0" u="none" strike="noStrike" cap="none" dirty="0">
                        <a:solidFill>
                          <a:schemeClr val="dk1"/>
                        </a:solidFill>
                        <a:effectLst/>
                        <a:latin typeface="+mn-lt"/>
                        <a:ea typeface="+mn-ea"/>
                        <a:cs typeface="+mn-cs"/>
                        <a:sym typeface="Arial"/>
                      </a:endParaRPr>
                    </a:p>
                  </a:txBody>
                  <a:tcPr marL="6259" marR="72000" marT="0" marB="0" anchor="ctr"/>
                </a:tc>
                <a:tc>
                  <a:txBody>
                    <a:bodyPr/>
                    <a:lstStyle/>
                    <a:p>
                      <a:pPr algn="ctr" rtl="0" fontAlgn="ctr"/>
                      <a:r>
                        <a:rPr lang="ru-KZ" sz="1000" b="1" i="0" u="none" strike="noStrike">
                          <a:solidFill>
                            <a:srgbClr val="000000"/>
                          </a:solidFill>
                          <a:effectLst/>
                          <a:latin typeface="Arial" panose="020B0604020202020204" pitchFamily="34" charset="0"/>
                        </a:rPr>
                        <a:t>61 002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57 199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54 671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46 627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46 556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46 936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46 576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53 735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55 949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57 391</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57 270</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583 912</a:t>
                      </a:r>
                    </a:p>
                  </a:txBody>
                  <a:tcPr marL="9525" marR="9525" marT="0" marB="0" anchor="ctr"/>
                </a:tc>
                <a:extLst>
                  <a:ext uri="{0D108BD9-81ED-4DB2-BD59-A6C34878D82A}">
                    <a16:rowId xmlns:a16="http://schemas.microsoft.com/office/drawing/2014/main" val="3396242681"/>
                  </a:ext>
                </a:extLst>
              </a:tr>
            </a:tbl>
          </a:graphicData>
        </a:graphic>
      </p:graphicFrame>
      <p:sp>
        <p:nvSpPr>
          <p:cNvPr id="5" name="Заголовок 1">
            <a:extLst>
              <a:ext uri="{FF2B5EF4-FFF2-40B4-BE49-F238E27FC236}">
                <a16:creationId xmlns:a16="http://schemas.microsoft.com/office/drawing/2014/main" id="{3146318F-BAAB-89E9-0B4F-050D8FD8D13A}"/>
              </a:ext>
            </a:extLst>
          </p:cNvPr>
          <p:cNvSpPr txBox="1">
            <a:spLocks/>
          </p:cNvSpPr>
          <p:nvPr/>
        </p:nvSpPr>
        <p:spPr>
          <a:xfrm>
            <a:off x="72000" y="700391"/>
            <a:ext cx="8108962"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solidFill>
                <a:schemeClr val="accent6">
                  <a:lumMod val="75000"/>
                </a:schemeClr>
              </a:solidFill>
            </a:endParaRPr>
          </a:p>
        </p:txBody>
      </p:sp>
    </p:spTree>
    <p:extLst>
      <p:ext uri="{BB962C8B-B14F-4D97-AF65-F5344CB8AC3E}">
        <p14:creationId xmlns:p14="http://schemas.microsoft.com/office/powerpoint/2010/main" val="205146024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C1E751-3AF3-B108-0CD2-043FEAD54D0D}"/>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DE0CEEE4-9248-0AF6-A6E5-BA07F56BB01F}"/>
              </a:ext>
            </a:extLst>
          </p:cNvPr>
          <p:cNvSpPr>
            <a:spLocks noGrp="1"/>
          </p:cNvSpPr>
          <p:nvPr>
            <p:ph type="title"/>
          </p:nvPr>
        </p:nvSpPr>
        <p:spPr/>
        <p:txBody>
          <a:bodyPr/>
          <a:lstStyle/>
          <a:p>
            <a:r>
              <a:rPr lang="ru-RU" dirty="0"/>
              <a:t>2025-2035 ж. </a:t>
            </a:r>
            <a:r>
              <a:rPr lang="ru-RU" dirty="0" err="1"/>
              <a:t>жылдар</a:t>
            </a:r>
            <a:r>
              <a:rPr lang="ru-RU" dirty="0"/>
              <a:t> мен </a:t>
            </a:r>
            <a:r>
              <a:rPr lang="ru-RU" dirty="0" err="1"/>
              <a:t>салалар</a:t>
            </a:r>
            <a:r>
              <a:rPr lang="ru-RU" dirty="0"/>
              <a:t> </a:t>
            </a:r>
            <a:r>
              <a:rPr lang="ru-RU" dirty="0" err="1"/>
              <a:t>бойынша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9B3785CF-5EE8-5525-EEA1-9578132BFECB}"/>
              </a:ext>
            </a:extLst>
          </p:cNvPr>
          <p:cNvSpPr>
            <a:spLocks noGrp="1"/>
          </p:cNvSpPr>
          <p:nvPr>
            <p:ph type="sldNum" sz="quarter" idx="12"/>
          </p:nvPr>
        </p:nvSpPr>
        <p:spPr/>
        <p:txBody>
          <a:bodyPr/>
          <a:lstStyle/>
          <a:p>
            <a:r>
              <a:rPr lang="kk-KZ" dirty="0"/>
              <a:t>78-ден</a:t>
            </a:r>
            <a:r>
              <a:rPr lang="en-US" dirty="0"/>
              <a:t> </a:t>
            </a:r>
            <a:r>
              <a:rPr lang="ru-RU" dirty="0"/>
              <a:t> 52</a:t>
            </a:r>
          </a:p>
        </p:txBody>
      </p:sp>
      <p:graphicFrame>
        <p:nvGraphicFramePr>
          <p:cNvPr id="9" name="Таблица 8">
            <a:extLst>
              <a:ext uri="{FF2B5EF4-FFF2-40B4-BE49-F238E27FC236}">
                <a16:creationId xmlns:a16="http://schemas.microsoft.com/office/drawing/2014/main" id="{CFD428C9-A56C-2E8E-C960-306BF2ECC470}"/>
              </a:ext>
            </a:extLst>
          </p:cNvPr>
          <p:cNvGraphicFramePr>
            <a:graphicFrameLocks noGrp="1"/>
          </p:cNvGraphicFramePr>
          <p:nvPr>
            <p:extLst>
              <p:ext uri="{D42A27DB-BD31-4B8C-83A1-F6EECF244321}">
                <p14:modId xmlns:p14="http://schemas.microsoft.com/office/powerpoint/2010/main" val="3340943899"/>
              </p:ext>
            </p:extLst>
          </p:nvPr>
        </p:nvGraphicFramePr>
        <p:xfrm>
          <a:off x="175097" y="1070044"/>
          <a:ext cx="11879995" cy="5399995"/>
        </p:xfrm>
        <a:graphic>
          <a:graphicData uri="http://schemas.openxmlformats.org/drawingml/2006/table">
            <a:tbl>
              <a:tblPr bandRow="1">
                <a:tableStyleId>{93296810-A885-4BE3-A3E7-6D5BEEA58F35}</a:tableStyleId>
              </a:tblPr>
              <a:tblGrid>
                <a:gridCol w="1339507">
                  <a:extLst>
                    <a:ext uri="{9D8B030D-6E8A-4147-A177-3AD203B41FA5}">
                      <a16:colId xmlns:a16="http://schemas.microsoft.com/office/drawing/2014/main" val="857107640"/>
                    </a:ext>
                  </a:extLst>
                </a:gridCol>
                <a:gridCol w="517554">
                  <a:extLst>
                    <a:ext uri="{9D8B030D-6E8A-4147-A177-3AD203B41FA5}">
                      <a16:colId xmlns:a16="http://schemas.microsoft.com/office/drawing/2014/main" val="3570880301"/>
                    </a:ext>
                  </a:extLst>
                </a:gridCol>
                <a:gridCol w="517554">
                  <a:extLst>
                    <a:ext uri="{9D8B030D-6E8A-4147-A177-3AD203B41FA5}">
                      <a16:colId xmlns:a16="http://schemas.microsoft.com/office/drawing/2014/main" val="653208076"/>
                    </a:ext>
                  </a:extLst>
                </a:gridCol>
                <a:gridCol w="517554">
                  <a:extLst>
                    <a:ext uri="{9D8B030D-6E8A-4147-A177-3AD203B41FA5}">
                      <a16:colId xmlns:a16="http://schemas.microsoft.com/office/drawing/2014/main" val="2353179810"/>
                    </a:ext>
                  </a:extLst>
                </a:gridCol>
                <a:gridCol w="517554">
                  <a:extLst>
                    <a:ext uri="{9D8B030D-6E8A-4147-A177-3AD203B41FA5}">
                      <a16:colId xmlns:a16="http://schemas.microsoft.com/office/drawing/2014/main" val="3862630078"/>
                    </a:ext>
                  </a:extLst>
                </a:gridCol>
                <a:gridCol w="517554">
                  <a:extLst>
                    <a:ext uri="{9D8B030D-6E8A-4147-A177-3AD203B41FA5}">
                      <a16:colId xmlns:a16="http://schemas.microsoft.com/office/drawing/2014/main" val="4010029943"/>
                    </a:ext>
                  </a:extLst>
                </a:gridCol>
                <a:gridCol w="517554">
                  <a:extLst>
                    <a:ext uri="{9D8B030D-6E8A-4147-A177-3AD203B41FA5}">
                      <a16:colId xmlns:a16="http://schemas.microsoft.com/office/drawing/2014/main" val="702345676"/>
                    </a:ext>
                  </a:extLst>
                </a:gridCol>
                <a:gridCol w="517554">
                  <a:extLst>
                    <a:ext uri="{9D8B030D-6E8A-4147-A177-3AD203B41FA5}">
                      <a16:colId xmlns:a16="http://schemas.microsoft.com/office/drawing/2014/main" val="1264580491"/>
                    </a:ext>
                  </a:extLst>
                </a:gridCol>
                <a:gridCol w="517554">
                  <a:extLst>
                    <a:ext uri="{9D8B030D-6E8A-4147-A177-3AD203B41FA5}">
                      <a16:colId xmlns:a16="http://schemas.microsoft.com/office/drawing/2014/main" val="1685326651"/>
                    </a:ext>
                  </a:extLst>
                </a:gridCol>
                <a:gridCol w="517554">
                  <a:extLst>
                    <a:ext uri="{9D8B030D-6E8A-4147-A177-3AD203B41FA5}">
                      <a16:colId xmlns:a16="http://schemas.microsoft.com/office/drawing/2014/main" val="1682573322"/>
                    </a:ext>
                  </a:extLst>
                </a:gridCol>
                <a:gridCol w="517554">
                  <a:extLst>
                    <a:ext uri="{9D8B030D-6E8A-4147-A177-3AD203B41FA5}">
                      <a16:colId xmlns:a16="http://schemas.microsoft.com/office/drawing/2014/main" val="965713811"/>
                    </a:ext>
                  </a:extLst>
                </a:gridCol>
                <a:gridCol w="517554">
                  <a:extLst>
                    <a:ext uri="{9D8B030D-6E8A-4147-A177-3AD203B41FA5}">
                      <a16:colId xmlns:a16="http://schemas.microsoft.com/office/drawing/2014/main" val="3209965766"/>
                    </a:ext>
                  </a:extLst>
                </a:gridCol>
                <a:gridCol w="517554">
                  <a:extLst>
                    <a:ext uri="{9D8B030D-6E8A-4147-A177-3AD203B41FA5}">
                      <a16:colId xmlns:a16="http://schemas.microsoft.com/office/drawing/2014/main" val="3486918469"/>
                    </a:ext>
                  </a:extLst>
                </a:gridCol>
                <a:gridCol w="517554">
                  <a:extLst>
                    <a:ext uri="{9D8B030D-6E8A-4147-A177-3AD203B41FA5}">
                      <a16:colId xmlns:a16="http://schemas.microsoft.com/office/drawing/2014/main" val="1529328381"/>
                    </a:ext>
                  </a:extLst>
                </a:gridCol>
                <a:gridCol w="517554">
                  <a:extLst>
                    <a:ext uri="{9D8B030D-6E8A-4147-A177-3AD203B41FA5}">
                      <a16:colId xmlns:a16="http://schemas.microsoft.com/office/drawing/2014/main" val="1116217803"/>
                    </a:ext>
                  </a:extLst>
                </a:gridCol>
                <a:gridCol w="517554">
                  <a:extLst>
                    <a:ext uri="{9D8B030D-6E8A-4147-A177-3AD203B41FA5}">
                      <a16:colId xmlns:a16="http://schemas.microsoft.com/office/drawing/2014/main" val="3659830770"/>
                    </a:ext>
                  </a:extLst>
                </a:gridCol>
                <a:gridCol w="517554">
                  <a:extLst>
                    <a:ext uri="{9D8B030D-6E8A-4147-A177-3AD203B41FA5}">
                      <a16:colId xmlns:a16="http://schemas.microsoft.com/office/drawing/2014/main" val="1085652102"/>
                    </a:ext>
                  </a:extLst>
                </a:gridCol>
                <a:gridCol w="517554">
                  <a:extLst>
                    <a:ext uri="{9D8B030D-6E8A-4147-A177-3AD203B41FA5}">
                      <a16:colId xmlns:a16="http://schemas.microsoft.com/office/drawing/2014/main" val="965262679"/>
                    </a:ext>
                  </a:extLst>
                </a:gridCol>
                <a:gridCol w="517554">
                  <a:extLst>
                    <a:ext uri="{9D8B030D-6E8A-4147-A177-3AD203B41FA5}">
                      <a16:colId xmlns:a16="http://schemas.microsoft.com/office/drawing/2014/main" val="1576993"/>
                    </a:ext>
                  </a:extLst>
                </a:gridCol>
                <a:gridCol w="517554">
                  <a:extLst>
                    <a:ext uri="{9D8B030D-6E8A-4147-A177-3AD203B41FA5}">
                      <a16:colId xmlns:a16="http://schemas.microsoft.com/office/drawing/2014/main" val="1116940700"/>
                    </a:ext>
                  </a:extLst>
                </a:gridCol>
                <a:gridCol w="706962">
                  <a:extLst>
                    <a:ext uri="{9D8B030D-6E8A-4147-A177-3AD203B41FA5}">
                      <a16:colId xmlns:a16="http://schemas.microsoft.com/office/drawing/2014/main" val="581187171"/>
                    </a:ext>
                  </a:extLst>
                </a:gridCol>
              </a:tblGrid>
              <a:tr h="1876615">
                <a:tc>
                  <a:txBody>
                    <a:bodyPr/>
                    <a:lstStyle/>
                    <a:p>
                      <a:pPr algn="r" fontAlgn="b"/>
                      <a:endParaRPr lang="en-US" sz="1000" b="0" i="0" u="none" strike="noStrike" dirty="0">
                        <a:solidFill>
                          <a:srgbClr val="000000"/>
                        </a:solidFill>
                        <a:effectLst/>
                        <a:latin typeface="Calibri" panose="020F0502020204030204" pitchFamily="34" charset="0"/>
                      </a:endParaRPr>
                    </a:p>
                  </a:txBody>
                  <a:tcPr marL="6259" marR="6259" marT="6259" marB="0" anchor="ctr"/>
                </a:tc>
                <a:tc>
                  <a:txBody>
                    <a:bodyPr/>
                    <a:lstStyle/>
                    <a:p>
                      <a:pPr algn="l" fontAlgn="ctr"/>
                      <a:r>
                        <a:rPr lang="ru-RU" sz="900" b="0" u="none" strike="noStrike" dirty="0">
                          <a:solidFill>
                            <a:srgbClr val="000000"/>
                          </a:solidFill>
                          <a:effectLst/>
                        </a:rPr>
                        <a:t>Ауыл </a:t>
                      </a:r>
                      <a:r>
                        <a:rPr lang="ru-RU" sz="900" b="0" u="none" strike="noStrike" dirty="0" err="1">
                          <a:solidFill>
                            <a:srgbClr val="000000"/>
                          </a:solidFill>
                          <a:effectLst/>
                        </a:rPr>
                        <a:t>шаруашылығы</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Тау-кен </a:t>
                      </a:r>
                      <a:r>
                        <a:rPr lang="ru-RU" sz="900" b="0" u="none" strike="noStrike" dirty="0" err="1">
                          <a:solidFill>
                            <a:srgbClr val="000000"/>
                          </a:solidFill>
                          <a:effectLst/>
                        </a:rPr>
                        <a:t>өндіру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Өңдеу</a:t>
                      </a:r>
                      <a:r>
                        <a:rPr lang="ru-RU" sz="900" b="0" u="none" strike="noStrike" dirty="0">
                          <a:solidFill>
                            <a:srgbClr val="000000"/>
                          </a:solidFill>
                          <a:effectLst/>
                        </a:rPr>
                        <a:t> </a:t>
                      </a:r>
                      <a:r>
                        <a:rPr lang="ru-RU" sz="900" b="0" u="none" strike="noStrike" dirty="0" err="1">
                          <a:solidFill>
                            <a:srgbClr val="000000"/>
                          </a:solidFill>
                          <a:effectLst/>
                        </a:rPr>
                        <a:t>өнеркәсібі</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Электр </a:t>
                      </a:r>
                      <a:r>
                        <a:rPr lang="ru-RU" sz="900" b="0" u="none" strike="noStrike" dirty="0" err="1">
                          <a:solidFill>
                            <a:srgbClr val="000000"/>
                          </a:solidFill>
                          <a:effectLst/>
                        </a:rPr>
                        <a:t>энергиясымен</a:t>
                      </a:r>
                      <a:r>
                        <a:rPr lang="ru-RU" sz="900" b="0" u="none" strike="noStrike" dirty="0">
                          <a:solidFill>
                            <a:srgbClr val="000000"/>
                          </a:solidFill>
                          <a:effectLst/>
                        </a:rPr>
                        <a:t> </a:t>
                      </a:r>
                      <a:r>
                        <a:rPr lang="ru-RU" sz="900" b="0" u="none" strike="noStrike" dirty="0" err="1">
                          <a:solidFill>
                            <a:srgbClr val="000000"/>
                          </a:solidFill>
                          <a:effectLst/>
                        </a:rPr>
                        <a:t>жабдықтау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Сумен</a:t>
                      </a:r>
                      <a:r>
                        <a:rPr lang="ru-RU" sz="900" b="0" u="none" strike="noStrike" dirty="0">
                          <a:solidFill>
                            <a:srgbClr val="000000"/>
                          </a:solidFill>
                          <a:effectLst/>
                        </a:rPr>
                        <a:t> </a:t>
                      </a:r>
                      <a:r>
                        <a:rPr lang="ru-RU" sz="900" b="0" u="none" strike="noStrike" dirty="0" err="1">
                          <a:solidFill>
                            <a:srgbClr val="000000"/>
                          </a:solidFill>
                          <a:effectLst/>
                        </a:rPr>
                        <a:t>жабдықтау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қалдықтарды</a:t>
                      </a:r>
                      <a:r>
                        <a:rPr lang="ru-RU" sz="900" b="0" u="none" strike="noStrike" dirty="0">
                          <a:solidFill>
                            <a:srgbClr val="000000"/>
                          </a:solidFill>
                          <a:effectLst/>
                        </a:rPr>
                        <a:t> </a:t>
                      </a:r>
                      <a:r>
                        <a:rPr lang="ru-RU" sz="900" b="0" u="none" strike="noStrike" dirty="0" err="1">
                          <a:solidFill>
                            <a:srgbClr val="000000"/>
                          </a:solidFill>
                          <a:effectLst/>
                        </a:rPr>
                        <a:t>жою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Құрылыс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Сауда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a:solidFill>
                            <a:srgbClr val="000000"/>
                          </a:solidFill>
                          <a:effectLst/>
                        </a:rPr>
                        <a:t>Көлік және жинақтау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Услуги по проживанию и </a:t>
                      </a:r>
                      <a:endParaRPr lang="en-US" sz="900" b="0" u="none" strike="noStrike" dirty="0">
                        <a:solidFill>
                          <a:srgbClr val="000000"/>
                        </a:solidFill>
                        <a:effectLst/>
                      </a:endParaRPr>
                    </a:p>
                    <a:p>
                      <a:pPr algn="l" fontAlgn="ctr"/>
                      <a:r>
                        <a:rPr lang="ru-RU" sz="900" b="0" u="none" strike="noStrike" dirty="0">
                          <a:solidFill>
                            <a:srgbClr val="000000"/>
                          </a:solidFill>
                          <a:effectLst/>
                        </a:rPr>
                        <a:t>питанию</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Ақпарат</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байланыс</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Қаржы</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сақтандыру</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Жылжымайтын</a:t>
                      </a:r>
                      <a:r>
                        <a:rPr lang="ru-RU" sz="900" b="0" u="none" strike="noStrike" dirty="0">
                          <a:solidFill>
                            <a:srgbClr val="000000"/>
                          </a:solidFill>
                          <a:effectLst/>
                        </a:rPr>
                        <a:t> </a:t>
                      </a:r>
                      <a:r>
                        <a:rPr lang="ru-RU" sz="900" b="0" u="none" strike="noStrike" dirty="0" err="1">
                          <a:solidFill>
                            <a:srgbClr val="000000"/>
                          </a:solidFill>
                          <a:effectLst/>
                        </a:rPr>
                        <a:t>мүлікпен</a:t>
                      </a:r>
                      <a:r>
                        <a:rPr lang="ru-RU" sz="900" b="0" u="none" strike="noStrike" dirty="0">
                          <a:solidFill>
                            <a:srgbClr val="000000"/>
                          </a:solidFill>
                          <a:effectLst/>
                        </a:rPr>
                        <a:t>  </a:t>
                      </a:r>
                      <a:r>
                        <a:rPr lang="ru-RU" sz="900" b="0" u="none" strike="noStrike" dirty="0" err="1">
                          <a:solidFill>
                            <a:srgbClr val="000000"/>
                          </a:solidFill>
                          <a:effectLst/>
                        </a:rPr>
                        <a:t>операциялар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Кәсіби</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ғылыми</a:t>
                      </a:r>
                      <a:r>
                        <a:rPr lang="ru-RU" sz="900" b="0" u="none" strike="noStrike" dirty="0">
                          <a:solidFill>
                            <a:srgbClr val="000000"/>
                          </a:solidFill>
                          <a:effectLst/>
                        </a:rPr>
                        <a:t> </a:t>
                      </a:r>
                      <a:r>
                        <a:rPr lang="ru-RU" sz="900" b="0" u="none" strike="noStrike" dirty="0" err="1">
                          <a:solidFill>
                            <a:srgbClr val="000000"/>
                          </a:solidFill>
                          <a:effectLst/>
                        </a:rPr>
                        <a:t>қызмет</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Әкім</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қосалқы</a:t>
                      </a:r>
                      <a:r>
                        <a:rPr lang="ru-RU" sz="900" b="0" u="none" strike="noStrike" dirty="0">
                          <a:solidFill>
                            <a:srgbClr val="000000"/>
                          </a:solidFill>
                          <a:effectLst/>
                        </a:rPr>
                        <a:t> </a:t>
                      </a:r>
                      <a:r>
                        <a:rPr lang="ru-RU" sz="900" b="0" u="none" strike="noStrike" dirty="0" err="1">
                          <a:solidFill>
                            <a:srgbClr val="000000"/>
                          </a:solidFill>
                          <a:effectLst/>
                        </a:rPr>
                        <a:t>қызмет</a:t>
                      </a:r>
                      <a:r>
                        <a:rPr lang="ru-RU" sz="900" b="0" u="none" strike="noStrike" dirty="0">
                          <a:solidFill>
                            <a:srgbClr val="000000"/>
                          </a:solidFill>
                          <a:effectLst/>
                        </a:rPr>
                        <a:t> </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a:solidFill>
                            <a:srgbClr val="000000"/>
                          </a:solidFill>
                          <a:effectLst/>
                        </a:rPr>
                        <a:t>Мем. </a:t>
                      </a:r>
                      <a:r>
                        <a:rPr lang="ru-RU" sz="900" b="0" u="none" strike="noStrike" dirty="0" err="1">
                          <a:solidFill>
                            <a:srgbClr val="000000"/>
                          </a:solidFill>
                          <a:effectLst/>
                        </a:rPr>
                        <a:t>басқару</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әлеуметтік</a:t>
                      </a:r>
                      <a:r>
                        <a:rPr lang="ru-RU" sz="900" b="0" u="none" strike="noStrike" dirty="0">
                          <a:solidFill>
                            <a:srgbClr val="000000"/>
                          </a:solidFill>
                          <a:effectLst/>
                        </a:rPr>
                        <a:t> </a:t>
                      </a:r>
                      <a:r>
                        <a:rPr lang="ru-RU" sz="900" b="0" u="none" strike="noStrike" dirty="0" err="1">
                          <a:solidFill>
                            <a:srgbClr val="000000"/>
                          </a:solidFill>
                          <a:effectLst/>
                        </a:rPr>
                        <a:t>қамсыздандыру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Білім</a:t>
                      </a:r>
                      <a:r>
                        <a:rPr lang="ru-RU" sz="900" b="0" u="none" strike="noStrike" dirty="0">
                          <a:solidFill>
                            <a:srgbClr val="000000"/>
                          </a:solidFill>
                          <a:effectLst/>
                        </a:rPr>
                        <a:t> беру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Денсаулық</a:t>
                      </a:r>
                      <a:r>
                        <a:rPr lang="ru-RU" sz="900" b="0" u="none" strike="noStrike" dirty="0">
                          <a:solidFill>
                            <a:srgbClr val="000000"/>
                          </a:solidFill>
                          <a:effectLst/>
                        </a:rPr>
                        <a:t> </a:t>
                      </a:r>
                      <a:r>
                        <a:rPr lang="ru-RU" sz="900" b="0" u="none" strike="noStrike" dirty="0" err="1">
                          <a:solidFill>
                            <a:srgbClr val="000000"/>
                          </a:solidFill>
                          <a:effectLst/>
                        </a:rPr>
                        <a:t>сақтау</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Өнер</a:t>
                      </a:r>
                      <a:r>
                        <a:rPr lang="ru-RU" sz="900" b="0" u="none" strike="noStrike" dirty="0">
                          <a:solidFill>
                            <a:srgbClr val="000000"/>
                          </a:solidFill>
                          <a:effectLst/>
                        </a:rPr>
                        <a:t> </a:t>
                      </a:r>
                      <a:r>
                        <a:rPr lang="ru-RU" sz="900" b="0" u="none" strike="noStrike" dirty="0" err="1">
                          <a:solidFill>
                            <a:srgbClr val="000000"/>
                          </a:solidFill>
                          <a:effectLst/>
                        </a:rPr>
                        <a:t>және</a:t>
                      </a:r>
                      <a:r>
                        <a:rPr lang="ru-RU" sz="900" b="0" u="none" strike="noStrike" dirty="0">
                          <a:solidFill>
                            <a:srgbClr val="000000"/>
                          </a:solidFill>
                          <a:effectLst/>
                        </a:rPr>
                        <a:t> </a:t>
                      </a:r>
                      <a:r>
                        <a:rPr lang="ru-RU" sz="900" b="0" u="none" strike="noStrike" dirty="0" err="1">
                          <a:solidFill>
                            <a:srgbClr val="000000"/>
                          </a:solidFill>
                          <a:effectLst/>
                        </a:rPr>
                        <a:t>ойын-сауық</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ctr"/>
                      <a:r>
                        <a:rPr lang="ru-RU" sz="900" b="0" u="none" strike="noStrike" dirty="0" err="1">
                          <a:solidFill>
                            <a:srgbClr val="000000"/>
                          </a:solidFill>
                          <a:effectLst/>
                        </a:rPr>
                        <a:t>Өзге</a:t>
                      </a:r>
                      <a:r>
                        <a:rPr lang="ru-RU" sz="900" b="0" u="none" strike="noStrike" dirty="0">
                          <a:solidFill>
                            <a:srgbClr val="000000"/>
                          </a:solidFill>
                          <a:effectLst/>
                        </a:rPr>
                        <a:t> де </a:t>
                      </a:r>
                      <a:r>
                        <a:rPr lang="ru-RU" sz="900" b="0" u="none" strike="noStrike" dirty="0" err="1">
                          <a:solidFill>
                            <a:srgbClr val="000000"/>
                          </a:solidFill>
                          <a:effectLst/>
                        </a:rPr>
                        <a:t>жеке</a:t>
                      </a:r>
                      <a:r>
                        <a:rPr lang="ru-RU" sz="900" b="0" u="none" strike="noStrike" dirty="0">
                          <a:solidFill>
                            <a:srgbClr val="000000"/>
                          </a:solidFill>
                          <a:effectLst/>
                        </a:rPr>
                        <a:t> </a:t>
                      </a:r>
                      <a:r>
                        <a:rPr lang="ru-RU" sz="900" b="0" u="none" strike="noStrike" dirty="0" err="1">
                          <a:solidFill>
                            <a:srgbClr val="000000"/>
                          </a:solidFill>
                          <a:effectLst/>
                        </a:rPr>
                        <a:t>қызметтер</a:t>
                      </a:r>
                      <a:endParaRPr lang="ru-RU" sz="900" b="0" i="0" u="none" strike="noStrike" dirty="0">
                        <a:solidFill>
                          <a:srgbClr val="000000"/>
                        </a:solidFill>
                        <a:effectLst/>
                        <a:latin typeface="+mn-lt"/>
                      </a:endParaRPr>
                    </a:p>
                  </a:txBody>
                  <a:tcPr marL="9525" marR="9525" marT="9525" marB="72000" vert="vert270" anchor="ctr"/>
                </a:tc>
                <a:tc>
                  <a:txBody>
                    <a:bodyPr/>
                    <a:lstStyle/>
                    <a:p>
                      <a:pPr algn="l" fontAlgn="b"/>
                      <a:r>
                        <a:rPr lang="ru-RU" sz="900" b="1" u="none" strike="noStrike" cap="none" dirty="0" err="1">
                          <a:solidFill>
                            <a:srgbClr val="000000"/>
                          </a:solidFill>
                          <a:effectLst/>
                          <a:sym typeface="Arial"/>
                        </a:rPr>
                        <a:t>Барлығы</a:t>
                      </a:r>
                      <a:endParaRPr lang="ru-KZ" sz="900" b="1" i="0" u="none" strike="noStrike" cap="none" dirty="0">
                        <a:solidFill>
                          <a:srgbClr val="000000"/>
                        </a:solidFill>
                        <a:effectLst/>
                        <a:latin typeface="+mn-lt"/>
                        <a:ea typeface="+mn-ea"/>
                        <a:cs typeface="+mn-cs"/>
                        <a:sym typeface="Arial"/>
                      </a:endParaRPr>
                    </a:p>
                  </a:txBody>
                  <a:tcPr marL="6259" marR="6259" marT="6259" marB="72000" vert="vert270" anchor="ctr"/>
                </a:tc>
                <a:extLst>
                  <a:ext uri="{0D108BD9-81ED-4DB2-BD59-A6C34878D82A}">
                    <a16:rowId xmlns:a16="http://schemas.microsoft.com/office/drawing/2014/main" val="2246136800"/>
                  </a:ext>
                </a:extLst>
              </a:tr>
              <a:tr h="293615">
                <a:tc>
                  <a:txBody>
                    <a:bodyPr/>
                    <a:lstStyle/>
                    <a:p>
                      <a:pPr algn="ctr" fontAlgn="ctr"/>
                      <a:r>
                        <a:rPr lang="ru-RU" sz="1100" b="0" u="none" strike="noStrike" cap="none" dirty="0">
                          <a:solidFill>
                            <a:schemeClr val="bg1"/>
                          </a:solidFill>
                          <a:effectLst/>
                          <a:sym typeface="Arial"/>
                        </a:rPr>
                        <a:t>2025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dirty="0">
                          <a:solidFill>
                            <a:srgbClr val="000000"/>
                          </a:solidFill>
                          <a:effectLst/>
                          <a:latin typeface="Arial" panose="020B0604020202020204" pitchFamily="34" charset="0"/>
                        </a:rPr>
                        <a:t>2 975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4 841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4 577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5 607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4 695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785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61 002</a:t>
                      </a:r>
                    </a:p>
                  </a:txBody>
                  <a:tcPr marL="9525" marR="9525" marT="0" marB="0" anchor="ctr"/>
                </a:tc>
                <a:extLst>
                  <a:ext uri="{0D108BD9-81ED-4DB2-BD59-A6C34878D82A}">
                    <a16:rowId xmlns:a16="http://schemas.microsoft.com/office/drawing/2014/main" val="1790749394"/>
                  </a:ext>
                </a:extLst>
              </a:tr>
              <a:tr h="293615">
                <a:tc>
                  <a:txBody>
                    <a:bodyPr/>
                    <a:lstStyle/>
                    <a:p>
                      <a:pPr algn="ctr" fontAlgn="ctr"/>
                      <a:r>
                        <a:rPr lang="ru-RU" sz="1100" b="0" u="none" strike="noStrike" cap="none" dirty="0">
                          <a:solidFill>
                            <a:schemeClr val="bg1"/>
                          </a:solidFill>
                          <a:effectLst/>
                          <a:sym typeface="Arial"/>
                        </a:rPr>
                        <a:t>2026</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4 044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1 611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10 845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782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57 199</a:t>
                      </a:r>
                    </a:p>
                  </a:txBody>
                  <a:tcPr marL="9525" marR="9525" marT="0" marB="0" anchor="ctr"/>
                </a:tc>
                <a:extLst>
                  <a:ext uri="{0D108BD9-81ED-4DB2-BD59-A6C34878D82A}">
                    <a16:rowId xmlns:a16="http://schemas.microsoft.com/office/drawing/2014/main" val="125471743"/>
                  </a:ext>
                </a:extLst>
              </a:tr>
              <a:tr h="293615">
                <a:tc>
                  <a:txBody>
                    <a:bodyPr/>
                    <a:lstStyle/>
                    <a:p>
                      <a:pPr algn="ctr" fontAlgn="ctr"/>
                      <a:r>
                        <a:rPr lang="ru-RU" sz="1100" b="0" u="none" strike="noStrike" cap="none" dirty="0">
                          <a:solidFill>
                            <a:schemeClr val="bg1"/>
                          </a:solidFill>
                          <a:effectLst/>
                          <a:sym typeface="Arial"/>
                        </a:rPr>
                        <a:t>2027</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3 774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4 171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1 022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1 533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5 755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9 021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760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54 671</a:t>
                      </a:r>
                    </a:p>
                  </a:txBody>
                  <a:tcPr marL="9525" marR="9525" marT="0" marB="0" anchor="ctr"/>
                </a:tc>
                <a:extLst>
                  <a:ext uri="{0D108BD9-81ED-4DB2-BD59-A6C34878D82A}">
                    <a16:rowId xmlns:a16="http://schemas.microsoft.com/office/drawing/2014/main" val="2043184468"/>
                  </a:ext>
                </a:extLst>
              </a:tr>
              <a:tr h="293615">
                <a:tc>
                  <a:txBody>
                    <a:bodyPr/>
                    <a:lstStyle/>
                    <a:p>
                      <a:pPr algn="ctr" fontAlgn="ctr"/>
                      <a:r>
                        <a:rPr lang="ru-RU" sz="1100" b="0" u="none" strike="noStrike" cap="none" dirty="0">
                          <a:solidFill>
                            <a:schemeClr val="bg1"/>
                          </a:solidFill>
                          <a:effectLst/>
                          <a:sym typeface="Arial"/>
                        </a:rPr>
                        <a:t>2028</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2 978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1 189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4 797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386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3 892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6 942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636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46 627</a:t>
                      </a:r>
                    </a:p>
                  </a:txBody>
                  <a:tcPr marL="9525" marR="9525" marT="0" marB="0" anchor="ctr"/>
                </a:tc>
                <a:extLst>
                  <a:ext uri="{0D108BD9-81ED-4DB2-BD59-A6C34878D82A}">
                    <a16:rowId xmlns:a16="http://schemas.microsoft.com/office/drawing/2014/main" val="2988167856"/>
                  </a:ext>
                </a:extLst>
              </a:tr>
              <a:tr h="293615">
                <a:tc>
                  <a:txBody>
                    <a:bodyPr/>
                    <a:lstStyle/>
                    <a:p>
                      <a:pPr algn="ctr" fontAlgn="ctr"/>
                      <a:r>
                        <a:rPr lang="ru-RU" sz="1100" b="0" u="none" strike="noStrike" cap="none" dirty="0">
                          <a:solidFill>
                            <a:schemeClr val="bg1"/>
                          </a:solidFill>
                          <a:effectLst/>
                          <a:sym typeface="Arial"/>
                        </a:rPr>
                        <a:t>2029</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2 876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1 115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4 916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1 854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1 905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6 862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644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46 556</a:t>
                      </a:r>
                    </a:p>
                  </a:txBody>
                  <a:tcPr marL="9525" marR="9525" marT="0" marB="0" anchor="ctr"/>
                </a:tc>
                <a:extLst>
                  <a:ext uri="{0D108BD9-81ED-4DB2-BD59-A6C34878D82A}">
                    <a16:rowId xmlns:a16="http://schemas.microsoft.com/office/drawing/2014/main" val="983086267"/>
                  </a:ext>
                </a:extLst>
              </a:tr>
              <a:tr h="293615">
                <a:tc>
                  <a:txBody>
                    <a:bodyPr/>
                    <a:lstStyle/>
                    <a:p>
                      <a:pPr algn="ctr" fontAlgn="ctr"/>
                      <a:r>
                        <a:rPr lang="ru-RU" sz="1100" b="0" u="none" strike="noStrike" cap="none" dirty="0">
                          <a:solidFill>
                            <a:schemeClr val="bg1"/>
                          </a:solidFill>
                          <a:effectLst/>
                          <a:sym typeface="Arial"/>
                        </a:rPr>
                        <a:t>2030</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2 783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4 914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1 976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423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1 901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4 048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719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46 936</a:t>
                      </a:r>
                    </a:p>
                  </a:txBody>
                  <a:tcPr marL="9525" marR="9525" marT="0" marB="0" anchor="ctr"/>
                </a:tc>
                <a:extLst>
                  <a:ext uri="{0D108BD9-81ED-4DB2-BD59-A6C34878D82A}">
                    <a16:rowId xmlns:a16="http://schemas.microsoft.com/office/drawing/2014/main" val="377476156"/>
                  </a:ext>
                </a:extLst>
              </a:tr>
              <a:tr h="293615">
                <a:tc>
                  <a:txBody>
                    <a:bodyPr/>
                    <a:lstStyle/>
                    <a:p>
                      <a:pPr algn="ctr" fontAlgn="ctr"/>
                      <a:r>
                        <a:rPr lang="ru-RU" sz="1100" b="0" u="none" strike="noStrike" cap="none" dirty="0">
                          <a:solidFill>
                            <a:schemeClr val="bg1"/>
                          </a:solidFill>
                          <a:effectLst/>
                          <a:sym typeface="Arial"/>
                        </a:rPr>
                        <a:t>2031</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2 360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2 824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1 137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3 925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7 035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708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46 576</a:t>
                      </a:r>
                    </a:p>
                  </a:txBody>
                  <a:tcPr marL="9525" marR="9525" marT="0" marB="0" anchor="ctr"/>
                </a:tc>
                <a:extLst>
                  <a:ext uri="{0D108BD9-81ED-4DB2-BD59-A6C34878D82A}">
                    <a16:rowId xmlns:a16="http://schemas.microsoft.com/office/drawing/2014/main" val="2857730136"/>
                  </a:ext>
                </a:extLst>
              </a:tr>
              <a:tr h="293615">
                <a:tc>
                  <a:txBody>
                    <a:bodyPr/>
                    <a:lstStyle/>
                    <a:p>
                      <a:pPr algn="ctr" fontAlgn="ctr"/>
                      <a:r>
                        <a:rPr lang="ru-RU" sz="1100" b="0" u="none" strike="noStrike" cap="none" dirty="0">
                          <a:solidFill>
                            <a:schemeClr val="bg1"/>
                          </a:solidFill>
                          <a:effectLst/>
                          <a:sym typeface="Arial"/>
                        </a:rPr>
                        <a:t>2032</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2 714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3 175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8 618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1 304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3 463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5 444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2 432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1 192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824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53 735</a:t>
                      </a:r>
                    </a:p>
                  </a:txBody>
                  <a:tcPr marL="9525" marR="9525" marT="0" marB="0" anchor="ctr"/>
                </a:tc>
                <a:extLst>
                  <a:ext uri="{0D108BD9-81ED-4DB2-BD59-A6C34878D82A}">
                    <a16:rowId xmlns:a16="http://schemas.microsoft.com/office/drawing/2014/main" val="3424603289"/>
                  </a:ext>
                </a:extLst>
              </a:tr>
              <a:tr h="293615">
                <a:tc>
                  <a:txBody>
                    <a:bodyPr/>
                    <a:lstStyle/>
                    <a:p>
                      <a:pPr algn="ctr" fontAlgn="ctr"/>
                      <a:r>
                        <a:rPr lang="ru-RU" sz="1100" b="0" u="none" strike="noStrike" cap="none" dirty="0">
                          <a:solidFill>
                            <a:schemeClr val="bg1"/>
                          </a:solidFill>
                          <a:effectLst/>
                          <a:sym typeface="Arial"/>
                        </a:rPr>
                        <a:t>2033</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2 650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9 374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1 282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3 499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2 791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2 526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2 060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1 197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5 094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884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55 949</a:t>
                      </a:r>
                    </a:p>
                  </a:txBody>
                  <a:tcPr marL="9525" marR="9525" marT="0" marB="0" anchor="ctr"/>
                </a:tc>
                <a:extLst>
                  <a:ext uri="{0D108BD9-81ED-4DB2-BD59-A6C34878D82A}">
                    <a16:rowId xmlns:a16="http://schemas.microsoft.com/office/drawing/2014/main" val="2544990456"/>
                  </a:ext>
                </a:extLst>
              </a:tr>
              <a:tr h="293615">
                <a:tc>
                  <a:txBody>
                    <a:bodyPr/>
                    <a:lstStyle/>
                    <a:p>
                      <a:pPr algn="ctr" fontAlgn="ctr"/>
                      <a:r>
                        <a:rPr lang="ru-RU" sz="1100" b="0" u="none" strike="noStrike" cap="none" dirty="0">
                          <a:solidFill>
                            <a:schemeClr val="bg1"/>
                          </a:solidFill>
                          <a:effectLst/>
                          <a:sym typeface="Arial"/>
                        </a:rPr>
                        <a:t>2034</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2 752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3 585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2 287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1 246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3 553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2 919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6 007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2 603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473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1 164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5 293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9 579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412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922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57 391</a:t>
                      </a:r>
                    </a:p>
                  </a:txBody>
                  <a:tcPr marL="9525" marR="9525" marT="0" marB="0" anchor="ctr"/>
                </a:tc>
                <a:extLst>
                  <a:ext uri="{0D108BD9-81ED-4DB2-BD59-A6C34878D82A}">
                    <a16:rowId xmlns:a16="http://schemas.microsoft.com/office/drawing/2014/main" val="184666127"/>
                  </a:ext>
                </a:extLst>
              </a:tr>
              <a:tr h="293615">
                <a:tc>
                  <a:txBody>
                    <a:bodyPr/>
                    <a:lstStyle/>
                    <a:p>
                      <a:pPr algn="ctr" fontAlgn="ctr"/>
                      <a:r>
                        <a:rPr lang="ru-RU" sz="1100" b="0" u="none" strike="noStrike" cap="none" dirty="0">
                          <a:solidFill>
                            <a:schemeClr val="bg1"/>
                          </a:solidFill>
                          <a:effectLst/>
                          <a:sym typeface="Arial"/>
                        </a:rPr>
                        <a:t>2035</a:t>
                      </a:r>
                      <a:endParaRPr lang="ru-RU" sz="1100" b="0" i="0" u="none" strike="noStrike" cap="none" dirty="0">
                        <a:solidFill>
                          <a:schemeClr val="bg1"/>
                        </a:solidFill>
                        <a:effectLst/>
                        <a:latin typeface="+mn-lt"/>
                        <a:ea typeface="+mn-ea"/>
                        <a:cs typeface="+mn-cs"/>
                        <a:sym typeface="Arial"/>
                      </a:endParaRPr>
                    </a:p>
                  </a:txBody>
                  <a:tcPr marL="9525" marR="36000" marT="0" marB="0" anchor="ctr">
                    <a:solidFill>
                      <a:schemeClr val="accent6"/>
                    </a:solidFill>
                  </a:tcPr>
                </a:tc>
                <a:tc>
                  <a:txBody>
                    <a:bodyPr/>
                    <a:lstStyle/>
                    <a:p>
                      <a:pPr algn="ctr" rtl="0" fontAlgn="ctr"/>
                      <a:r>
                        <a:rPr lang="ru-KZ" sz="1000" b="0" i="0" u="none" strike="noStrike">
                          <a:solidFill>
                            <a:srgbClr val="000000"/>
                          </a:solidFill>
                          <a:effectLst/>
                          <a:latin typeface="Arial" panose="020B0604020202020204" pitchFamily="34" charset="0"/>
                        </a:rPr>
                        <a:t>2 756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3 681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9 862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2 324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1 245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3 420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2 959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5 842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2 704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498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1 057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2 152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1 542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1 181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5 221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9 402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408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969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57 270</a:t>
                      </a:r>
                    </a:p>
                  </a:txBody>
                  <a:tcPr marL="9525" marR="9525" marT="0" marB="0" anchor="ctr"/>
                </a:tc>
                <a:extLst>
                  <a:ext uri="{0D108BD9-81ED-4DB2-BD59-A6C34878D82A}">
                    <a16:rowId xmlns:a16="http://schemas.microsoft.com/office/drawing/2014/main" val="1095292420"/>
                  </a:ext>
                </a:extLst>
              </a:tr>
              <a:tr h="293615">
                <a:tc>
                  <a:txBody>
                    <a:bodyPr/>
                    <a:lstStyle/>
                    <a:p>
                      <a:pPr algn="ctr" fontAlgn="b"/>
                      <a:r>
                        <a:rPr lang="ru-RU" sz="1100" b="1" u="none" strike="noStrike" cap="none" dirty="0" err="1">
                          <a:solidFill>
                            <a:schemeClr val="bg1"/>
                          </a:solidFill>
                          <a:effectLst/>
                          <a:sym typeface="Arial"/>
                        </a:rPr>
                        <a:t>Барлығы</a:t>
                      </a:r>
                      <a:endParaRPr lang="ru-KZ" sz="1100" b="1" i="0" u="none" strike="noStrike" cap="none" dirty="0">
                        <a:solidFill>
                          <a:schemeClr val="bg1"/>
                        </a:solidFill>
                        <a:effectLst/>
                        <a:latin typeface="+mn-lt"/>
                        <a:ea typeface="+mn-ea"/>
                        <a:cs typeface="+mn-cs"/>
                        <a:sym typeface="Arial"/>
                      </a:endParaRPr>
                    </a:p>
                  </a:txBody>
                  <a:tcPr marL="6259" marR="36000" marT="0" marB="0" anchor="ctr">
                    <a:solidFill>
                      <a:schemeClr val="accent6"/>
                    </a:solidFill>
                  </a:tcPr>
                </a:tc>
                <a:tc>
                  <a:txBody>
                    <a:bodyPr/>
                    <a:lstStyle/>
                    <a:p>
                      <a:pPr algn="ctr" rtl="0" fontAlgn="ctr"/>
                      <a:r>
                        <a:rPr lang="ru-KZ" sz="1000" b="1" i="0" u="none" strike="noStrike">
                          <a:solidFill>
                            <a:srgbClr val="000000"/>
                          </a:solidFill>
                          <a:effectLst/>
                          <a:latin typeface="Arial" panose="020B0604020202020204" pitchFamily="34" charset="0"/>
                        </a:rPr>
                        <a:t>32 662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32 850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91 549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26 784</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13 549</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43 392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27 975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57 780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26 918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4 637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498</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10 982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26 167</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16 703</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13 046</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51 672</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93 815</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4 300</a:t>
                      </a:r>
                    </a:p>
                  </a:txBody>
                  <a:tcPr marL="9525" marR="9525" marT="0" marB="0" anchor="ctr"/>
                </a:tc>
                <a:tc>
                  <a:txBody>
                    <a:bodyPr/>
                    <a:lstStyle/>
                    <a:p>
                      <a:pPr algn="ctr" rtl="0" fontAlgn="ctr"/>
                      <a:r>
                        <a:rPr lang="ru-KZ" sz="1000" b="1" i="0" u="none" strike="noStrike">
                          <a:solidFill>
                            <a:srgbClr val="000000"/>
                          </a:solidFill>
                          <a:effectLst/>
                          <a:latin typeface="Arial" panose="020B0604020202020204" pitchFamily="34" charset="0"/>
                        </a:rPr>
                        <a:t>8 633</a:t>
                      </a:r>
                    </a:p>
                  </a:txBody>
                  <a:tcPr marL="9525" marR="9525" marT="0" marB="0" anchor="ctr"/>
                </a:tc>
                <a:tc>
                  <a:txBody>
                    <a:bodyPr/>
                    <a:lstStyle/>
                    <a:p>
                      <a:pPr algn="ctr" rtl="0" fontAlgn="ctr"/>
                      <a:r>
                        <a:rPr lang="ru-KZ" sz="1000" b="1" i="0" u="none" strike="noStrike" dirty="0">
                          <a:solidFill>
                            <a:srgbClr val="000000"/>
                          </a:solidFill>
                          <a:effectLst/>
                          <a:latin typeface="Arial" panose="020B0604020202020204" pitchFamily="34" charset="0"/>
                        </a:rPr>
                        <a:t>583 912</a:t>
                      </a:r>
                    </a:p>
                  </a:txBody>
                  <a:tcPr marL="9525" marR="9525" marT="0" marB="0" anchor="ctr"/>
                </a:tc>
                <a:extLst>
                  <a:ext uri="{0D108BD9-81ED-4DB2-BD59-A6C34878D82A}">
                    <a16:rowId xmlns:a16="http://schemas.microsoft.com/office/drawing/2014/main" val="3396242681"/>
                  </a:ext>
                </a:extLst>
              </a:tr>
            </a:tbl>
          </a:graphicData>
        </a:graphic>
      </p:graphicFrame>
      <p:sp>
        <p:nvSpPr>
          <p:cNvPr id="5" name="Заголовок 1">
            <a:extLst>
              <a:ext uri="{FF2B5EF4-FFF2-40B4-BE49-F238E27FC236}">
                <a16:creationId xmlns:a16="http://schemas.microsoft.com/office/drawing/2014/main" id="{E28B3428-69BA-BCF1-EB73-A7F69854708C}"/>
              </a:ext>
            </a:extLst>
          </p:cNvPr>
          <p:cNvSpPr txBox="1">
            <a:spLocks/>
          </p:cNvSpPr>
          <p:nvPr/>
        </p:nvSpPr>
        <p:spPr>
          <a:xfrm>
            <a:off x="72000" y="700391"/>
            <a:ext cx="7933864"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Жұмысшы</a:t>
            </a:r>
            <a:r>
              <a:rPr lang="ru-RU" sz="1800" kern="0" dirty="0"/>
              <a:t> </a:t>
            </a:r>
            <a:r>
              <a:rPr lang="ru-RU" sz="1800" kern="0" dirty="0" err="1"/>
              <a:t>мамандықтар</a:t>
            </a:r>
            <a:r>
              <a:rPr lang="ru-RU" sz="1800" kern="0" dirty="0"/>
              <a:t>, </a:t>
            </a:r>
            <a:r>
              <a:rPr lang="ru-RU" sz="1800" kern="0" dirty="0" err="1">
                <a:solidFill>
                  <a:schemeClr val="accent6">
                    <a:lumMod val="75000"/>
                  </a:schemeClr>
                </a:solidFill>
              </a:rPr>
              <a:t>Пессимистік</a:t>
            </a:r>
            <a:r>
              <a:rPr lang="ru-RU" sz="1800" kern="0" dirty="0">
                <a:solidFill>
                  <a:schemeClr val="accent6">
                    <a:lumMod val="75000"/>
                  </a:schemeClr>
                </a:solidFill>
              </a:rPr>
              <a:t> сценарий</a:t>
            </a:r>
            <a:endParaRPr lang="ru-KZ" sz="1800" kern="0" dirty="0">
              <a:solidFill>
                <a:schemeClr val="accent6">
                  <a:lumMod val="75000"/>
                </a:schemeClr>
              </a:solidFill>
            </a:endParaRPr>
          </a:p>
        </p:txBody>
      </p:sp>
    </p:spTree>
    <p:extLst>
      <p:ext uri="{BB962C8B-B14F-4D97-AF65-F5344CB8AC3E}">
        <p14:creationId xmlns:p14="http://schemas.microsoft.com/office/powerpoint/2010/main" val="238922752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0667B8-00F6-D0C3-BAF5-B616B05BE649}"/>
            </a:ext>
          </a:extLst>
        </p:cNvPr>
        <p:cNvGrpSpPr/>
        <p:nvPr/>
      </p:nvGrpSpPr>
      <p:grpSpPr>
        <a:xfrm>
          <a:off x="0" y="0"/>
          <a:ext cx="0" cy="0"/>
          <a:chOff x="0" y="0"/>
          <a:chExt cx="0" cy="0"/>
        </a:xfrm>
      </p:grpSpPr>
      <p:sp>
        <p:nvSpPr>
          <p:cNvPr id="6" name="Заголовок 2">
            <a:extLst>
              <a:ext uri="{FF2B5EF4-FFF2-40B4-BE49-F238E27FC236}">
                <a16:creationId xmlns:a16="http://schemas.microsoft.com/office/drawing/2014/main" id="{1B7AD336-4D40-9362-39CB-691780BEC7CF}"/>
              </a:ext>
            </a:extLst>
          </p:cNvPr>
          <p:cNvSpPr txBox="1">
            <a:spLocks/>
          </p:cNvSpPr>
          <p:nvPr/>
        </p:nvSpPr>
        <p:spPr>
          <a:xfrm>
            <a:off x="62061" y="2733675"/>
            <a:ext cx="12120000" cy="859626"/>
          </a:xfrm>
          <a:prstGeom prst="rect">
            <a:avLst/>
          </a:prstGeom>
        </p:spPr>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867" b="0" i="0" u="none" strike="noStrike" cap="none">
                <a:solidFill>
                  <a:schemeClr val="bg2"/>
                </a:solidFill>
                <a:latin typeface="Calibri" panose="020F0502020204030204" pitchFamily="34" charset="0"/>
                <a:ea typeface="Calibri" panose="020F0502020204030204" pitchFamily="34" charset="0"/>
                <a:cs typeface="Arial"/>
                <a:sym typeface="Arial"/>
              </a:defRPr>
            </a:lvl1pPr>
          </a:lstStyle>
          <a:p>
            <a:pPr algn="ctr" defTabSz="914400"/>
            <a:r>
              <a:rPr lang="en-US" sz="2400" b="1" kern="0" dirty="0">
                <a:solidFill>
                  <a:srgbClr val="143452"/>
                </a:solidFill>
                <a:latin typeface="+mn-lt"/>
              </a:rPr>
              <a:t>IV</a:t>
            </a:r>
            <a:r>
              <a:rPr lang="kk-KZ" sz="2400" b="1" kern="0" dirty="0">
                <a:solidFill>
                  <a:srgbClr val="143452"/>
                </a:solidFill>
                <a:latin typeface="+mn-lt"/>
              </a:rPr>
              <a:t> БӨЛІМ</a:t>
            </a:r>
            <a:endParaRPr lang="ru-RU" sz="2400" b="1" kern="0" dirty="0">
              <a:solidFill>
                <a:srgbClr val="143452"/>
              </a:solidFill>
              <a:latin typeface="+mn-l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ru-RU" sz="4400" b="1" kern="0" dirty="0">
                <a:solidFill>
                  <a:srgbClr val="143452"/>
                </a:solidFill>
                <a:latin typeface="Arial" panose="020B0604020202020204" pitchFamily="34" charset="0"/>
                <a:ea typeface="+mn-ea"/>
                <a:cs typeface="Arial" panose="020B0604020202020204" pitchFamily="34" charset="0"/>
              </a:rPr>
              <a:t>ЕҢ СҰРАНЫСҚА ИЕ МАМАНДЫҚТАР</a:t>
            </a:r>
            <a:endParaRPr lang="en-US" sz="4400" b="1" kern="0" dirty="0">
              <a:solidFill>
                <a:srgbClr val="143452"/>
              </a:solidFill>
              <a:latin typeface="Arial" panose="020B0604020202020204" pitchFamily="34" charset="0"/>
              <a:ea typeface="+mn-ea"/>
              <a:cs typeface="Arial" panose="020B0604020202020204" pitchFamily="34" charset="0"/>
            </a:endParaRPr>
          </a:p>
          <a:p>
            <a:pPr algn="ctr" defTabSz="914400"/>
            <a:endParaRPr lang="ru-RU" sz="4800" b="1" kern="0" dirty="0">
              <a:solidFill>
                <a:srgbClr val="143452"/>
              </a:solidFill>
              <a:latin typeface="+mn-lt"/>
            </a:endParaRPr>
          </a:p>
        </p:txBody>
      </p:sp>
    </p:spTree>
    <p:extLst>
      <p:ext uri="{BB962C8B-B14F-4D97-AF65-F5344CB8AC3E}">
        <p14:creationId xmlns:p14="http://schemas.microsoft.com/office/powerpoint/2010/main" val="90578161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E44914-5DFD-A511-69E5-3B78C852B4D3}"/>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FF81BBA6-F204-C078-8AEF-CC96BE163B00}"/>
              </a:ext>
            </a:extLst>
          </p:cNvPr>
          <p:cNvSpPr>
            <a:spLocks noGrp="1"/>
          </p:cNvSpPr>
          <p:nvPr>
            <p:ph type="title"/>
          </p:nvPr>
        </p:nvSpPr>
        <p:spPr/>
        <p:txBody>
          <a:bodyPr/>
          <a:lstStyle/>
          <a:p>
            <a:r>
              <a:rPr lang="ru-RU" sz="2400" dirty="0" err="1"/>
              <a:t>Базалық</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a:t>
            </a:r>
            <a:r>
              <a:rPr lang="ru-RU" sz="2000" dirty="0"/>
              <a:t>4-тен 1</a:t>
            </a:r>
            <a:r>
              <a:rPr lang="ru-RU" sz="2400" dirty="0"/>
              <a:t>) </a:t>
            </a:r>
            <a:endParaRPr lang="ru-KZ" sz="2400" dirty="0"/>
          </a:p>
        </p:txBody>
      </p:sp>
      <p:sp>
        <p:nvSpPr>
          <p:cNvPr id="3" name="Номер слайда 2">
            <a:extLst>
              <a:ext uri="{FF2B5EF4-FFF2-40B4-BE49-F238E27FC236}">
                <a16:creationId xmlns:a16="http://schemas.microsoft.com/office/drawing/2014/main" id="{64B60638-A9FF-20A1-9258-247B5B262742}"/>
              </a:ext>
            </a:extLst>
          </p:cNvPr>
          <p:cNvSpPr>
            <a:spLocks noGrp="1"/>
          </p:cNvSpPr>
          <p:nvPr>
            <p:ph type="sldNum" sz="quarter" idx="12"/>
          </p:nvPr>
        </p:nvSpPr>
        <p:spPr/>
        <p:txBody>
          <a:bodyPr/>
          <a:lstStyle/>
          <a:p>
            <a:r>
              <a:rPr lang="kk-KZ" dirty="0"/>
              <a:t>78-ден</a:t>
            </a:r>
            <a:r>
              <a:rPr lang="en-US" dirty="0"/>
              <a:t> </a:t>
            </a:r>
            <a:r>
              <a:rPr lang="ru-RU" dirty="0"/>
              <a:t> 54</a:t>
            </a:r>
          </a:p>
        </p:txBody>
      </p:sp>
      <p:graphicFrame>
        <p:nvGraphicFramePr>
          <p:cNvPr id="4" name="Таблица 3">
            <a:extLst>
              <a:ext uri="{FF2B5EF4-FFF2-40B4-BE49-F238E27FC236}">
                <a16:creationId xmlns:a16="http://schemas.microsoft.com/office/drawing/2014/main" id="{879B3274-969A-0E77-E4AE-A6C5E78540FD}"/>
              </a:ext>
            </a:extLst>
          </p:cNvPr>
          <p:cNvGraphicFramePr>
            <a:graphicFrameLocks noGrp="1"/>
          </p:cNvGraphicFramePr>
          <p:nvPr>
            <p:extLst>
              <p:ext uri="{D42A27DB-BD31-4B8C-83A1-F6EECF244321}">
                <p14:modId xmlns:p14="http://schemas.microsoft.com/office/powerpoint/2010/main" val="2616238334"/>
              </p:ext>
            </p:extLst>
          </p:nvPr>
        </p:nvGraphicFramePr>
        <p:xfrm>
          <a:off x="71998" y="862445"/>
          <a:ext cx="11880001" cy="5643132"/>
        </p:xfrm>
        <a:graphic>
          <a:graphicData uri="http://schemas.openxmlformats.org/drawingml/2006/table">
            <a:tbl>
              <a:tblPr bandRow="1"/>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i="0" u="none" strike="noStrike" dirty="0">
                          <a:solidFill>
                            <a:schemeClr val="bg1"/>
                          </a:solidFill>
                          <a:effectLst/>
                          <a:latin typeface="Arial Narrow" panose="020B0606020202030204" pitchFamily="34" charset="0"/>
                        </a:rPr>
                        <a:t>№</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a:solidFill>
                            <a:schemeClr val="bg1"/>
                          </a:solidFill>
                          <a:effectLst/>
                          <a:latin typeface="Arial Narrow" panose="020B0606020202030204" pitchFamily="34" charset="0"/>
                        </a:rPr>
                        <a:t>ҰҚЖ-2017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Барлығы</a:t>
                      </a:r>
                      <a:r>
                        <a:rPr lang="ru-RU" sz="1000" b="0" i="0" u="none" strike="noStrike" dirty="0">
                          <a:solidFill>
                            <a:schemeClr val="bg1"/>
                          </a:solidFill>
                          <a:effectLst/>
                          <a:latin typeface="Arial Narrow" panose="020B0606020202030204" pitchFamily="34" charset="0"/>
                        </a:rPr>
                        <a:t> 2025-2035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gridSpan="11">
                  <a:txBody>
                    <a:bodyPr/>
                    <a:lstStyle/>
                    <a:p>
                      <a:pPr algn="ctr" rtl="0" fontAlgn="ctr"/>
                      <a:r>
                        <a:rPr lang="ru-RU" sz="1000" b="0" i="0" u="none" strike="noStrike" dirty="0" err="1">
                          <a:solidFill>
                            <a:schemeClr val="bg1"/>
                          </a:solidFill>
                          <a:effectLst/>
                          <a:latin typeface="Arial Narrow" panose="020B0606020202030204" pitchFamily="34" charset="0"/>
                        </a:rPr>
                        <a:t>оның</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ішінде</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жылдар</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i="0" u="none" strike="noStrike" dirty="0">
                          <a:solidFill>
                            <a:schemeClr val="bg1"/>
                          </a:solidFill>
                          <a:effectLst/>
                          <a:latin typeface="Arial Narrow" panose="020B0606020202030204" pitchFamily="34" charset="0"/>
                        </a:rPr>
                        <a:t>2025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2026</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2028</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2029</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2030</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3026406254"/>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5414-1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Күзетшілер</a:t>
                      </a:r>
                      <a:endParaRPr lang="ru-RU" sz="1000" b="0" i="0" u="none" strike="noStrike" dirty="0">
                        <a:solidFill>
                          <a:srgbClr val="143452"/>
                        </a:solidFill>
                        <a:effectLst/>
                        <a:latin typeface="Arial Narrow" panose="020B0606020202030204" pitchFamily="34" charset="0"/>
                      </a:endParaRP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131 721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10 222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10 530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10 480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10 232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9 985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12 596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12 927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13 453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13 566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13 866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13 864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220248122"/>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8322-2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Жүргізушілер</a:t>
                      </a:r>
                      <a:r>
                        <a:rPr lang="ru-RU" sz="1000" b="0" i="0" u="none" strike="noStrike" dirty="0">
                          <a:solidFill>
                            <a:srgbClr val="143452"/>
                          </a:solidFill>
                          <a:effectLst/>
                          <a:latin typeface="Arial Narrow" panose="020B0606020202030204" pitchFamily="34" charset="0"/>
                        </a:rPr>
                        <a:t> мен </a:t>
                      </a:r>
                      <a:r>
                        <a:rPr lang="ru-RU" sz="1000" b="0" i="0" u="none" strike="noStrike" dirty="0" err="1">
                          <a:solidFill>
                            <a:srgbClr val="143452"/>
                          </a:solidFill>
                          <a:effectLst/>
                          <a:latin typeface="Arial Narrow" panose="020B0606020202030204" pitchFamily="34" charset="0"/>
                        </a:rPr>
                        <a:t>жеңіл</a:t>
                      </a:r>
                      <a:r>
                        <a:rPr lang="ru-RU" sz="1000" b="0" i="0" u="none" strike="noStrike" dirty="0">
                          <a:solidFill>
                            <a:srgbClr val="143452"/>
                          </a:solidFill>
                          <a:effectLst/>
                          <a:latin typeface="Arial Narrow" panose="020B0606020202030204" pitchFamily="34" charset="0"/>
                        </a:rPr>
                        <a:t> автомобиль </a:t>
                      </a:r>
                      <a:r>
                        <a:rPr lang="ru-RU" sz="1000" b="0" i="0" u="none" strike="noStrike" dirty="0" err="1">
                          <a:solidFill>
                            <a:srgbClr val="143452"/>
                          </a:solidFill>
                          <a:effectLst/>
                          <a:latin typeface="Arial Narrow" panose="020B0606020202030204" pitchFamily="34" charset="0"/>
                        </a:rPr>
                        <a:t>шопырлары</a:t>
                      </a:r>
                      <a:endParaRPr lang="ru-RU" sz="1000" b="0" i="0" u="none" strike="noStrike" dirty="0">
                        <a:solidFill>
                          <a:srgbClr val="143452"/>
                        </a:solidFill>
                        <a:effectLst/>
                        <a:latin typeface="Arial Narrow" panose="020B0606020202030204" pitchFamily="34" charset="0"/>
                      </a:endParaRP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80 172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6 780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7 207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6 882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7 058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7 155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7 275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7 532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7 439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7 597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7 732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7 515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28981022"/>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3221-0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Күтім</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орта </a:t>
                      </a:r>
                      <a:r>
                        <a:rPr lang="ru-RU" sz="1000" b="0" i="0" u="none" strike="noStrike" dirty="0" err="1">
                          <a:solidFill>
                            <a:srgbClr val="143452"/>
                          </a:solidFill>
                          <a:effectLst/>
                          <a:latin typeface="Arial Narrow" panose="020B0606020202030204" pitchFamily="34" charset="0"/>
                        </a:rPr>
                        <a:t>медициналық</a:t>
                      </a:r>
                      <a:r>
                        <a:rPr lang="ru-RU" sz="1000" b="0" i="0" u="none" strike="noStrike" dirty="0">
                          <a:solidFill>
                            <a:srgbClr val="143452"/>
                          </a:solidFill>
                          <a:effectLst/>
                          <a:latin typeface="Arial Narrow" panose="020B0606020202030204" pitchFamily="34" charset="0"/>
                        </a:rPr>
                        <a:t> персонал</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67 884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5 685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7 065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7 235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5 023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4 907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5 165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5 063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6 675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7 087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6 997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6 982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96541397"/>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2411-1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Бухгалтерлер</a:t>
                      </a:r>
                      <a:endParaRPr lang="ru-RU" sz="1000" b="0" i="0" u="none" strike="noStrike" dirty="0">
                        <a:solidFill>
                          <a:srgbClr val="143452"/>
                        </a:solidFill>
                        <a:effectLst/>
                        <a:latin typeface="Arial Narrow" panose="020B0606020202030204" pitchFamily="34" charset="0"/>
                      </a:endParaRP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57 344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4 822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5 106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5 076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4 605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4 295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4 586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4 739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5 812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5 915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6 086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6 302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195104307"/>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5120-1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Мейрамханадағы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аспаздар</a:t>
                      </a:r>
                      <a:endParaRPr lang="ru-RU" sz="1000" b="0" i="0" u="none" strike="noStrike" dirty="0">
                        <a:solidFill>
                          <a:srgbClr val="143452"/>
                        </a:solidFill>
                        <a:effectLst/>
                        <a:latin typeface="Arial Narrow" panose="020B0606020202030204" pitchFamily="34" charset="0"/>
                      </a:endParaRP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49 710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5 032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4 468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4 208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3 558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3 524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3 716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3 932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4 998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5 182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5 460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5 632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2161733166"/>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5210-2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Дүкен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сатушылары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олардың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көмекшілері</a:t>
                      </a:r>
                      <a:endParaRPr lang="ru-RU" sz="1000" b="0" i="0" u="none" strike="noStrike" dirty="0">
                        <a:solidFill>
                          <a:srgbClr val="143452"/>
                        </a:solidFill>
                        <a:effectLst/>
                        <a:latin typeface="Arial Narrow" panose="020B0606020202030204" pitchFamily="34" charset="0"/>
                      </a:endParaRP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47 015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4 271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4 166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4 429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3 587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3 490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3 636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3 686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4 691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4 849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5 026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5 184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745570149"/>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5320-1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Науқастарға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күтім</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жасау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жұмыскерлер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46 446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3 976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4 694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4 829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3 253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3 173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3 264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3 262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4 735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4 982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5 077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5 201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097615506"/>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2350-3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Қоғамдық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ғылымдар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бойынша</a:t>
                      </a:r>
                      <a:r>
                        <a:rPr lang="ru-RU" sz="1000" b="0" i="0" u="none" strike="noStrike" dirty="0">
                          <a:solidFill>
                            <a:srgbClr val="143452"/>
                          </a:solidFill>
                          <a:effectLst/>
                          <a:latin typeface="Arial Narrow" panose="020B0606020202030204" pitchFamily="34" charset="0"/>
                        </a:rPr>
                        <a:t> орта </a:t>
                      </a:r>
                      <a:r>
                        <a:rPr lang="ru-RU" sz="1000" b="0" i="0" u="none" strike="noStrike" dirty="0" err="1">
                          <a:solidFill>
                            <a:srgbClr val="143452"/>
                          </a:solidFill>
                          <a:effectLst/>
                          <a:latin typeface="Arial Narrow" panose="020B0606020202030204" pitchFamily="34" charset="0"/>
                        </a:rPr>
                        <a:t>мектеп</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мұғалімдері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45 980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3 991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3 854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5 048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3 641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3 276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3 379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3 349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4 542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4 914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5 009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4 977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37083061"/>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2361-0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Бастауыш</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мектеп</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мұғалімі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38 772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3 062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3 094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4 033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2 822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2 623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2 804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2 788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4 110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4 374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4 466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4 596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465641651"/>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8332-1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Жүк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автомобилінің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жүргізушілері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31 044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2 402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2 459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2 741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2 778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2 871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3 021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3 048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3 065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3 144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2 976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390657696"/>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2362-0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a:solidFill>
                            <a:srgbClr val="143452"/>
                          </a:solidFill>
                          <a:effectLst/>
                          <a:latin typeface="Arial Narrow" panose="020B0606020202030204" pitchFamily="34" charset="0"/>
                        </a:rPr>
                        <a:t>Мектепке дейінгі білім берудегі тәрбиешілер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29 093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2 314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2 201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3 131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2 996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3 240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3 383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781471339"/>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7126-1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Сантехниктер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27 448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2 433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2 383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2 477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2 624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2 704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2 704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251926215"/>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4000-0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Құжат</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айналымы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офис </a:t>
                      </a:r>
                      <a:r>
                        <a:rPr lang="ru-RU" sz="1000" b="0" i="0" u="none" strike="noStrike" dirty="0" err="1">
                          <a:solidFill>
                            <a:srgbClr val="143452"/>
                          </a:solidFill>
                          <a:effectLst/>
                          <a:latin typeface="Arial Narrow" panose="020B0606020202030204" pitchFamily="34" charset="0"/>
                        </a:rPr>
                        <a:t>жұмысы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супервайзерлер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26 313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2 340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2 447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2 462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2 031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2 227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2 580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2 582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2 713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2 682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433509531"/>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4110-1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dirty="0">
                          <a:solidFill>
                            <a:srgbClr val="143452"/>
                          </a:solidFill>
                          <a:effectLst/>
                          <a:latin typeface="Arial Narrow" panose="020B0606020202030204" pitchFamily="34" charset="0"/>
                        </a:rPr>
                        <a:t>Офис </a:t>
                      </a:r>
                      <a:r>
                        <a:rPr lang="ru-RU" sz="1000" b="0" i="0" u="none" strike="noStrike" dirty="0" err="1">
                          <a:solidFill>
                            <a:srgbClr val="143452"/>
                          </a:solidFill>
                          <a:effectLst/>
                          <a:latin typeface="Arial Narrow" panose="020B0606020202030204" pitchFamily="34" charset="0"/>
                        </a:rPr>
                        <a:t>қызметшілері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жалпы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бейін</a:t>
                      </a:r>
                      <a:r>
                        <a:rPr lang="ru-RU" sz="1000" b="0" i="0" u="none" strike="noStrike" dirty="0">
                          <a:solidFill>
                            <a:srgbClr val="143452"/>
                          </a:solidFill>
                          <a:effectLst/>
                          <a:latin typeface="Arial Narrow" panose="020B0606020202030204" pitchFamily="34" charset="0"/>
                        </a:rPr>
                        <a:t>)</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24 468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1 897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2 032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2 409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2 475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108121153"/>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2413-4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a:solidFill>
                            <a:srgbClr val="143452"/>
                          </a:solidFill>
                          <a:effectLst/>
                          <a:latin typeface="Arial Narrow" panose="020B0606020202030204" pitchFamily="34" charset="0"/>
                        </a:rPr>
                        <a:t>Кредит талдаушылары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23 732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2 444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2 010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2 223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2 371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2 472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2 649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2 789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2 970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859109263"/>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3322-1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Клиенттерге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сервистік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қызмет</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көрсету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агенттер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23 237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2 096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1 861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2 015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2 329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2 439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614668957"/>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8341-1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Тракторшылар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22 766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2 579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2 573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2 681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2 733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2 774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06779909"/>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3422-1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a:solidFill>
                            <a:srgbClr val="143452"/>
                          </a:solidFill>
                          <a:effectLst/>
                          <a:latin typeface="Arial Narrow" panose="020B0606020202030204" pitchFamily="34" charset="0"/>
                        </a:rPr>
                        <a:t>Спорт жаттықтырушылары және оқытушылары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22 177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1 885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2 069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967742410"/>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4211-1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dirty="0">
                          <a:solidFill>
                            <a:srgbClr val="143452"/>
                          </a:solidFill>
                          <a:effectLst/>
                          <a:latin typeface="Arial Narrow" panose="020B0606020202030204" pitchFamily="34" charset="0"/>
                        </a:rPr>
                        <a:t>Банк </a:t>
                      </a:r>
                      <a:r>
                        <a:rPr lang="ru-RU" sz="1000" b="0" i="0" u="none" strike="noStrike" dirty="0" err="1">
                          <a:solidFill>
                            <a:srgbClr val="143452"/>
                          </a:solidFill>
                          <a:effectLst/>
                          <a:latin typeface="Arial Narrow" panose="020B0606020202030204" pitchFamily="34" charset="0"/>
                        </a:rPr>
                        <a:t>кассирлері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21 440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1 938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2 052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2 230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2 357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2 471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2 634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145376209"/>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3349-0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kk-KZ" sz="1000" b="0" i="0" u="none" strike="noStrike" dirty="0">
                          <a:solidFill>
                            <a:srgbClr val="143452"/>
                          </a:solidFill>
                          <a:effectLst/>
                          <a:latin typeface="Arial Narrow" panose="020B0606020202030204" pitchFamily="34" charset="0"/>
                        </a:rPr>
                        <a:t>Әк</a:t>
                      </a:r>
                      <a:r>
                        <a:rPr lang="ru-RU" sz="1000" b="0" i="0" u="none" strike="noStrike" dirty="0" err="1">
                          <a:solidFill>
                            <a:srgbClr val="143452"/>
                          </a:solidFill>
                          <a:effectLst/>
                          <a:latin typeface="Arial Narrow" panose="020B0606020202030204" pitchFamily="34" charset="0"/>
                        </a:rPr>
                        <a:t>імшілік-басқару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қызметімен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айналысатын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көмекші</a:t>
                      </a:r>
                      <a:r>
                        <a:rPr lang="ru-RU" sz="1000" b="0" i="0" u="none" strike="noStrike" dirty="0">
                          <a:solidFill>
                            <a:srgbClr val="143452"/>
                          </a:solidFill>
                          <a:effectLst/>
                          <a:latin typeface="Arial Narrow" panose="020B0606020202030204" pitchFamily="34" charset="0"/>
                        </a:rPr>
                        <a:t> персонал</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20 853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1 879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1 820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1 575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2 062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3063250630"/>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7239-2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Өнеркәсіптік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жабдықтардың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слесарлары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20 757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2 065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1 919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1 964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2 077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295061941"/>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5220-1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dirty="0">
                          <a:solidFill>
                            <a:srgbClr val="143452"/>
                          </a:solidFill>
                          <a:effectLst/>
                          <a:latin typeface="Arial Narrow" panose="020B0606020202030204" pitchFamily="34" charset="0"/>
                        </a:rPr>
                        <a:t>Касса </a:t>
                      </a:r>
                      <a:r>
                        <a:rPr lang="ru-RU" sz="1000" b="0" i="0" u="none" strike="noStrike" dirty="0" err="1">
                          <a:solidFill>
                            <a:srgbClr val="143452"/>
                          </a:solidFill>
                          <a:effectLst/>
                          <a:latin typeface="Arial Narrow" panose="020B0606020202030204" pitchFamily="34" charset="0"/>
                        </a:rPr>
                        <a:t>супервайзерлері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20 652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2 012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750895560"/>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7119-9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dirty="0" err="1">
                          <a:solidFill>
                            <a:srgbClr val="143452"/>
                          </a:solidFill>
                          <a:effectLst/>
                          <a:latin typeface="Arial Narrow" panose="020B0606020202030204" pitchFamily="34" charset="0"/>
                        </a:rPr>
                        <a:t>Құрылысшы-монтаждаушылар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тектес</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қызметтер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жұмысшылары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19 320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1 913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2 089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2 085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761244194"/>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4312-1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dirty="0">
                          <a:solidFill>
                            <a:srgbClr val="143452"/>
                          </a:solidFill>
                          <a:effectLst/>
                          <a:latin typeface="Arial Narrow" panose="020B0606020202030204" pitchFamily="34" charset="0"/>
                        </a:rPr>
                        <a:t>Банк </a:t>
                      </a:r>
                      <a:r>
                        <a:rPr lang="ru-RU" sz="1000" b="0" i="0" u="none" strike="noStrike" dirty="0" err="1">
                          <a:solidFill>
                            <a:srgbClr val="143452"/>
                          </a:solidFill>
                          <a:effectLst/>
                          <a:latin typeface="Arial Narrow" panose="020B0606020202030204" pitchFamily="34" charset="0"/>
                        </a:rPr>
                        <a:t>операциялары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қызметшілер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18 651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1 579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1 850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2 094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2 331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996304957"/>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8331-1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spcBef>
                          <a:spcPts val="0"/>
                        </a:spcBef>
                      </a:pPr>
                      <a:r>
                        <a:rPr lang="ru-RU" sz="1000" b="0" i="0" u="none" strike="noStrike" dirty="0">
                          <a:solidFill>
                            <a:srgbClr val="143452"/>
                          </a:solidFill>
                          <a:effectLst/>
                          <a:latin typeface="Arial Narrow" panose="020B0606020202030204" pitchFamily="34" charset="0"/>
                        </a:rPr>
                        <a:t>Автобус </a:t>
                      </a:r>
                      <a:r>
                        <a:rPr lang="ru-RU" sz="1000" b="0" i="0" u="none" strike="noStrike" dirty="0" err="1">
                          <a:solidFill>
                            <a:srgbClr val="143452"/>
                          </a:solidFill>
                          <a:effectLst/>
                          <a:latin typeface="Arial Narrow" panose="020B0606020202030204" pitchFamily="34" charset="0"/>
                        </a:rPr>
                        <a:t>жүргізушілері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18 241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1 573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41772870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4E477A-A7CE-FC86-FD34-5753F971A9F5}"/>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FB950469-422D-FB61-DDAA-E36B3A26007F}"/>
              </a:ext>
            </a:extLst>
          </p:cNvPr>
          <p:cNvSpPr>
            <a:spLocks noGrp="1"/>
          </p:cNvSpPr>
          <p:nvPr>
            <p:ph type="title"/>
          </p:nvPr>
        </p:nvSpPr>
        <p:spPr/>
        <p:txBody>
          <a:bodyPr/>
          <a:lstStyle/>
          <a:p>
            <a:r>
              <a:rPr lang="ru-RU" sz="2400" dirty="0" err="1"/>
              <a:t>Базалық</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a:t>
            </a:r>
            <a:r>
              <a:rPr lang="ru-RU" sz="2000" dirty="0"/>
              <a:t>4-тен 2</a:t>
            </a:r>
            <a:r>
              <a:rPr lang="ru-RU" sz="2400" dirty="0"/>
              <a:t>) </a:t>
            </a:r>
            <a:endParaRPr lang="ru-KZ" sz="2400" dirty="0"/>
          </a:p>
        </p:txBody>
      </p:sp>
      <p:sp>
        <p:nvSpPr>
          <p:cNvPr id="3" name="Номер слайда 2">
            <a:extLst>
              <a:ext uri="{FF2B5EF4-FFF2-40B4-BE49-F238E27FC236}">
                <a16:creationId xmlns:a16="http://schemas.microsoft.com/office/drawing/2014/main" id="{6B018422-C94C-D6B9-4F45-DF0AE57FAF46}"/>
              </a:ext>
            </a:extLst>
          </p:cNvPr>
          <p:cNvSpPr>
            <a:spLocks noGrp="1"/>
          </p:cNvSpPr>
          <p:nvPr>
            <p:ph type="sldNum" sz="quarter" idx="12"/>
          </p:nvPr>
        </p:nvSpPr>
        <p:spPr/>
        <p:txBody>
          <a:bodyPr/>
          <a:lstStyle/>
          <a:p>
            <a:r>
              <a:rPr lang="kk-KZ" dirty="0"/>
              <a:t>78-ден</a:t>
            </a:r>
            <a:r>
              <a:rPr lang="en-US" dirty="0"/>
              <a:t> </a:t>
            </a:r>
            <a:r>
              <a:rPr lang="ru-RU" dirty="0"/>
              <a:t> 55</a:t>
            </a:r>
          </a:p>
        </p:txBody>
      </p:sp>
      <p:graphicFrame>
        <p:nvGraphicFramePr>
          <p:cNvPr id="4" name="Таблица 3">
            <a:extLst>
              <a:ext uri="{FF2B5EF4-FFF2-40B4-BE49-F238E27FC236}">
                <a16:creationId xmlns:a16="http://schemas.microsoft.com/office/drawing/2014/main" id="{8C97BD56-4557-2066-8EF5-48788AE0722D}"/>
              </a:ext>
            </a:extLst>
          </p:cNvPr>
          <p:cNvGraphicFramePr>
            <a:graphicFrameLocks noGrp="1"/>
          </p:cNvGraphicFramePr>
          <p:nvPr>
            <p:extLst>
              <p:ext uri="{D42A27DB-BD31-4B8C-83A1-F6EECF244321}">
                <p14:modId xmlns:p14="http://schemas.microsoft.com/office/powerpoint/2010/main" val="2794310285"/>
              </p:ext>
            </p:extLst>
          </p:nvPr>
        </p:nvGraphicFramePr>
        <p:xfrm>
          <a:off x="71998" y="862445"/>
          <a:ext cx="11880001" cy="5643132"/>
        </p:xfrm>
        <a:graphic>
          <a:graphicData uri="http://schemas.openxmlformats.org/drawingml/2006/table">
            <a:tbl>
              <a:tblPr bandRow="1"/>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i="0" u="none" strike="noStrike" dirty="0">
                          <a:solidFill>
                            <a:schemeClr val="bg1"/>
                          </a:solidFill>
                          <a:effectLst/>
                          <a:latin typeface="Arial Narrow" panose="020B0606020202030204" pitchFamily="34" charset="0"/>
                        </a:rPr>
                        <a:t>№</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a:solidFill>
                            <a:schemeClr val="bg1"/>
                          </a:solidFill>
                          <a:effectLst/>
                          <a:latin typeface="Arial Narrow" panose="020B0606020202030204" pitchFamily="34" charset="0"/>
                        </a:rPr>
                        <a:t>ҰҚЖ-2017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Барлығы</a:t>
                      </a:r>
                      <a:r>
                        <a:rPr lang="ru-RU" sz="1000" b="0" i="0" u="none" strike="noStrike" dirty="0">
                          <a:solidFill>
                            <a:schemeClr val="bg1"/>
                          </a:solidFill>
                          <a:effectLst/>
                          <a:latin typeface="Arial Narrow" panose="020B0606020202030204" pitchFamily="34" charset="0"/>
                        </a:rPr>
                        <a:t> 2025-2035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gridSpan="11">
                  <a:txBody>
                    <a:bodyPr/>
                    <a:lstStyle/>
                    <a:p>
                      <a:pPr algn="ctr" rtl="0" fontAlgn="ctr"/>
                      <a:r>
                        <a:rPr lang="ru-RU" sz="1000" b="0" i="0" u="none" strike="noStrike" dirty="0" err="1">
                          <a:solidFill>
                            <a:schemeClr val="bg1"/>
                          </a:solidFill>
                          <a:effectLst/>
                          <a:latin typeface="Arial Narrow" panose="020B0606020202030204" pitchFamily="34" charset="0"/>
                        </a:rPr>
                        <a:t>оның</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ішінде</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жылдар</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i="0" u="none" strike="noStrike" dirty="0">
                          <a:solidFill>
                            <a:schemeClr val="bg1"/>
                          </a:solidFill>
                          <a:effectLst/>
                          <a:latin typeface="Arial Narrow" panose="020B0606020202030204" pitchFamily="34" charset="0"/>
                        </a:rPr>
                        <a:t>2025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2026</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2028</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2029</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2030</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3026406254"/>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5311-2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Бала күтушілер (балабақшадағы)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16 672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1 937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220248122"/>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7212-2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Газбен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кесушілер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16 391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1 526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28981022"/>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2350-1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Жаратылыстану ғылымдары бойынша орта мектеп мұғалімдері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16 205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9654139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8186-0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Электр энергиясын өндіру жөніндегі операторлар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15 084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1 532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1 503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19510430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4120-1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Хатшылар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жалпы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бейін</a:t>
                      </a:r>
                      <a:r>
                        <a:rPr lang="ru-RU" sz="1000" b="0" i="0" u="none" strike="noStrike" dirty="0">
                          <a:solidFill>
                            <a:srgbClr val="143452"/>
                          </a:solidFill>
                          <a:effectLst/>
                          <a:latin typeface="Arial Narrow" panose="020B0606020202030204" pitchFamily="34" charset="0"/>
                        </a:rPr>
                        <a:t>)</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14 421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216173316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7413-2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cap="none" dirty="0" err="1">
                          <a:solidFill>
                            <a:srgbClr val="143452"/>
                          </a:solidFill>
                          <a:effectLst/>
                          <a:latin typeface="Arial Narrow" panose="020B0606020202030204" pitchFamily="34" charset="0"/>
                          <a:ea typeface="+mn-ea"/>
                          <a:cs typeface="+mn-cs"/>
                          <a:sym typeface="Arial"/>
                        </a:rPr>
                        <a:t>Жоғары</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вольтты</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электр</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тізбектері</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бойынша</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жөндеуші</a:t>
                      </a:r>
                      <a:r>
                        <a:rPr lang="ru-RU" sz="1000" b="0" i="0" u="none" strike="noStrike" cap="none" dirty="0">
                          <a:solidFill>
                            <a:srgbClr val="143452"/>
                          </a:solidFill>
                          <a:effectLst/>
                          <a:latin typeface="Arial Narrow" panose="020B0606020202030204" pitchFamily="34" charset="0"/>
                          <a:ea typeface="+mn-ea"/>
                          <a:cs typeface="+mn-cs"/>
                          <a:sym typeface="Arial"/>
                        </a:rPr>
                        <a:t> ж/е </a:t>
                      </a:r>
                      <a:r>
                        <a:rPr lang="ru-RU" sz="1000" b="0" i="0" u="none" strike="noStrike" cap="none" dirty="0" err="1">
                          <a:solidFill>
                            <a:srgbClr val="143452"/>
                          </a:solidFill>
                          <a:effectLst/>
                          <a:latin typeface="Arial Narrow" panose="020B0606020202030204" pitchFamily="34" charset="0"/>
                          <a:ea typeface="+mn-ea"/>
                          <a:cs typeface="+mn-cs"/>
                          <a:sym typeface="Arial"/>
                        </a:rPr>
                        <a:t>электрмонтерлер</a:t>
                      </a:r>
                      <a:endParaRPr lang="ru-RU" sz="1000" b="0" i="0" u="none" strike="noStrike" cap="none" dirty="0">
                        <a:solidFill>
                          <a:srgbClr val="143452"/>
                        </a:solidFill>
                        <a:effectLst/>
                        <a:latin typeface="Arial Narrow" panose="020B0606020202030204" pitchFamily="34" charset="0"/>
                        <a:ea typeface="+mn-ea"/>
                        <a:cs typeface="+mn-cs"/>
                        <a:sym typeface="Arial"/>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13 509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745570149"/>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3323-1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Сатып алушылар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13 231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09761550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2611-1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Штаттық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заңгерлер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12 724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3708306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3115-1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Техник-механиктер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12 626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46564165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3339-9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Коммерциялық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қызметтер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агенттер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12 250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39065769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3121-1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Техник-электриктер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12 146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781471339"/>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2350-4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Техникалық ғылымдар бойынша орта мектеп мұғалімдері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11 881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251926215"/>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8182-1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Бойлершілер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11 699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43350953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3160-1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Құрылыс және өрт сөндіру инспекторы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11 513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108121153"/>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Еден төсеушілер және тақташылар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11 383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859109263"/>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7231-9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Мото</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автокөлік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құралдарының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a:t>
                      </a:r>
                      <a:r>
                        <a:rPr lang="ru-RU" sz="1000" b="0" i="0" u="none" strike="noStrike" dirty="0" err="1">
                          <a:solidFill>
                            <a:srgbClr val="143452"/>
                          </a:solidFill>
                          <a:effectLst/>
                          <a:latin typeface="Arial Narrow" panose="020B0606020202030204" pitchFamily="34" charset="0"/>
                        </a:rPr>
                        <a:t>слесарлары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жөндеушілері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11 162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61466895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3412-0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Әлеуметтік жұмысты жүргізу және ұйымдастыру саласының қызметшілер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10 987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06779909"/>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3240-0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Ветеринариялық фельдшерлер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10 757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96774241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2350-2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Математика ғылымдары бойынша орта мектеп мұғалімдері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10 757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145376209"/>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6121-3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Фермерлер және өсіру жөніндегі жұмысшылар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10 595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306325063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8343-1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Краншылар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10 563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29506194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3212-0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Фельдшерлер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10 533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75089556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2422-1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Персоналды іріктеу және пайдалану саласындағы кәсіби мамандар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10 491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761244194"/>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2431-2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Жарнама және өнімді жылжыту жөніндегі кәсіби мамандар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10 077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996304957"/>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7533-1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Тігіншілер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киім</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мата </a:t>
                      </a:r>
                      <a:r>
                        <a:rPr lang="ru-RU" sz="1000" b="0" i="0" u="none" strike="noStrike" dirty="0" err="1">
                          <a:solidFill>
                            <a:srgbClr val="143452"/>
                          </a:solidFill>
                          <a:effectLst/>
                          <a:latin typeface="Arial Narrow" panose="020B0606020202030204" pitchFamily="34" charset="0"/>
                        </a:rPr>
                        <a:t>реставраторлары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9 627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1 024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95204675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16A043-1BD3-9B55-020B-62400C571377}"/>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DEEA0DDE-B788-224A-A331-F4CF8C8A8643}"/>
              </a:ext>
            </a:extLst>
          </p:cNvPr>
          <p:cNvSpPr>
            <a:spLocks noGrp="1"/>
          </p:cNvSpPr>
          <p:nvPr>
            <p:ph type="title"/>
          </p:nvPr>
        </p:nvSpPr>
        <p:spPr/>
        <p:txBody>
          <a:bodyPr/>
          <a:lstStyle/>
          <a:p>
            <a:r>
              <a:rPr lang="ru-RU" sz="2400" dirty="0" err="1"/>
              <a:t>Базалық</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a:t>
            </a:r>
            <a:r>
              <a:rPr lang="ru-RU" sz="2000" dirty="0"/>
              <a:t>4-тен 3</a:t>
            </a:r>
            <a:r>
              <a:rPr lang="ru-RU" sz="2400" dirty="0"/>
              <a:t>) </a:t>
            </a:r>
            <a:endParaRPr lang="ru-KZ" sz="2400" dirty="0"/>
          </a:p>
        </p:txBody>
      </p:sp>
      <p:sp>
        <p:nvSpPr>
          <p:cNvPr id="3" name="Номер слайда 2">
            <a:extLst>
              <a:ext uri="{FF2B5EF4-FFF2-40B4-BE49-F238E27FC236}">
                <a16:creationId xmlns:a16="http://schemas.microsoft.com/office/drawing/2014/main" id="{656BF121-FE5C-5DE9-5222-06322F8AF37C}"/>
              </a:ext>
            </a:extLst>
          </p:cNvPr>
          <p:cNvSpPr>
            <a:spLocks noGrp="1"/>
          </p:cNvSpPr>
          <p:nvPr>
            <p:ph type="sldNum" sz="quarter" idx="12"/>
          </p:nvPr>
        </p:nvSpPr>
        <p:spPr/>
        <p:txBody>
          <a:bodyPr/>
          <a:lstStyle/>
          <a:p>
            <a:r>
              <a:rPr lang="kk-KZ" dirty="0"/>
              <a:t>78-ден</a:t>
            </a:r>
            <a:r>
              <a:rPr lang="en-US" dirty="0"/>
              <a:t> </a:t>
            </a:r>
            <a:r>
              <a:rPr lang="ru-RU" dirty="0"/>
              <a:t> 56</a:t>
            </a:r>
          </a:p>
        </p:txBody>
      </p:sp>
      <p:graphicFrame>
        <p:nvGraphicFramePr>
          <p:cNvPr id="4" name="Таблица 3">
            <a:extLst>
              <a:ext uri="{FF2B5EF4-FFF2-40B4-BE49-F238E27FC236}">
                <a16:creationId xmlns:a16="http://schemas.microsoft.com/office/drawing/2014/main" id="{573033EF-2A93-C8C7-E23C-5457820EC3E9}"/>
              </a:ext>
            </a:extLst>
          </p:cNvPr>
          <p:cNvGraphicFramePr>
            <a:graphicFrameLocks noGrp="1"/>
          </p:cNvGraphicFramePr>
          <p:nvPr>
            <p:extLst>
              <p:ext uri="{D42A27DB-BD31-4B8C-83A1-F6EECF244321}">
                <p14:modId xmlns:p14="http://schemas.microsoft.com/office/powerpoint/2010/main" val="3328620004"/>
              </p:ext>
            </p:extLst>
          </p:nvPr>
        </p:nvGraphicFramePr>
        <p:xfrm>
          <a:off x="71998" y="862445"/>
          <a:ext cx="11880001" cy="5643132"/>
        </p:xfrm>
        <a:graphic>
          <a:graphicData uri="http://schemas.openxmlformats.org/drawingml/2006/table">
            <a:tbl>
              <a:tblPr bandRow="1"/>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i="0" u="none" strike="noStrike" dirty="0">
                          <a:solidFill>
                            <a:schemeClr val="bg1"/>
                          </a:solidFill>
                          <a:effectLst/>
                          <a:latin typeface="Arial Narrow" panose="020B0606020202030204" pitchFamily="34" charset="0"/>
                        </a:rPr>
                        <a:t>№</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a:solidFill>
                            <a:schemeClr val="bg1"/>
                          </a:solidFill>
                          <a:effectLst/>
                          <a:latin typeface="Arial Narrow" panose="020B0606020202030204" pitchFamily="34" charset="0"/>
                        </a:rPr>
                        <a:t>ҰҚЖ-2017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Барлығы</a:t>
                      </a:r>
                      <a:r>
                        <a:rPr lang="ru-RU" sz="1000" b="0" i="0" u="none" strike="noStrike" dirty="0">
                          <a:solidFill>
                            <a:schemeClr val="bg1"/>
                          </a:solidFill>
                          <a:effectLst/>
                          <a:latin typeface="Arial Narrow" panose="020B0606020202030204" pitchFamily="34" charset="0"/>
                        </a:rPr>
                        <a:t> 2025-2035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gridSpan="11">
                  <a:txBody>
                    <a:bodyPr/>
                    <a:lstStyle/>
                    <a:p>
                      <a:pPr algn="ctr" rtl="0" fontAlgn="ctr"/>
                      <a:r>
                        <a:rPr lang="ru-RU" sz="1000" b="0" i="0" u="none" strike="noStrike" dirty="0" err="1">
                          <a:solidFill>
                            <a:schemeClr val="bg1"/>
                          </a:solidFill>
                          <a:effectLst/>
                          <a:latin typeface="Arial Narrow" panose="020B0606020202030204" pitchFamily="34" charset="0"/>
                        </a:rPr>
                        <a:t>оның</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ішінде</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жылдар</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i="0" u="none" strike="noStrike" dirty="0">
                          <a:solidFill>
                            <a:schemeClr val="bg1"/>
                          </a:solidFill>
                          <a:effectLst/>
                          <a:latin typeface="Arial Narrow" panose="020B0606020202030204" pitchFamily="34" charset="0"/>
                        </a:rPr>
                        <a:t>2025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2026</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2028</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2029</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2030</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3026406254"/>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8342-1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Жер қазу және траншеялық машиналардың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9 275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220248122"/>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6121-9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Фермерлер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мал </a:t>
                      </a:r>
                      <a:r>
                        <a:rPr lang="ru-RU" sz="1000" b="0" i="0" u="none" strike="noStrike" dirty="0" err="1">
                          <a:solidFill>
                            <a:srgbClr val="143452"/>
                          </a:solidFill>
                          <a:effectLst/>
                          <a:latin typeface="Arial Narrow" panose="020B0606020202030204" pitchFamily="34" charset="0"/>
                        </a:rPr>
                        <a:t>шаруашылығының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жұмысшылары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9 212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28981022"/>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5130-1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Буфетшілер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8 800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9654139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8343-3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Автотиегіштердің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8 778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19510430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Мотрополитен пойыздарынан басқа, локомотив машинисттері,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8 717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2161733166"/>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3111-9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a:solidFill>
                            <a:srgbClr val="143452"/>
                          </a:solidFill>
                          <a:effectLst/>
                          <a:latin typeface="Arial Narrow" panose="020B0606020202030204" pitchFamily="34" charset="0"/>
                        </a:rPr>
                        <a:t>Химия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физика </a:t>
                      </a:r>
                      <a:r>
                        <a:rPr lang="ru-RU" sz="1000" b="0" i="0" u="none" strike="noStrike" dirty="0" err="1">
                          <a:solidFill>
                            <a:srgbClr val="143452"/>
                          </a:solidFill>
                          <a:effectLst/>
                          <a:latin typeface="Arial Narrow" panose="020B0606020202030204" pitchFamily="34" charset="0"/>
                        </a:rPr>
                        <a:t>саласындағы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техниктер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8 664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745570149"/>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2350-9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a:solidFill>
                            <a:srgbClr val="143452"/>
                          </a:solidFill>
                          <a:effectLst/>
                          <a:latin typeface="Arial Narrow" panose="020B0606020202030204" pitchFamily="34" charset="0"/>
                        </a:rPr>
                        <a:t>Орта </a:t>
                      </a:r>
                      <a:r>
                        <a:rPr lang="ru-RU" sz="1000" b="0" i="0" u="none" strike="noStrike" dirty="0" err="1">
                          <a:solidFill>
                            <a:srgbClr val="143452"/>
                          </a:solidFill>
                          <a:effectLst/>
                          <a:latin typeface="Arial Narrow" panose="020B0606020202030204" pitchFamily="34" charset="0"/>
                        </a:rPr>
                        <a:t>мектептің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мұғалімдері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8 607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09761550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2622-1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Кітапханашылар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8 553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3708306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2250-0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Ветеринариялық дәрігерлер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8 536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46564165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Бұрғылаушылар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8 289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39065769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7412-1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Электр монтерлер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8 242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781471339"/>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Терапия саласындағы дәрігерлер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8 114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251926215"/>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3315-1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Бағалаушылар (материалдық емес активтерді бағалаушыларды қоспағанда)</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8 092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43350953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8322-9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Жеңіл</a:t>
                      </a:r>
                      <a:r>
                        <a:rPr lang="ru-RU" sz="1000" b="0" i="0" u="none" strike="noStrike" dirty="0">
                          <a:solidFill>
                            <a:srgbClr val="143452"/>
                          </a:solidFill>
                          <a:effectLst/>
                          <a:latin typeface="Arial Narrow" panose="020B0606020202030204" pitchFamily="34" charset="0"/>
                        </a:rPr>
                        <a:t> автомобиль, такси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фургондардың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a:t>
                      </a:r>
                      <a:r>
                        <a:rPr lang="ru-RU" sz="1000" b="0" i="0" u="none" strike="noStrike" dirty="0" err="1">
                          <a:solidFill>
                            <a:srgbClr val="143452"/>
                          </a:solidFill>
                          <a:effectLst/>
                          <a:latin typeface="Arial Narrow" panose="020B0606020202030204" pitchFamily="34" charset="0"/>
                        </a:rPr>
                        <a:t>жүргізушілері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7 936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108121153"/>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8187-1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Мұнай-, газ тазалау және қайта өңдеу қондырғыларының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7 806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859109263"/>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2144-7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Ауыл шаруашылығын механикаландыру саласындағы инженерлер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7 793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61466895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8331-2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Микроавтобус автобустар, оның ішінде жедел жәрдем жүргізушілері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7 532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06779909"/>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3434-0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Бас аспаз</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7 464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96774241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8185-3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Сорғы қондырғылары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7 296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145376209"/>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7212-1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Пісірушілер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7 177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306325063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2149-3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Өндірістік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қауіпсіздік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еңбекті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қорғау</a:t>
                      </a:r>
                      <a:r>
                        <a:rPr lang="ru-RU" sz="1000" b="0" i="0" u="none" strike="noStrike" dirty="0">
                          <a:solidFill>
                            <a:srgbClr val="143452"/>
                          </a:solidFill>
                          <a:effectLst/>
                          <a:latin typeface="Arial Narrow" panose="020B0606020202030204" pitchFamily="34" charset="0"/>
                        </a:rPr>
                        <a:t> ж/е </a:t>
                      </a:r>
                      <a:r>
                        <a:rPr lang="ru-RU" sz="1000" b="0" i="0" u="none" strike="noStrike" dirty="0" err="1">
                          <a:solidFill>
                            <a:srgbClr val="143452"/>
                          </a:solidFill>
                          <a:effectLst/>
                          <a:latin typeface="Arial Narrow" panose="020B0606020202030204" pitchFamily="34" charset="0"/>
                        </a:rPr>
                        <a:t>қауіпсіздік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инженерлер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7 153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29506194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2412-0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Қаржы мәселелері және инвестициялар жөніндегі консультанттар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7 137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750895560"/>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2141-1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Инженер-технологтар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7 033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761244194"/>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8343-9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Крандардың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көтергіштердің</a:t>
                      </a:r>
                      <a:r>
                        <a:rPr lang="ru-RU" sz="1000" b="0" i="0" u="none" strike="noStrike" dirty="0">
                          <a:solidFill>
                            <a:srgbClr val="143452"/>
                          </a:solidFill>
                          <a:effectLst/>
                          <a:latin typeface="Arial Narrow" panose="020B0606020202030204" pitchFamily="34" charset="0"/>
                        </a:rPr>
                        <a:t> ж/е </a:t>
                      </a:r>
                      <a:r>
                        <a:rPr lang="ru-RU" sz="1000" b="0" i="0" u="none" strike="noStrike" dirty="0" err="1">
                          <a:solidFill>
                            <a:srgbClr val="143452"/>
                          </a:solidFill>
                          <a:effectLst/>
                          <a:latin typeface="Arial Narrow" panose="020B0606020202030204" pitchFamily="34" charset="0"/>
                        </a:rPr>
                        <a:t>ұқсас</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құрылғылардың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6 923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996304957"/>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7115-1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Ағаш</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ұсталары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6 757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680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105215195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28A2DB-13E3-D5F7-53BA-926F1AF568B7}"/>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A2A9CE05-63EB-867F-CFC6-735BB60CE9FE}"/>
              </a:ext>
            </a:extLst>
          </p:cNvPr>
          <p:cNvSpPr>
            <a:spLocks noGrp="1"/>
          </p:cNvSpPr>
          <p:nvPr>
            <p:ph type="title"/>
          </p:nvPr>
        </p:nvSpPr>
        <p:spPr/>
        <p:txBody>
          <a:bodyPr/>
          <a:lstStyle/>
          <a:p>
            <a:r>
              <a:rPr lang="ru-RU" sz="2400" dirty="0" err="1"/>
              <a:t>Базалық</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a:t>
            </a:r>
            <a:r>
              <a:rPr lang="ru-RU" sz="2000" dirty="0"/>
              <a:t>4-тен 4</a:t>
            </a:r>
            <a:r>
              <a:rPr lang="ru-RU" sz="2400" dirty="0"/>
              <a:t>) </a:t>
            </a:r>
            <a:endParaRPr lang="ru-KZ" sz="2400" dirty="0"/>
          </a:p>
        </p:txBody>
      </p:sp>
      <p:sp>
        <p:nvSpPr>
          <p:cNvPr id="3" name="Номер слайда 2">
            <a:extLst>
              <a:ext uri="{FF2B5EF4-FFF2-40B4-BE49-F238E27FC236}">
                <a16:creationId xmlns:a16="http://schemas.microsoft.com/office/drawing/2014/main" id="{61C0E014-C59C-B06D-2D8F-A477811E5ADB}"/>
              </a:ext>
            </a:extLst>
          </p:cNvPr>
          <p:cNvSpPr>
            <a:spLocks noGrp="1"/>
          </p:cNvSpPr>
          <p:nvPr>
            <p:ph type="sldNum" sz="quarter" idx="12"/>
          </p:nvPr>
        </p:nvSpPr>
        <p:spPr/>
        <p:txBody>
          <a:bodyPr/>
          <a:lstStyle/>
          <a:p>
            <a:r>
              <a:rPr lang="kk-KZ" dirty="0"/>
              <a:t>78-ден</a:t>
            </a:r>
            <a:r>
              <a:rPr lang="en-US" dirty="0"/>
              <a:t> </a:t>
            </a:r>
            <a:r>
              <a:rPr lang="ru-RU" dirty="0"/>
              <a:t> 57</a:t>
            </a:r>
          </a:p>
        </p:txBody>
      </p:sp>
      <p:graphicFrame>
        <p:nvGraphicFramePr>
          <p:cNvPr id="4" name="Таблица 3">
            <a:extLst>
              <a:ext uri="{FF2B5EF4-FFF2-40B4-BE49-F238E27FC236}">
                <a16:creationId xmlns:a16="http://schemas.microsoft.com/office/drawing/2014/main" id="{EFE71ED8-B37D-D3FC-B41A-B4AB28356BCC}"/>
              </a:ext>
            </a:extLst>
          </p:cNvPr>
          <p:cNvGraphicFramePr>
            <a:graphicFrameLocks noGrp="1"/>
          </p:cNvGraphicFramePr>
          <p:nvPr>
            <p:extLst>
              <p:ext uri="{D42A27DB-BD31-4B8C-83A1-F6EECF244321}">
                <p14:modId xmlns:p14="http://schemas.microsoft.com/office/powerpoint/2010/main" val="2598988865"/>
              </p:ext>
            </p:extLst>
          </p:nvPr>
        </p:nvGraphicFramePr>
        <p:xfrm>
          <a:off x="71998" y="862445"/>
          <a:ext cx="11880001" cy="5399204"/>
        </p:xfrm>
        <a:graphic>
          <a:graphicData uri="http://schemas.openxmlformats.org/drawingml/2006/table">
            <a:tbl>
              <a:tblPr bandRow="1"/>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30121">
                <a:tc rowSpan="2">
                  <a:txBody>
                    <a:bodyPr/>
                    <a:lstStyle/>
                    <a:p>
                      <a:pPr algn="ctr" rtl="0" fontAlgn="ctr"/>
                      <a:r>
                        <a:rPr lang="ru-RU" sz="1000" b="0" i="0" u="none" strike="noStrike" dirty="0">
                          <a:solidFill>
                            <a:schemeClr val="bg1"/>
                          </a:solidFill>
                          <a:effectLst/>
                          <a:latin typeface="Arial Narrow" panose="020B0606020202030204" pitchFamily="34" charset="0"/>
                        </a:rPr>
                        <a:t>№</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a:solidFill>
                            <a:schemeClr val="bg1"/>
                          </a:solidFill>
                          <a:effectLst/>
                          <a:latin typeface="Arial Narrow" panose="020B0606020202030204" pitchFamily="34" charset="0"/>
                        </a:rPr>
                        <a:t>ҰҚЖ-2017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Барлығы</a:t>
                      </a:r>
                      <a:r>
                        <a:rPr lang="ru-RU" sz="1000" b="0" i="0" u="none" strike="noStrike" dirty="0">
                          <a:solidFill>
                            <a:schemeClr val="bg1"/>
                          </a:solidFill>
                          <a:effectLst/>
                          <a:latin typeface="Arial Narrow" panose="020B0606020202030204" pitchFamily="34" charset="0"/>
                        </a:rPr>
                        <a:t> 2025-2035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gridSpan="11">
                  <a:txBody>
                    <a:bodyPr/>
                    <a:lstStyle/>
                    <a:p>
                      <a:pPr algn="ctr" rtl="0" fontAlgn="ctr"/>
                      <a:r>
                        <a:rPr lang="ru-RU" sz="1000" b="0" i="0" u="none" strike="noStrike" dirty="0" err="1">
                          <a:solidFill>
                            <a:schemeClr val="bg1"/>
                          </a:solidFill>
                          <a:effectLst/>
                          <a:latin typeface="Arial Narrow" panose="020B0606020202030204" pitchFamily="34" charset="0"/>
                        </a:rPr>
                        <a:t>оның</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ішінде</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жылдар</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07108">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i="0" u="none" strike="noStrike" dirty="0">
                          <a:solidFill>
                            <a:schemeClr val="bg1"/>
                          </a:solidFill>
                          <a:effectLst/>
                          <a:latin typeface="Arial Narrow" panose="020B0606020202030204" pitchFamily="34" charset="0"/>
                        </a:rPr>
                        <a:t>2025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2026</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2028</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2029</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2030</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3026406254"/>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2421-0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Бизнесті басқару және жүргізу жөніндегі консультанттар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dirty="0">
                          <a:solidFill>
                            <a:srgbClr val="143452"/>
                          </a:solidFill>
                          <a:effectLst/>
                          <a:latin typeface="Arial Narrow" panose="020B0606020202030204" pitchFamily="34" charset="0"/>
                        </a:rPr>
                        <a:t>6 728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429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220248122"/>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8131-9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Хим-ық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шикізатты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қайта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өңдеу</a:t>
                      </a:r>
                      <a:r>
                        <a:rPr lang="ru-RU" sz="1000" b="0" i="0" u="none" strike="noStrike" dirty="0">
                          <a:solidFill>
                            <a:srgbClr val="143452"/>
                          </a:solidFill>
                          <a:effectLst/>
                          <a:latin typeface="Arial Narrow" panose="020B0606020202030204" pitchFamily="34" charset="0"/>
                        </a:rPr>
                        <a:t> ж/е </a:t>
                      </a:r>
                      <a:r>
                        <a:rPr lang="ru-RU" sz="1000" b="0" i="0" u="none" strike="noStrike" dirty="0" err="1">
                          <a:solidFill>
                            <a:srgbClr val="143452"/>
                          </a:solidFill>
                          <a:effectLst/>
                          <a:latin typeface="Arial Narrow" panose="020B0606020202030204" pitchFamily="34" charset="0"/>
                        </a:rPr>
                        <a:t>хим-ық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өнім</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өндіру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6 710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28981022"/>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2433-1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Техникалық өнімді сату жөніндегі кәсіби мамандар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6 598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96541397"/>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2652-1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Аспапшылар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6 566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195104307"/>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Металлды конструкцияларды жасаушылар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6 456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604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2161733166"/>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7549-5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Көлік саласындағы жұмысшылар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6 376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745570149"/>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7512-1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Наубайшылар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6 298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097615506"/>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4321-0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Қоймадағы қызметшілер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6 105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37083061"/>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2371-9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Оқыту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әдістемесі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мамандар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6 029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465641651"/>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7411-0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a:solidFill>
                            <a:srgbClr val="143452"/>
                          </a:solidFill>
                          <a:effectLst/>
                          <a:latin typeface="Arial Narrow" panose="020B0606020202030204" pitchFamily="34" charset="0"/>
                        </a:rPr>
                        <a:t>Электр </a:t>
                      </a:r>
                      <a:r>
                        <a:rPr lang="ru-RU" sz="1000" b="0" i="0" u="none" strike="noStrike" dirty="0" err="1">
                          <a:solidFill>
                            <a:srgbClr val="143452"/>
                          </a:solidFill>
                          <a:effectLst/>
                          <a:latin typeface="Arial Narrow" panose="020B0606020202030204" pitchFamily="34" charset="0"/>
                        </a:rPr>
                        <a:t>берілісі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желілерінен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электриктер</a:t>
                      </a:r>
                      <a:r>
                        <a:rPr lang="ru-RU" sz="1000" b="0" i="0" u="none" strike="noStrike" dirty="0">
                          <a:solidFill>
                            <a:srgbClr val="143452"/>
                          </a:solidFill>
                          <a:effectLst/>
                          <a:latin typeface="Arial Narrow" panose="020B0606020202030204" pitchFamily="34" charset="0"/>
                        </a:rPr>
                        <a:t> мен </a:t>
                      </a:r>
                      <a:r>
                        <a:rPr lang="ru-RU" sz="1000" b="0" i="0" u="none" strike="noStrike" dirty="0" err="1">
                          <a:solidFill>
                            <a:srgbClr val="143452"/>
                          </a:solidFill>
                          <a:effectLst/>
                          <a:latin typeface="Arial Narrow" panose="020B0606020202030204" pitchFamily="34" charset="0"/>
                        </a:rPr>
                        <a:t>электр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монтаждаушылар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6 027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390657696"/>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2634-1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Клиникалық, консультация беретін және мектеп психологтары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6 011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781471339"/>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2220-0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Мейіргер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ісі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саласындағы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кәсіби</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мамандар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5 988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251926215"/>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8332-2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Тартқыш</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жүргізушісін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қоса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алғанда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тіркемесі</a:t>
                      </a:r>
                      <a:r>
                        <a:rPr lang="ru-RU" sz="1000" b="0" i="0" u="none" strike="noStrike" dirty="0">
                          <a:solidFill>
                            <a:srgbClr val="143452"/>
                          </a:solidFill>
                          <a:effectLst/>
                          <a:latin typeface="Arial Narrow" panose="020B0606020202030204" pitchFamily="34" charset="0"/>
                        </a:rPr>
                        <a:t> бар </a:t>
                      </a:r>
                      <a:r>
                        <a:rPr lang="ru-RU" sz="1000" b="0" i="0" u="none" strike="noStrike" dirty="0" err="1">
                          <a:solidFill>
                            <a:srgbClr val="143452"/>
                          </a:solidFill>
                          <a:effectLst/>
                          <a:latin typeface="Arial Narrow" panose="020B0606020202030204" pitchFamily="34" charset="0"/>
                        </a:rPr>
                        <a:t>жүк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көлігінің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жүргізушісі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5 743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433509531"/>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7100-0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cap="none" dirty="0" err="1">
                          <a:solidFill>
                            <a:srgbClr val="143452"/>
                          </a:solidFill>
                          <a:effectLst/>
                          <a:latin typeface="Arial Narrow" panose="020B0606020202030204" pitchFamily="34" charset="0"/>
                          <a:ea typeface="+mn-ea"/>
                          <a:cs typeface="+mn-cs"/>
                          <a:sym typeface="Arial"/>
                        </a:rPr>
                        <a:t>Құрылысшылар</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үстінен</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қарайтын</a:t>
                      </a:r>
                      <a:r>
                        <a:rPr lang="ru-RU" sz="1000" b="0" i="0" u="none" strike="noStrike" cap="none" dirty="0">
                          <a:solidFill>
                            <a:srgbClr val="143452"/>
                          </a:solidFill>
                          <a:effectLst/>
                          <a:latin typeface="Arial Narrow" panose="020B0606020202030204" pitchFamily="34" charset="0"/>
                          <a:ea typeface="+mn-ea"/>
                          <a:cs typeface="+mn-cs"/>
                          <a:sym typeface="Arial"/>
                        </a:rPr>
                        <a:t> бригадир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5 336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108121153"/>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8189-0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kk-KZ" sz="1000" b="0" i="0" u="none" strike="noStrike" dirty="0">
                          <a:solidFill>
                            <a:srgbClr val="143452"/>
                          </a:solidFill>
                          <a:effectLst/>
                          <a:latin typeface="Arial Narrow" panose="020B0606020202030204" pitchFamily="34" charset="0"/>
                        </a:rPr>
                        <a:t>Ө</a:t>
                      </a:r>
                      <a:r>
                        <a:rPr lang="ru-RU" sz="1000" b="0" i="0" u="none" strike="noStrike" dirty="0" err="1">
                          <a:solidFill>
                            <a:srgbClr val="143452"/>
                          </a:solidFill>
                          <a:effectLst/>
                          <a:latin typeface="Arial Narrow" panose="020B0606020202030204" pitchFamily="34" charset="0"/>
                        </a:rPr>
                        <a:t>ндірістік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стационарлық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жабдықтардың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a:t>
                      </a:r>
                      <a:r>
                        <a:rPr lang="ru-RU" sz="1000" b="0" i="0" u="none" strike="noStrike" dirty="0" err="1">
                          <a:solidFill>
                            <a:srgbClr val="143452"/>
                          </a:solidFill>
                          <a:effectLst/>
                          <a:latin typeface="Arial Narrow" panose="020B0606020202030204" pitchFamily="34" charset="0"/>
                        </a:rPr>
                        <a:t>операторлары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5 267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859109263"/>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7131-1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Ғимараттар</a:t>
                      </a:r>
                      <a:r>
                        <a:rPr lang="ru-RU" sz="1000" b="0" i="0" u="none" strike="noStrike" dirty="0">
                          <a:solidFill>
                            <a:srgbClr val="143452"/>
                          </a:solidFill>
                          <a:effectLst/>
                          <a:latin typeface="Arial Narrow" panose="020B0606020202030204" pitchFamily="34" charset="0"/>
                        </a:rPr>
                        <a:t> мен </a:t>
                      </a:r>
                      <a:r>
                        <a:rPr lang="ru-RU" sz="1000" b="0" i="0" u="none" strike="noStrike" dirty="0" err="1">
                          <a:solidFill>
                            <a:srgbClr val="143452"/>
                          </a:solidFill>
                          <a:effectLst/>
                          <a:latin typeface="Arial Narrow" panose="020B0606020202030204" pitchFamily="34" charset="0"/>
                        </a:rPr>
                        <a:t>құрылыстарға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техникалық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қызмет</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көрсету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жұмысшылары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5 257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614668957"/>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3313-0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Есеп жүргізушілер және бухгалтерлердің көмекшілері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5 134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06779909"/>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5141-1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Шаштаразшылар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5 068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967742410"/>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2374-9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Арнайы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білім</a:t>
                      </a:r>
                      <a:r>
                        <a:rPr lang="ru-RU" sz="1000" b="0" i="0" u="none" strike="noStrike" dirty="0">
                          <a:solidFill>
                            <a:srgbClr val="143452"/>
                          </a:solidFill>
                          <a:effectLst/>
                          <a:latin typeface="Arial Narrow" panose="020B0606020202030204" pitchFamily="34" charset="0"/>
                        </a:rPr>
                        <a:t> беру </a:t>
                      </a:r>
                      <a:r>
                        <a:rPr lang="ru-RU" sz="1000" b="0" i="0" u="none" strike="noStrike" dirty="0" err="1">
                          <a:solidFill>
                            <a:srgbClr val="143452"/>
                          </a:solidFill>
                          <a:effectLst/>
                          <a:latin typeface="Arial Narrow" panose="020B0606020202030204" pitchFamily="34" charset="0"/>
                        </a:rPr>
                        <a:t>саласындағы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оқытушылары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5 068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145376209"/>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3312-0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Кредит агенттері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5 023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3063250630"/>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6121-1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Фермерлер және сауыншылық жөніндегі жұмысшылар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4 911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295061941"/>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7512-3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Кондитерлер және кондитерлік бұйымдарды дайындаушылар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4 838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750895560"/>
                  </a:ext>
                </a:extLst>
              </a:tr>
              <a:tr h="198479">
                <a:tc>
                  <a:txBody>
                    <a:bodyPr/>
                    <a:lstStyle/>
                    <a:p>
                      <a:pPr algn="ctr" rtl="0" fontAlgn="ctr"/>
                      <a:r>
                        <a:rPr lang="ru-KZ" sz="1000" b="0" i="0" u="none" strike="noStrike">
                          <a:solidFill>
                            <a:srgbClr val="143452"/>
                          </a:solidFill>
                          <a:effectLst/>
                          <a:latin typeface="Arial Narrow" panose="020B0606020202030204" pitchFamily="34" charset="0"/>
                        </a:rPr>
                        <a:t>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8159-3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Кір жуу машиналары мен химиялық тазалау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4 659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761244194"/>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7214-2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Металды конструкцияларды монтаждаушылар және жинаушылар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4 631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996304957"/>
                  </a:ext>
                </a:extLst>
              </a:tr>
              <a:tr h="198479">
                <a:tc>
                  <a:txBody>
                    <a:bodyPr/>
                    <a:lstStyle/>
                    <a:p>
                      <a:pPr algn="ctr" rtl="0" fontAlgn="ctr"/>
                      <a:r>
                        <a:rPr lang="ru-KZ" sz="1000" b="0" i="0" u="none" strike="noStrike" dirty="0">
                          <a:solidFill>
                            <a:srgbClr val="143452"/>
                          </a:solidFill>
                          <a:effectLst/>
                          <a:latin typeface="Arial Narrow" panose="020B0606020202030204" pitchFamily="34" charset="0"/>
                        </a:rPr>
                        <a:t>100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2149-5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a:solidFill>
                            <a:srgbClr val="143452"/>
                          </a:solidFill>
                          <a:effectLst/>
                          <a:latin typeface="Arial Narrow" panose="020B0606020202030204" pitchFamily="34" charset="0"/>
                        </a:rPr>
                        <a:t>Инженер-</a:t>
                      </a:r>
                      <a:r>
                        <a:rPr lang="ru-RU" sz="1000" b="0" i="0" u="none" strike="noStrike" dirty="0" err="1">
                          <a:solidFill>
                            <a:srgbClr val="143452"/>
                          </a:solidFill>
                          <a:effectLst/>
                          <a:latin typeface="Arial Narrow" panose="020B0606020202030204" pitchFamily="34" charset="0"/>
                        </a:rPr>
                        <a:t>сметашылар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4 617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454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85205914"/>
                  </a:ext>
                </a:extLst>
              </a:tr>
            </a:tbl>
          </a:graphicData>
        </a:graphic>
      </p:graphicFrame>
      <p:sp>
        <p:nvSpPr>
          <p:cNvPr id="5" name="Заголовок 1">
            <a:extLst>
              <a:ext uri="{FF2B5EF4-FFF2-40B4-BE49-F238E27FC236}">
                <a16:creationId xmlns:a16="http://schemas.microsoft.com/office/drawing/2014/main" id="{E141E735-3B2B-928B-58D0-845DA87510B5}"/>
              </a:ext>
            </a:extLst>
          </p:cNvPr>
          <p:cNvSpPr txBox="1">
            <a:spLocks/>
          </p:cNvSpPr>
          <p:nvPr/>
        </p:nvSpPr>
        <p:spPr>
          <a:xfrm>
            <a:off x="72000" y="6131603"/>
            <a:ext cx="12120000" cy="66166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900" b="0" kern="0" dirty="0"/>
              <a:t>* - ҰҚЖ-2017 1 </a:t>
            </a:r>
            <a:r>
              <a:rPr lang="ru-RU" sz="900" b="0" kern="0" dirty="0" err="1"/>
              <a:t>және</a:t>
            </a:r>
            <a:r>
              <a:rPr lang="ru-RU" sz="900" b="0" kern="0" dirty="0"/>
              <a:t> 9 </a:t>
            </a:r>
            <a:r>
              <a:rPr lang="ru-RU" sz="900" b="0" kern="0" dirty="0" err="1"/>
              <a:t>топтарын</a:t>
            </a:r>
            <a:r>
              <a:rPr lang="ru-RU" sz="900" b="0" kern="0" dirty="0"/>
              <a:t> </a:t>
            </a:r>
            <a:r>
              <a:rPr lang="ru-RU" sz="900" b="0" kern="0" dirty="0" err="1"/>
              <a:t>қоспағанда</a:t>
            </a:r>
            <a:endParaRPr lang="ru-KZ" sz="900" b="0" kern="0" dirty="0"/>
          </a:p>
        </p:txBody>
      </p:sp>
    </p:spTree>
    <p:extLst>
      <p:ext uri="{BB962C8B-B14F-4D97-AF65-F5344CB8AC3E}">
        <p14:creationId xmlns:p14="http://schemas.microsoft.com/office/powerpoint/2010/main" val="191145052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EC6EA0-2C44-32D7-3A62-7D2DDF6EE2A1}"/>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88FCC9C8-85C3-1649-E9B9-B7C3DDF4FF4B}"/>
              </a:ext>
            </a:extLst>
          </p:cNvPr>
          <p:cNvSpPr>
            <a:spLocks noGrp="1"/>
          </p:cNvSpPr>
          <p:nvPr>
            <p:ph type="title"/>
          </p:nvPr>
        </p:nvSpPr>
        <p:spPr/>
        <p:txBody>
          <a:bodyPr/>
          <a:lstStyle/>
          <a:p>
            <a:r>
              <a:rPr lang="ru-RU" sz="2400" dirty="0" err="1"/>
              <a:t>Оптимистік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1) </a:t>
            </a:r>
            <a:endParaRPr lang="ru-KZ" sz="2400" dirty="0"/>
          </a:p>
        </p:txBody>
      </p:sp>
      <p:sp>
        <p:nvSpPr>
          <p:cNvPr id="3" name="Номер слайда 2">
            <a:extLst>
              <a:ext uri="{FF2B5EF4-FFF2-40B4-BE49-F238E27FC236}">
                <a16:creationId xmlns:a16="http://schemas.microsoft.com/office/drawing/2014/main" id="{2894EDE6-76C8-2684-4B12-E971160F7094}"/>
              </a:ext>
            </a:extLst>
          </p:cNvPr>
          <p:cNvSpPr>
            <a:spLocks noGrp="1"/>
          </p:cNvSpPr>
          <p:nvPr>
            <p:ph type="sldNum" sz="quarter" idx="12"/>
          </p:nvPr>
        </p:nvSpPr>
        <p:spPr/>
        <p:txBody>
          <a:bodyPr/>
          <a:lstStyle/>
          <a:p>
            <a:r>
              <a:rPr lang="kk-KZ" dirty="0"/>
              <a:t>78-ден</a:t>
            </a:r>
            <a:r>
              <a:rPr lang="en-US" dirty="0"/>
              <a:t> </a:t>
            </a:r>
            <a:r>
              <a:rPr lang="ru-RU" dirty="0"/>
              <a:t> 58</a:t>
            </a:r>
          </a:p>
        </p:txBody>
      </p:sp>
      <p:graphicFrame>
        <p:nvGraphicFramePr>
          <p:cNvPr id="4" name="Таблица 3">
            <a:extLst>
              <a:ext uri="{FF2B5EF4-FFF2-40B4-BE49-F238E27FC236}">
                <a16:creationId xmlns:a16="http://schemas.microsoft.com/office/drawing/2014/main" id="{2F503B9C-3DA9-D05C-A764-EB727E1423CC}"/>
              </a:ext>
            </a:extLst>
          </p:cNvPr>
          <p:cNvGraphicFramePr>
            <a:graphicFrameLocks noGrp="1"/>
          </p:cNvGraphicFramePr>
          <p:nvPr>
            <p:extLst>
              <p:ext uri="{D42A27DB-BD31-4B8C-83A1-F6EECF244321}">
                <p14:modId xmlns:p14="http://schemas.microsoft.com/office/powerpoint/2010/main" val="1261777"/>
              </p:ext>
            </p:extLst>
          </p:nvPr>
        </p:nvGraphicFramePr>
        <p:xfrm>
          <a:off x="71998" y="862445"/>
          <a:ext cx="11880001" cy="5643132"/>
        </p:xfrm>
        <a:graphic>
          <a:graphicData uri="http://schemas.openxmlformats.org/drawingml/2006/table">
            <a:tbl>
              <a:tblPr bandRow="1">
                <a:tableStyleId>{F5AB1C69-6EDB-4FF4-983F-18BD219EF322}</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extLst>
                  <a:ext uri="{0D108BD9-81ED-4DB2-BD59-A6C34878D82A}">
                    <a16:rowId xmlns:a16="http://schemas.microsoft.com/office/drawing/2014/main" val="3026406254"/>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5414-1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Күзетшілер</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159 976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10 750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11 371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11 282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10 722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11 058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16 081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16 468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17 350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17 728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18 403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18 763</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8322-2</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Жүргізушілер</a:t>
                      </a:r>
                      <a:r>
                        <a:rPr lang="ru-RU" sz="1000" b="0" i="0" u="none" strike="noStrike" dirty="0">
                          <a:solidFill>
                            <a:srgbClr val="0A1121"/>
                          </a:solidFill>
                          <a:effectLst/>
                          <a:latin typeface="Arial Narrow" panose="020B0606020202030204" pitchFamily="34" charset="0"/>
                        </a:rPr>
                        <a:t> мен </a:t>
                      </a:r>
                      <a:r>
                        <a:rPr lang="ru-RU" sz="1000" b="0" i="0" u="none" strike="noStrike" dirty="0" err="1">
                          <a:solidFill>
                            <a:srgbClr val="0A1121"/>
                          </a:solidFill>
                          <a:effectLst/>
                          <a:latin typeface="Arial Narrow" panose="020B0606020202030204" pitchFamily="34" charset="0"/>
                        </a:rPr>
                        <a:t>жеңіл</a:t>
                      </a:r>
                      <a:r>
                        <a:rPr lang="ru-RU" sz="1000" b="0" i="0" u="none" strike="noStrike" dirty="0">
                          <a:solidFill>
                            <a:srgbClr val="0A1121"/>
                          </a:solidFill>
                          <a:effectLst/>
                          <a:latin typeface="Arial Narrow" panose="020B0606020202030204" pitchFamily="34" charset="0"/>
                        </a:rPr>
                        <a:t> автомобиль </a:t>
                      </a:r>
                      <a:r>
                        <a:rPr lang="ru-RU" sz="1000" b="0" i="0" u="none" strike="noStrike" dirty="0" err="1">
                          <a:solidFill>
                            <a:srgbClr val="0A1121"/>
                          </a:solidFill>
                          <a:effectLst/>
                          <a:latin typeface="Arial Narrow" panose="020B0606020202030204" pitchFamily="34" charset="0"/>
                        </a:rPr>
                        <a:t>шопырлары</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101 837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7 803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9 098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8 702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9 041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9 412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9 565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9 572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9 853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10 118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10 071</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3</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2411-1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Бухгалтерлер</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79 031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5 974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6 820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6 820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5 869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6 742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6 828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8 021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8 244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8 955</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en-US" sz="1000" b="0" u="none" strike="noStrike">
                          <a:solidFill>
                            <a:srgbClr val="0A1121"/>
                          </a:solidFill>
                          <a:effectLst/>
                          <a:latin typeface="Arial Narrow" panose="020B0606020202030204" pitchFamily="34" charset="0"/>
                        </a:rPr>
                        <a:t>4</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3221-0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Күтім</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орта </a:t>
                      </a:r>
                      <a:r>
                        <a:rPr lang="ru-RU" sz="1000" b="0" i="0" u="none" strike="noStrike" dirty="0" err="1">
                          <a:solidFill>
                            <a:srgbClr val="0A1121"/>
                          </a:solidFill>
                          <a:effectLst/>
                          <a:latin typeface="Arial Narrow" panose="020B0606020202030204" pitchFamily="34" charset="0"/>
                        </a:rPr>
                        <a:t>медициналық</a:t>
                      </a:r>
                      <a:r>
                        <a:rPr lang="ru-RU" sz="1000" b="0" i="0" u="none" strike="noStrike" dirty="0">
                          <a:solidFill>
                            <a:srgbClr val="0A1121"/>
                          </a:solidFill>
                          <a:effectLst/>
                          <a:latin typeface="Arial Narrow" panose="020B0606020202030204" pitchFamily="34" charset="0"/>
                        </a:rPr>
                        <a:t> персонал</a:t>
                      </a: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72 714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5 734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6 903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8 210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5 461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5 636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5 563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7 174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7 616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7 521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7 532</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en-US" sz="1000" b="0" u="none" strike="noStrike">
                          <a:solidFill>
                            <a:srgbClr val="0A1121"/>
                          </a:solidFill>
                          <a:effectLst/>
                          <a:latin typeface="Arial Narrow" panose="020B0606020202030204" pitchFamily="34" charset="0"/>
                        </a:rPr>
                        <a:t>5</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5120-1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Аспаздар</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63 932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5 569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5 014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4 913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5 204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6 469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6 766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7 126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7 417</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en-US" sz="1000" b="0" u="none" strike="noStrike">
                          <a:solidFill>
                            <a:srgbClr val="0A1121"/>
                          </a:solidFill>
                          <a:effectLst/>
                          <a:latin typeface="Arial Narrow" panose="020B0606020202030204" pitchFamily="34" charset="0"/>
                        </a:rPr>
                        <a:t>6</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5210-2</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Дүкен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сатушылары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олардың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көмекшілері</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59 241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5 560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4 403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5 482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4 471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4 660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4 869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4 882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5 939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6 107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6 336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6 532</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en-US" sz="1000" b="0" u="none" strike="noStrike">
                          <a:solidFill>
                            <a:srgbClr val="0A1121"/>
                          </a:solidFill>
                          <a:effectLst/>
                          <a:latin typeface="Arial Narrow" panose="020B0606020202030204" pitchFamily="34" charset="0"/>
                        </a:rPr>
                        <a:t>7</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5320-1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Үйден басқа, науқастарға күтім жасау жөніндегі жұмыскерлер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50 227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4 717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5 411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5 413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5 494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5 632</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en-US" sz="1000" b="0" u="none" strike="noStrike">
                          <a:solidFill>
                            <a:srgbClr val="0A1121"/>
                          </a:solidFill>
                          <a:effectLst/>
                          <a:latin typeface="Arial Narrow" panose="020B0606020202030204" pitchFamily="34" charset="0"/>
                        </a:rPr>
                        <a:t>8</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2350-3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Қоғамдық ғылымдар бойынша орта мектеп мұғалімдері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49 068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3 899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5 083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3 713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4 858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5 290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5 366</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9</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8332-1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Жүк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автомобилінің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жүргізушілері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41 506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3 849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3 976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4 113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4 245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4 167</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en-US" sz="1000" b="0" u="none" strike="noStrike">
                          <a:solidFill>
                            <a:srgbClr val="0A1121"/>
                          </a:solidFill>
                          <a:effectLst/>
                          <a:latin typeface="Arial Narrow" panose="020B0606020202030204" pitchFamily="34" charset="0"/>
                        </a:rPr>
                        <a:t>10</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2361-0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Бастауыш мектеп мұғалімі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41 251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4 361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4 671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4 749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4 904</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en-US" sz="1000" b="0" u="none" strike="noStrike">
                          <a:solidFill>
                            <a:srgbClr val="0A1121"/>
                          </a:solidFill>
                          <a:effectLst/>
                          <a:latin typeface="Arial Narrow" panose="020B0606020202030204" pitchFamily="34" charset="0"/>
                        </a:rPr>
                        <a:t>11</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8341-1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Тракторшылар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37 064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3 777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4 387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4 537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4 791</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en-US" sz="1000" b="0" u="none" strike="noStrike">
                          <a:solidFill>
                            <a:srgbClr val="0A1121"/>
                          </a:solidFill>
                          <a:effectLst/>
                          <a:latin typeface="Arial Narrow" panose="020B0606020202030204" pitchFamily="34" charset="0"/>
                        </a:rPr>
                        <a:t>12</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4110-1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Офис қызметшілері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34 780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3 851</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en-US" sz="1000" b="0" u="none" strike="noStrike">
                          <a:solidFill>
                            <a:srgbClr val="0A1121"/>
                          </a:solidFill>
                          <a:effectLst/>
                          <a:latin typeface="Arial Narrow" panose="020B0606020202030204" pitchFamily="34" charset="0"/>
                        </a:rPr>
                        <a:t>13</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7126-1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Сантехниктер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34 154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3 527</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14</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4000-0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Құжат айналымы және басқа да офис жұмысы жөніндегі супервайзерлер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33 195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3 529</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en-US" sz="1000" b="0" u="none" strike="noStrike">
                          <a:solidFill>
                            <a:srgbClr val="0A1121"/>
                          </a:solidFill>
                          <a:effectLst/>
                          <a:latin typeface="Arial Narrow" panose="020B0606020202030204" pitchFamily="34" charset="0"/>
                        </a:rPr>
                        <a:t>15</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2413-4</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Кредит талдаушылары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32 991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3 906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4 302</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en-US" sz="1000" b="0" u="none" strike="noStrike">
                          <a:solidFill>
                            <a:srgbClr val="0A1121"/>
                          </a:solidFill>
                          <a:effectLst/>
                          <a:latin typeface="Arial Narrow" panose="020B0606020202030204" pitchFamily="34" charset="0"/>
                        </a:rPr>
                        <a:t>16</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2362-0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Мектепке дейінгі білім берудегі тәрбиешілер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31 729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3 710</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17</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3322-1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Клиенттерге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сервистік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көрсету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агенттер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31 697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3 518</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en-US" sz="1000" b="0" u="none" strike="noStrike">
                          <a:solidFill>
                            <a:srgbClr val="0A1121"/>
                          </a:solidFill>
                          <a:effectLst/>
                          <a:latin typeface="Arial Narrow" panose="020B0606020202030204" pitchFamily="34" charset="0"/>
                        </a:rPr>
                        <a:t>18</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4211-1</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Банк </a:t>
                      </a:r>
                      <a:r>
                        <a:rPr lang="ru-RU" sz="1000" b="0" i="0" u="none" strike="noStrike" dirty="0" err="1">
                          <a:solidFill>
                            <a:srgbClr val="0A1121"/>
                          </a:solidFill>
                          <a:effectLst/>
                          <a:latin typeface="Arial Narrow" panose="020B0606020202030204" pitchFamily="34" charset="0"/>
                        </a:rPr>
                        <a:t>кассирлері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29 320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3 740</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19</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7119-9</a:t>
                      </a:r>
                    </a:p>
                  </a:txBody>
                  <a:tcPr marL="9525" marR="9525" marT="0" marB="0" anchor="ct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0A1121"/>
                          </a:solidFill>
                          <a:effectLst/>
                          <a:latin typeface="Arial Narrow" panose="020B0606020202030204" pitchFamily="34" charset="0"/>
                          <a:ea typeface="+mn-ea"/>
                          <a:cs typeface="+mn-cs"/>
                          <a:sym typeface="Arial"/>
                        </a:rPr>
                        <a:t>Құрылысшы-монтаждаушылар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тектес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қызметтер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29 279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3 107</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en-US" sz="1000" b="0" u="none" strike="noStrike">
                          <a:solidFill>
                            <a:srgbClr val="0A1121"/>
                          </a:solidFill>
                          <a:effectLst/>
                          <a:latin typeface="Arial Narrow" panose="020B0606020202030204" pitchFamily="34" charset="0"/>
                        </a:rPr>
                        <a:t>20</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5220-1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Касса супервайзерлері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27 658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3 100</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21</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3349-0</a:t>
                      </a:r>
                    </a:p>
                  </a:txBody>
                  <a:tcPr marL="9525" marR="9525" marT="0" marB="0" anchor="ctr"/>
                </a:tc>
                <a:tc>
                  <a:txBody>
                    <a:bodyPr/>
                    <a:lstStyle/>
                    <a:p>
                      <a:pPr marL="72000" algn="l" rtl="0" fontAlgn="ctr">
                        <a:spcBef>
                          <a:spcPts val="0"/>
                        </a:spcBef>
                      </a:pPr>
                      <a:r>
                        <a:rPr lang="kk-KZ" sz="1000" b="0" i="0" u="none" strike="noStrike" cap="none" dirty="0">
                          <a:solidFill>
                            <a:srgbClr val="0A1121"/>
                          </a:solidFill>
                          <a:effectLst/>
                          <a:latin typeface="Arial Narrow" panose="020B0606020202030204" pitchFamily="34" charset="0"/>
                          <a:ea typeface="+mn-ea"/>
                          <a:cs typeface="+mn-cs"/>
                          <a:sym typeface="Arial"/>
                        </a:rPr>
                        <a:t>Әк</a:t>
                      </a:r>
                      <a:r>
                        <a:rPr lang="ru-RU" sz="1000" b="0" i="0" u="none" strike="noStrike" cap="none" dirty="0" err="1">
                          <a:solidFill>
                            <a:srgbClr val="0A1121"/>
                          </a:solidFill>
                          <a:effectLst/>
                          <a:latin typeface="Arial Narrow" panose="020B0606020202030204" pitchFamily="34" charset="0"/>
                          <a:ea typeface="+mn-ea"/>
                          <a:cs typeface="+mn-cs"/>
                          <a:sym typeface="Arial"/>
                        </a:rPr>
                        <a:t>імшілік-басқару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қызметімен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айналысатын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көмекші</a:t>
                      </a:r>
                      <a:r>
                        <a:rPr lang="ru-RU" sz="1000" b="0" i="0" u="none" strike="noStrike" cap="none" dirty="0">
                          <a:solidFill>
                            <a:srgbClr val="0A1121"/>
                          </a:solidFill>
                          <a:effectLst/>
                          <a:latin typeface="Arial Narrow" panose="020B0606020202030204" pitchFamily="34" charset="0"/>
                          <a:ea typeface="+mn-ea"/>
                          <a:cs typeface="+mn-cs"/>
                          <a:sym typeface="Arial"/>
                        </a:rPr>
                        <a:t> персонал</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27 362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3 028</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22</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4312-1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Банк операциялары жөніндегі қызметшілер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25 797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3 360</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23</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7239-2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Өнеркәсіптік жабдықтардың слесарлары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25 314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2 587</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24</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3422-1</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Спорт </a:t>
                      </a:r>
                      <a:r>
                        <a:rPr lang="ru-RU" sz="1000" b="0" i="0" u="none" strike="noStrike" dirty="0" err="1">
                          <a:solidFill>
                            <a:srgbClr val="0A1121"/>
                          </a:solidFill>
                          <a:effectLst/>
                          <a:latin typeface="Arial Narrow" panose="020B0606020202030204" pitchFamily="34" charset="0"/>
                        </a:rPr>
                        <a:t>жаттықтырушылары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оқытушылары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25 149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2 593</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25</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7212-2</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Газбен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кесушілер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22 686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2 338</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2 397</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76677647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9913A0-99B8-4F1E-F66C-FC24B938E6CF}"/>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5BA65955-F096-F318-9148-101777EBDC66}"/>
              </a:ext>
            </a:extLst>
          </p:cNvPr>
          <p:cNvSpPr>
            <a:spLocks noGrp="1"/>
          </p:cNvSpPr>
          <p:nvPr>
            <p:ph type="title"/>
          </p:nvPr>
        </p:nvSpPr>
        <p:spPr/>
        <p:txBody>
          <a:bodyPr/>
          <a:lstStyle/>
          <a:p>
            <a:r>
              <a:rPr lang="ru-RU" sz="2400" dirty="0" err="1"/>
              <a:t>Оптимистік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2) </a:t>
            </a:r>
            <a:endParaRPr lang="ru-KZ" sz="2400" dirty="0"/>
          </a:p>
        </p:txBody>
      </p:sp>
      <p:sp>
        <p:nvSpPr>
          <p:cNvPr id="3" name="Номер слайда 2">
            <a:extLst>
              <a:ext uri="{FF2B5EF4-FFF2-40B4-BE49-F238E27FC236}">
                <a16:creationId xmlns:a16="http://schemas.microsoft.com/office/drawing/2014/main" id="{6848F8F7-A7DB-20EB-A020-08318169DE49}"/>
              </a:ext>
            </a:extLst>
          </p:cNvPr>
          <p:cNvSpPr>
            <a:spLocks noGrp="1"/>
          </p:cNvSpPr>
          <p:nvPr>
            <p:ph type="sldNum" sz="quarter" idx="12"/>
          </p:nvPr>
        </p:nvSpPr>
        <p:spPr/>
        <p:txBody>
          <a:bodyPr/>
          <a:lstStyle/>
          <a:p>
            <a:r>
              <a:rPr lang="kk-KZ" dirty="0"/>
              <a:t>78-ден</a:t>
            </a:r>
            <a:r>
              <a:rPr lang="en-US" dirty="0"/>
              <a:t> </a:t>
            </a:r>
            <a:r>
              <a:rPr lang="ru-RU" dirty="0"/>
              <a:t> 59</a:t>
            </a:r>
          </a:p>
        </p:txBody>
      </p:sp>
      <p:graphicFrame>
        <p:nvGraphicFramePr>
          <p:cNvPr id="4" name="Таблица 3">
            <a:extLst>
              <a:ext uri="{FF2B5EF4-FFF2-40B4-BE49-F238E27FC236}">
                <a16:creationId xmlns:a16="http://schemas.microsoft.com/office/drawing/2014/main" id="{AFCF093C-B6A4-C6F3-3519-2A525C804D00}"/>
              </a:ext>
            </a:extLst>
          </p:cNvPr>
          <p:cNvGraphicFramePr>
            <a:graphicFrameLocks noGrp="1"/>
          </p:cNvGraphicFramePr>
          <p:nvPr>
            <p:extLst>
              <p:ext uri="{D42A27DB-BD31-4B8C-83A1-F6EECF244321}">
                <p14:modId xmlns:p14="http://schemas.microsoft.com/office/powerpoint/2010/main" val="1801814786"/>
              </p:ext>
            </p:extLst>
          </p:nvPr>
        </p:nvGraphicFramePr>
        <p:xfrm>
          <a:off x="71998" y="862445"/>
          <a:ext cx="11880001" cy="5643132"/>
        </p:xfrm>
        <a:graphic>
          <a:graphicData uri="http://schemas.openxmlformats.org/drawingml/2006/table">
            <a:tbl>
              <a:tblPr bandRow="1">
                <a:tableStyleId>{F5AB1C69-6EDB-4FF4-983F-18BD219EF322}</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extLst>
                  <a:ext uri="{0D108BD9-81ED-4DB2-BD59-A6C34878D82A}">
                    <a16:rowId xmlns:a16="http://schemas.microsoft.com/office/drawing/2014/main" val="302640625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26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8331-1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Автобус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20 934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1 870</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27</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4120-1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Хатшылар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20 015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2 351</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ru-KZ" sz="1000" b="0" u="none" strike="noStrike">
                          <a:solidFill>
                            <a:srgbClr val="0A1121"/>
                          </a:solidFill>
                          <a:effectLst/>
                          <a:latin typeface="Arial Narrow" panose="020B0606020202030204" pitchFamily="34" charset="0"/>
                        </a:rPr>
                        <a:t>28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Сатып алушылар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19 481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2 048</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ru-KZ" sz="1000" b="0" u="none" strike="noStrike">
                          <a:solidFill>
                            <a:srgbClr val="0A1121"/>
                          </a:solidFill>
                          <a:effectLst/>
                          <a:latin typeface="Arial Narrow" panose="020B0606020202030204" pitchFamily="34" charset="0"/>
                        </a:rPr>
                        <a:t>29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6121-3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Фермерлер және өсіру жөніндегі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18 978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2 591</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ru-KZ" sz="1000" b="0" u="none" strike="noStrike">
                          <a:solidFill>
                            <a:srgbClr val="0A1121"/>
                          </a:solidFill>
                          <a:effectLst/>
                          <a:latin typeface="Arial Narrow" panose="020B0606020202030204" pitchFamily="34" charset="0"/>
                        </a:rPr>
                        <a:t>30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8186-0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 энергиясын өндіру жөніндегі операторлар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18 162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1 822</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Штаттық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заңгерлер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18 079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2 123</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32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5311-2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Бала күтушілер (балабақшадағы)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17 936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2 102</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Жаратылыстану ғылымдары бойынша орта мектеп мұғалімдері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17 249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1 686</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3339-9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Коммерциялық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қызметтер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агенттер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16 881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1 990</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3115-1</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Техник-</a:t>
                      </a:r>
                      <a:r>
                        <a:rPr lang="ru-RU" sz="1000" b="0" i="0" u="none" strike="noStrike" dirty="0" err="1">
                          <a:solidFill>
                            <a:srgbClr val="0A1121"/>
                          </a:solidFill>
                          <a:effectLst/>
                          <a:latin typeface="Arial Narrow" panose="020B0606020202030204" pitchFamily="34" charset="0"/>
                        </a:rPr>
                        <a:t>механиктер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жалпы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бейін</a:t>
                      </a:r>
                      <a:r>
                        <a:rPr lang="ru-RU" sz="1000" b="0" i="0" u="none" strike="noStrike" dirty="0">
                          <a:solidFill>
                            <a:srgbClr val="0A1121"/>
                          </a:solidFill>
                          <a:effectLst/>
                          <a:latin typeface="Arial Narrow" panose="020B0606020202030204" pitchFamily="34" charset="0"/>
                        </a:rPr>
                        <a:t>)</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16 808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1 725</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6121-9</a:t>
                      </a:r>
                    </a:p>
                  </a:txBody>
                  <a:tcPr marL="9525" marR="9525" marT="0" marB="0" anchor="ct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0A1121"/>
                          </a:solidFill>
                          <a:effectLst/>
                          <a:latin typeface="Arial Narrow" panose="020B0606020202030204" pitchFamily="34" charset="0"/>
                          <a:ea typeface="+mn-ea"/>
                          <a:cs typeface="+mn-cs"/>
                          <a:sym typeface="Arial"/>
                        </a:rPr>
                        <a:t>Фермерлер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мал </a:t>
                      </a:r>
                      <a:r>
                        <a:rPr lang="ru-RU" sz="1000" b="0" i="0" u="none" strike="noStrike" cap="none" dirty="0" err="1">
                          <a:solidFill>
                            <a:srgbClr val="0A1121"/>
                          </a:solidFill>
                          <a:effectLst/>
                          <a:latin typeface="Arial Narrow" panose="020B0606020202030204" pitchFamily="34" charset="0"/>
                          <a:ea typeface="+mn-ea"/>
                          <a:cs typeface="+mn-cs"/>
                          <a:sym typeface="Arial"/>
                        </a:rPr>
                        <a:t>шаруашылығының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16 415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2 235</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ru-KZ" sz="1000" b="0" u="none" strike="noStrike">
                          <a:solidFill>
                            <a:srgbClr val="0A1121"/>
                          </a:solidFill>
                          <a:effectLst/>
                          <a:latin typeface="Arial Narrow" panose="020B0606020202030204" pitchFamily="34" charset="0"/>
                        </a:rPr>
                        <a:t>37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7413-2</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Жоғары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вольтты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электр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тізбектері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бойынша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жөндеуші</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электрмонтерлер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16 243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1 490</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38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3121-1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Техник-электриктер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15 868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1 655</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7231-9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Мото</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автокөлік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құралдарының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да </a:t>
                      </a:r>
                      <a:r>
                        <a:rPr lang="ru-RU" sz="1000" b="0" i="0" u="none" strike="noStrike" cap="none" dirty="0" err="1">
                          <a:solidFill>
                            <a:srgbClr val="0A1121"/>
                          </a:solidFill>
                          <a:effectLst/>
                          <a:latin typeface="Arial Narrow" panose="020B0606020202030204" pitchFamily="34" charset="0"/>
                          <a:ea typeface="+mn-ea"/>
                          <a:cs typeface="+mn-cs"/>
                          <a:sym typeface="Arial"/>
                        </a:rPr>
                        <a:t>слесарлары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жөндеушілері</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15 176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1 583</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ru-KZ" sz="1000" b="0" u="none" strike="noStrike">
                          <a:solidFill>
                            <a:srgbClr val="0A1121"/>
                          </a:solidFill>
                          <a:effectLst/>
                          <a:latin typeface="Arial Narrow" panose="020B0606020202030204" pitchFamily="34" charset="0"/>
                        </a:rPr>
                        <a:t>40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3240-0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Ветеринариялық фельдшерлер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14 459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1 510</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ru-KZ" sz="1000" b="0" u="none" strike="noStrike">
                          <a:solidFill>
                            <a:srgbClr val="0A1121"/>
                          </a:solidFill>
                          <a:effectLst/>
                          <a:latin typeface="Arial Narrow" panose="020B0606020202030204" pitchFamily="34" charset="0"/>
                        </a:rPr>
                        <a:t>41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3160-1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Құрылыс және өрт сөндіру инспекторы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14 355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1 483</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ru-KZ" sz="1000" b="0" u="none" strike="noStrike">
                          <a:solidFill>
                            <a:srgbClr val="0A1121"/>
                          </a:solidFill>
                          <a:effectLst/>
                          <a:latin typeface="Arial Narrow" panose="020B0606020202030204" pitchFamily="34" charset="0"/>
                        </a:rPr>
                        <a:t>42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2422-1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Персоналды іріктеу және пайдалану саласындағы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14 335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1 633</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ru-KZ" sz="1000" b="0" u="none" strike="noStrike">
                          <a:solidFill>
                            <a:srgbClr val="0A1121"/>
                          </a:solidFill>
                          <a:effectLst/>
                          <a:latin typeface="Arial Narrow" panose="020B0606020202030204" pitchFamily="34" charset="0"/>
                        </a:rPr>
                        <a:t>43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Краншылар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14 280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1 438</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2431-2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Жарнама және өнімді жылжыту жөніндегі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14 083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1 529</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45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Жер қазу және траншеялық машиналардың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13 413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1 305</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Бойлершілер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13 247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1 283</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ru-KZ" sz="1000" b="0" u="none" strike="noStrike">
                          <a:solidFill>
                            <a:srgbClr val="0A1121"/>
                          </a:solidFill>
                          <a:effectLst/>
                          <a:latin typeface="Arial Narrow" panose="020B0606020202030204" pitchFamily="34" charset="0"/>
                        </a:rPr>
                        <a:t>47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2144-7</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Ауыл шаруашылығын механикаландыру саласындағы инженерлер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13 126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1 749</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Әлеуметтік жұмысты жүргізу және ұйымдастыру саласының қызметшілер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12 980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1 327</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ru-KZ" sz="1000" b="0" u="none" strike="noStrike">
                          <a:solidFill>
                            <a:srgbClr val="0A1121"/>
                          </a:solidFill>
                          <a:effectLst/>
                          <a:latin typeface="Arial Narrow" panose="020B0606020202030204" pitchFamily="34" charset="0"/>
                        </a:rPr>
                        <a:t>49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2350-4</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Техникалық ғылымдар бойынша орта мектеп мұғалімдері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12 615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1 337</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7122-0</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Еден </a:t>
                      </a:r>
                      <a:r>
                        <a:rPr lang="ru-RU" sz="1000" b="0" i="0" u="none" strike="noStrike" dirty="0" err="1">
                          <a:solidFill>
                            <a:srgbClr val="0A1121"/>
                          </a:solidFill>
                          <a:effectLst/>
                          <a:latin typeface="Arial Narrow" panose="020B0606020202030204" pitchFamily="34" charset="0"/>
                        </a:rPr>
                        <a:t>төсеушілер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тақташылар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12 487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1 449</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1 442</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12640042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88B337-E0D5-0061-7304-FDDCB9B4A3DF}"/>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90F4C765-83E7-7EAA-CE0F-7CC02A1C1A87}"/>
              </a:ext>
            </a:extLst>
          </p:cNvPr>
          <p:cNvSpPr>
            <a:spLocks noGrp="1"/>
          </p:cNvSpPr>
          <p:nvPr>
            <p:ph type="title"/>
          </p:nvPr>
        </p:nvSpPr>
        <p:spPr/>
        <p:txBody>
          <a:bodyPr/>
          <a:lstStyle/>
          <a:p>
            <a:r>
              <a:rPr lang="ru-RU" dirty="0" err="1"/>
              <a:t>Еңбек</a:t>
            </a:r>
            <a:r>
              <a:rPr lang="ru-RU" dirty="0"/>
              <a:t> </a:t>
            </a:r>
            <a:r>
              <a:rPr lang="ru-RU" dirty="0" err="1"/>
              <a:t>нарығының</a:t>
            </a:r>
            <a:r>
              <a:rPr lang="ru-RU" dirty="0"/>
              <a:t> </a:t>
            </a:r>
            <a:r>
              <a:rPr lang="ru-RU" dirty="0" err="1"/>
              <a:t>параметрлерін</a:t>
            </a:r>
            <a:r>
              <a:rPr lang="ru-RU" dirty="0"/>
              <a:t> </a:t>
            </a:r>
            <a:r>
              <a:rPr lang="ru-RU" dirty="0" err="1"/>
              <a:t>болжау</a:t>
            </a:r>
            <a:endParaRPr lang="ru-KZ" dirty="0"/>
          </a:p>
        </p:txBody>
      </p:sp>
      <p:sp>
        <p:nvSpPr>
          <p:cNvPr id="3" name="Номер слайда 2">
            <a:extLst>
              <a:ext uri="{FF2B5EF4-FFF2-40B4-BE49-F238E27FC236}">
                <a16:creationId xmlns:a16="http://schemas.microsoft.com/office/drawing/2014/main" id="{96BE2EBC-66FB-D040-2C81-AFFAD535464B}"/>
              </a:ext>
            </a:extLst>
          </p:cNvPr>
          <p:cNvSpPr>
            <a:spLocks noGrp="1"/>
          </p:cNvSpPr>
          <p:nvPr>
            <p:ph type="sldNum" sz="quarter" idx="12"/>
          </p:nvPr>
        </p:nvSpPr>
        <p:spPr/>
        <p:txBody>
          <a:bodyPr/>
          <a:lstStyle/>
          <a:p>
            <a:r>
              <a:rPr lang="kk-KZ" dirty="0"/>
              <a:t>78-ден</a:t>
            </a:r>
            <a:r>
              <a:rPr lang="en-US" dirty="0"/>
              <a:t> </a:t>
            </a:r>
            <a:r>
              <a:rPr lang="ru-RU" dirty="0"/>
              <a:t> 6</a:t>
            </a:r>
          </a:p>
        </p:txBody>
      </p:sp>
      <p:graphicFrame>
        <p:nvGraphicFramePr>
          <p:cNvPr id="10" name="Таблица 9">
            <a:extLst>
              <a:ext uri="{FF2B5EF4-FFF2-40B4-BE49-F238E27FC236}">
                <a16:creationId xmlns:a16="http://schemas.microsoft.com/office/drawing/2014/main" id="{F80B5CC3-FB55-A8EE-77D2-8D2FE15A4C30}"/>
              </a:ext>
            </a:extLst>
          </p:cNvPr>
          <p:cNvGraphicFramePr>
            <a:graphicFrameLocks noGrp="1"/>
          </p:cNvGraphicFramePr>
          <p:nvPr>
            <p:extLst>
              <p:ext uri="{D42A27DB-BD31-4B8C-83A1-F6EECF244321}">
                <p14:modId xmlns:p14="http://schemas.microsoft.com/office/powerpoint/2010/main" val="1126260415"/>
              </p:ext>
            </p:extLst>
          </p:nvPr>
        </p:nvGraphicFramePr>
        <p:xfrm>
          <a:off x="83997" y="744188"/>
          <a:ext cx="12024005" cy="1832760"/>
        </p:xfrm>
        <a:graphic>
          <a:graphicData uri="http://schemas.openxmlformats.org/drawingml/2006/table">
            <a:tbl>
              <a:tblPr firstRow="1" bandRow="1">
                <a:tableStyleId>{21E4AEA4-8DFA-4A89-87EB-49C32662AFE0}</a:tableStyleId>
              </a:tblPr>
              <a:tblGrid>
                <a:gridCol w="3475443">
                  <a:extLst>
                    <a:ext uri="{9D8B030D-6E8A-4147-A177-3AD203B41FA5}">
                      <a16:colId xmlns:a16="http://schemas.microsoft.com/office/drawing/2014/main" val="1488181075"/>
                    </a:ext>
                  </a:extLst>
                </a:gridCol>
                <a:gridCol w="777142">
                  <a:extLst>
                    <a:ext uri="{9D8B030D-6E8A-4147-A177-3AD203B41FA5}">
                      <a16:colId xmlns:a16="http://schemas.microsoft.com/office/drawing/2014/main" val="77883816"/>
                    </a:ext>
                  </a:extLst>
                </a:gridCol>
                <a:gridCol w="777142">
                  <a:extLst>
                    <a:ext uri="{9D8B030D-6E8A-4147-A177-3AD203B41FA5}">
                      <a16:colId xmlns:a16="http://schemas.microsoft.com/office/drawing/2014/main" val="648078391"/>
                    </a:ext>
                  </a:extLst>
                </a:gridCol>
                <a:gridCol w="777142">
                  <a:extLst>
                    <a:ext uri="{9D8B030D-6E8A-4147-A177-3AD203B41FA5}">
                      <a16:colId xmlns:a16="http://schemas.microsoft.com/office/drawing/2014/main" val="2931234522"/>
                    </a:ext>
                  </a:extLst>
                </a:gridCol>
                <a:gridCol w="777142">
                  <a:extLst>
                    <a:ext uri="{9D8B030D-6E8A-4147-A177-3AD203B41FA5}">
                      <a16:colId xmlns:a16="http://schemas.microsoft.com/office/drawing/2014/main" val="1775351647"/>
                    </a:ext>
                  </a:extLst>
                </a:gridCol>
                <a:gridCol w="777142">
                  <a:extLst>
                    <a:ext uri="{9D8B030D-6E8A-4147-A177-3AD203B41FA5}">
                      <a16:colId xmlns:a16="http://schemas.microsoft.com/office/drawing/2014/main" val="4195821300"/>
                    </a:ext>
                  </a:extLst>
                </a:gridCol>
                <a:gridCol w="777142">
                  <a:extLst>
                    <a:ext uri="{9D8B030D-6E8A-4147-A177-3AD203B41FA5}">
                      <a16:colId xmlns:a16="http://schemas.microsoft.com/office/drawing/2014/main" val="1749031245"/>
                    </a:ext>
                  </a:extLst>
                </a:gridCol>
                <a:gridCol w="777142">
                  <a:extLst>
                    <a:ext uri="{9D8B030D-6E8A-4147-A177-3AD203B41FA5}">
                      <a16:colId xmlns:a16="http://schemas.microsoft.com/office/drawing/2014/main" val="1757723772"/>
                    </a:ext>
                  </a:extLst>
                </a:gridCol>
                <a:gridCol w="777142">
                  <a:extLst>
                    <a:ext uri="{9D8B030D-6E8A-4147-A177-3AD203B41FA5}">
                      <a16:colId xmlns:a16="http://schemas.microsoft.com/office/drawing/2014/main" val="1282513368"/>
                    </a:ext>
                  </a:extLst>
                </a:gridCol>
                <a:gridCol w="777142">
                  <a:extLst>
                    <a:ext uri="{9D8B030D-6E8A-4147-A177-3AD203B41FA5}">
                      <a16:colId xmlns:a16="http://schemas.microsoft.com/office/drawing/2014/main" val="2766681890"/>
                    </a:ext>
                  </a:extLst>
                </a:gridCol>
                <a:gridCol w="777142">
                  <a:extLst>
                    <a:ext uri="{9D8B030D-6E8A-4147-A177-3AD203B41FA5}">
                      <a16:colId xmlns:a16="http://schemas.microsoft.com/office/drawing/2014/main" val="2531879693"/>
                    </a:ext>
                  </a:extLst>
                </a:gridCol>
                <a:gridCol w="777142">
                  <a:extLst>
                    <a:ext uri="{9D8B030D-6E8A-4147-A177-3AD203B41FA5}">
                      <a16:colId xmlns:a16="http://schemas.microsoft.com/office/drawing/2014/main" val="577086934"/>
                    </a:ext>
                  </a:extLst>
                </a:gridCol>
              </a:tblGrid>
              <a:tr h="324000">
                <a:tc>
                  <a:txBody>
                    <a:bodyPr/>
                    <a:lstStyle/>
                    <a:p>
                      <a:r>
                        <a:rPr lang="ru-RU" sz="1200" dirty="0" err="1"/>
                        <a:t>Базалық</a:t>
                      </a:r>
                      <a:r>
                        <a:rPr lang="ru-RU" sz="1200" dirty="0"/>
                        <a:t> сценарий</a:t>
                      </a:r>
                      <a:endParaRPr lang="ru-KZ" sz="1200" dirty="0"/>
                    </a:p>
                  </a:txBody>
                  <a:tcPr marT="0" marB="0" anchor="ctr"/>
                </a:tc>
                <a:tc>
                  <a:txBody>
                    <a:bodyPr/>
                    <a:lstStyle/>
                    <a:p>
                      <a:pPr algn="ctr"/>
                      <a:r>
                        <a:rPr lang="ru-RU" sz="1200" dirty="0"/>
                        <a:t>2025</a:t>
                      </a:r>
                      <a:endParaRPr lang="ru-KZ" sz="1200" dirty="0"/>
                    </a:p>
                  </a:txBody>
                  <a:tcPr marT="0" marB="0" anchor="ctr"/>
                </a:tc>
                <a:tc>
                  <a:txBody>
                    <a:bodyPr/>
                    <a:lstStyle/>
                    <a:p>
                      <a:pPr algn="ctr"/>
                      <a:r>
                        <a:rPr lang="ru-RU" sz="1200" dirty="0"/>
                        <a:t>2026</a:t>
                      </a:r>
                      <a:endParaRPr lang="ru-KZ" sz="1200" dirty="0"/>
                    </a:p>
                  </a:txBody>
                  <a:tcPr marT="0" marB="0" anchor="ctr"/>
                </a:tc>
                <a:tc>
                  <a:txBody>
                    <a:bodyPr/>
                    <a:lstStyle/>
                    <a:p>
                      <a:pPr algn="ctr"/>
                      <a:r>
                        <a:rPr lang="ru-RU" sz="1200" dirty="0"/>
                        <a:t>2027</a:t>
                      </a:r>
                      <a:endParaRPr lang="ru-KZ" sz="1200" dirty="0"/>
                    </a:p>
                  </a:txBody>
                  <a:tcPr marT="0" marB="0" anchor="ctr"/>
                </a:tc>
                <a:tc>
                  <a:txBody>
                    <a:bodyPr/>
                    <a:lstStyle/>
                    <a:p>
                      <a:pPr algn="ctr"/>
                      <a:r>
                        <a:rPr lang="ru-RU" sz="1200" dirty="0"/>
                        <a:t>2028</a:t>
                      </a:r>
                      <a:endParaRPr lang="ru-KZ" sz="1200" dirty="0"/>
                    </a:p>
                  </a:txBody>
                  <a:tcPr marT="0" marB="0" anchor="ctr"/>
                </a:tc>
                <a:tc>
                  <a:txBody>
                    <a:bodyPr/>
                    <a:lstStyle/>
                    <a:p>
                      <a:pPr algn="ctr"/>
                      <a:r>
                        <a:rPr lang="ru-RU" sz="1200" dirty="0"/>
                        <a:t>2029</a:t>
                      </a:r>
                      <a:endParaRPr lang="ru-KZ" sz="1200" dirty="0"/>
                    </a:p>
                  </a:txBody>
                  <a:tcPr marT="0" marB="0" anchor="ctr"/>
                </a:tc>
                <a:tc>
                  <a:txBody>
                    <a:bodyPr/>
                    <a:lstStyle/>
                    <a:p>
                      <a:pPr algn="ctr"/>
                      <a:r>
                        <a:rPr lang="ru-RU" sz="1200" dirty="0"/>
                        <a:t>2030</a:t>
                      </a:r>
                      <a:endParaRPr lang="ru-KZ" sz="1200" dirty="0"/>
                    </a:p>
                  </a:txBody>
                  <a:tcPr marT="0" marB="0" anchor="ctr"/>
                </a:tc>
                <a:tc>
                  <a:txBody>
                    <a:bodyPr/>
                    <a:lstStyle/>
                    <a:p>
                      <a:pPr algn="ctr"/>
                      <a:r>
                        <a:rPr lang="ru-RU" sz="1200" dirty="0"/>
                        <a:t>2031</a:t>
                      </a:r>
                      <a:endParaRPr lang="ru-KZ" sz="1200" dirty="0"/>
                    </a:p>
                  </a:txBody>
                  <a:tcPr marT="0" marB="0" anchor="ctr"/>
                </a:tc>
                <a:tc>
                  <a:txBody>
                    <a:bodyPr/>
                    <a:lstStyle/>
                    <a:p>
                      <a:pPr algn="ctr"/>
                      <a:r>
                        <a:rPr lang="ru-RU" sz="1200" dirty="0"/>
                        <a:t>2032</a:t>
                      </a:r>
                      <a:endParaRPr lang="ru-KZ" sz="1200" dirty="0"/>
                    </a:p>
                  </a:txBody>
                  <a:tcPr marT="0" marB="0" anchor="ctr"/>
                </a:tc>
                <a:tc>
                  <a:txBody>
                    <a:bodyPr/>
                    <a:lstStyle/>
                    <a:p>
                      <a:pPr algn="ctr"/>
                      <a:r>
                        <a:rPr lang="ru-RU" sz="1200" dirty="0"/>
                        <a:t>2033</a:t>
                      </a:r>
                      <a:endParaRPr lang="ru-KZ" sz="1200" dirty="0"/>
                    </a:p>
                  </a:txBody>
                  <a:tcPr marT="0" marB="0" anchor="ctr"/>
                </a:tc>
                <a:tc>
                  <a:txBody>
                    <a:bodyPr/>
                    <a:lstStyle/>
                    <a:p>
                      <a:pPr algn="ctr"/>
                      <a:r>
                        <a:rPr lang="ru-RU" sz="1200" dirty="0"/>
                        <a:t>2034</a:t>
                      </a:r>
                      <a:endParaRPr lang="ru-KZ" sz="1200" dirty="0"/>
                    </a:p>
                  </a:txBody>
                  <a:tcPr marT="0" marB="0" anchor="ctr"/>
                </a:tc>
                <a:tc>
                  <a:txBody>
                    <a:bodyPr/>
                    <a:lstStyle/>
                    <a:p>
                      <a:pPr algn="ctr"/>
                      <a:r>
                        <a:rPr lang="ru-RU" sz="1200" dirty="0"/>
                        <a:t>2035</a:t>
                      </a:r>
                      <a:endParaRPr lang="ru-KZ" sz="1200" dirty="0"/>
                    </a:p>
                  </a:txBody>
                  <a:tcPr marT="0" marB="0" anchor="ctr"/>
                </a:tc>
                <a:extLst>
                  <a:ext uri="{0D108BD9-81ED-4DB2-BD59-A6C34878D82A}">
                    <a16:rowId xmlns:a16="http://schemas.microsoft.com/office/drawing/2014/main" val="1629619849"/>
                  </a:ext>
                </a:extLst>
              </a:tr>
              <a:tr h="212315">
                <a:tc>
                  <a:txBody>
                    <a:bodyPr/>
                    <a:lstStyle/>
                    <a:p>
                      <a:r>
                        <a:rPr lang="ru-RU" sz="1100" b="1" i="0" u="none" strike="noStrike" cap="none" dirty="0" err="1">
                          <a:solidFill>
                            <a:schemeClr val="dk1"/>
                          </a:solidFill>
                          <a:latin typeface="+mn-lt"/>
                          <a:ea typeface="+mn-ea"/>
                          <a:cs typeface="+mn-cs"/>
                          <a:sym typeface="Arial"/>
                        </a:rPr>
                        <a:t>Жұмыс</a:t>
                      </a:r>
                      <a:r>
                        <a:rPr lang="ru-RU" sz="1100" b="1" i="0" u="none" strike="noStrike" cap="none" dirty="0">
                          <a:solidFill>
                            <a:schemeClr val="dk1"/>
                          </a:solidFill>
                          <a:latin typeface="+mn-lt"/>
                          <a:ea typeface="+mn-ea"/>
                          <a:cs typeface="+mn-cs"/>
                          <a:sym typeface="Arial"/>
                        </a:rPr>
                        <a:t> </a:t>
                      </a:r>
                      <a:r>
                        <a:rPr lang="ru-RU" sz="1100" b="1" i="0" u="none" strike="noStrike" cap="none" dirty="0" err="1">
                          <a:solidFill>
                            <a:schemeClr val="dk1"/>
                          </a:solidFill>
                          <a:latin typeface="+mn-lt"/>
                          <a:ea typeface="+mn-ea"/>
                          <a:cs typeface="+mn-cs"/>
                          <a:sym typeface="Arial"/>
                        </a:rPr>
                        <a:t>күшінің</a:t>
                      </a:r>
                      <a:r>
                        <a:rPr lang="ru-RU" sz="1100" b="1" i="0" u="none" strike="noStrike" cap="none" dirty="0">
                          <a:solidFill>
                            <a:schemeClr val="dk1"/>
                          </a:solidFill>
                          <a:latin typeface="+mn-lt"/>
                          <a:ea typeface="+mn-ea"/>
                          <a:cs typeface="+mn-cs"/>
                          <a:sym typeface="Arial"/>
                        </a:rPr>
                        <a:t> саны, </a:t>
                      </a:r>
                      <a:r>
                        <a:rPr lang="ru-RU" sz="1100" b="1" i="0" u="none" strike="noStrike" cap="none" dirty="0" err="1">
                          <a:solidFill>
                            <a:schemeClr val="dk1"/>
                          </a:solidFill>
                          <a:latin typeface="+mn-lt"/>
                          <a:ea typeface="+mn-ea"/>
                          <a:cs typeface="+mn-cs"/>
                          <a:sym typeface="Arial"/>
                        </a:rPr>
                        <a:t>мың</a:t>
                      </a:r>
                      <a:r>
                        <a:rPr lang="ru-RU" sz="1100" b="1" i="0" u="none" strike="noStrike" cap="none" dirty="0">
                          <a:solidFill>
                            <a:schemeClr val="dk1"/>
                          </a:solidFill>
                          <a:latin typeface="+mn-lt"/>
                          <a:ea typeface="+mn-ea"/>
                          <a:cs typeface="+mn-cs"/>
                          <a:sym typeface="Arial"/>
                        </a:rPr>
                        <a:t>.</a:t>
                      </a:r>
                      <a:endParaRPr lang="ru-KZ" sz="1100" b="1" i="0" u="none" strike="noStrike" cap="none" dirty="0">
                        <a:solidFill>
                          <a:schemeClr val="dk1"/>
                        </a:solidFill>
                        <a:latin typeface="+mn-lt"/>
                        <a:ea typeface="+mn-ea"/>
                        <a:cs typeface="+mn-cs"/>
                        <a:sym typeface="Arial"/>
                      </a:endParaRPr>
                    </a:p>
                  </a:txBody>
                  <a:tcPr/>
                </a:tc>
                <a:tc>
                  <a:txBody>
                    <a:bodyPr/>
                    <a:lstStyle/>
                    <a:p>
                      <a:pPr algn="ctr" rtl="0" fontAlgn="ctr"/>
                      <a:r>
                        <a:rPr lang="ru-KZ" sz="1100" b="1" i="0" u="none" strike="noStrike" dirty="0">
                          <a:solidFill>
                            <a:srgbClr val="000000"/>
                          </a:solidFill>
                          <a:effectLst/>
                          <a:latin typeface="Arial" panose="020B0604020202020204" pitchFamily="34" charset="0"/>
                        </a:rPr>
                        <a:t>9 688,5</a:t>
                      </a:r>
                    </a:p>
                  </a:txBody>
                  <a:tcPr marL="9525" marR="9525" marT="0" marB="0" anchor="ctr"/>
                </a:tc>
                <a:tc>
                  <a:txBody>
                    <a:bodyPr/>
                    <a:lstStyle/>
                    <a:p>
                      <a:pPr algn="ctr" rtl="0" fontAlgn="ctr"/>
                      <a:r>
                        <a:rPr lang="ru-KZ" sz="1100" b="1" i="0" u="none" strike="noStrike">
                          <a:solidFill>
                            <a:srgbClr val="000000"/>
                          </a:solidFill>
                          <a:effectLst/>
                          <a:latin typeface="Arial" panose="020B0604020202020204" pitchFamily="34" charset="0"/>
                        </a:rPr>
                        <a:t>9 742,4</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9 813,6</a:t>
                      </a:r>
                    </a:p>
                  </a:txBody>
                  <a:tcPr marL="9525" marR="9525" marT="0" marB="0" anchor="ctr"/>
                </a:tc>
                <a:tc>
                  <a:txBody>
                    <a:bodyPr/>
                    <a:lstStyle/>
                    <a:p>
                      <a:pPr algn="ctr" rtl="0" fontAlgn="ctr"/>
                      <a:r>
                        <a:rPr lang="ru-KZ" sz="1100" b="1" i="0" u="none" strike="noStrike">
                          <a:solidFill>
                            <a:srgbClr val="000000"/>
                          </a:solidFill>
                          <a:effectLst/>
                          <a:latin typeface="Arial" panose="020B0604020202020204" pitchFamily="34" charset="0"/>
                        </a:rPr>
                        <a:t>9 933,3</a:t>
                      </a:r>
                    </a:p>
                  </a:txBody>
                  <a:tcPr marL="9525" marR="9525" marT="0" marB="0" anchor="ctr"/>
                </a:tc>
                <a:tc>
                  <a:txBody>
                    <a:bodyPr/>
                    <a:lstStyle/>
                    <a:p>
                      <a:pPr algn="ctr" rtl="0" fontAlgn="ctr"/>
                      <a:r>
                        <a:rPr lang="ru-KZ" sz="1100" b="1" i="0" u="none" strike="noStrike">
                          <a:solidFill>
                            <a:srgbClr val="000000"/>
                          </a:solidFill>
                          <a:effectLst/>
                          <a:latin typeface="Arial" panose="020B0604020202020204" pitchFamily="34" charset="0"/>
                        </a:rPr>
                        <a:t>10 051,4</a:t>
                      </a:r>
                    </a:p>
                  </a:txBody>
                  <a:tcPr marL="9525" marR="9525" marT="0" marB="0" anchor="ctr"/>
                </a:tc>
                <a:tc>
                  <a:txBody>
                    <a:bodyPr/>
                    <a:lstStyle/>
                    <a:p>
                      <a:pPr algn="ctr" rtl="0" fontAlgn="ctr"/>
                      <a:r>
                        <a:rPr lang="ru-KZ" sz="1100" b="1" i="0" u="none" strike="noStrike">
                          <a:solidFill>
                            <a:srgbClr val="000000"/>
                          </a:solidFill>
                          <a:effectLst/>
                          <a:latin typeface="Arial" panose="020B0604020202020204" pitchFamily="34" charset="0"/>
                        </a:rPr>
                        <a:t>10 186,6</a:t>
                      </a:r>
                    </a:p>
                  </a:txBody>
                  <a:tcPr marL="9525" marR="9525" marT="0" marB="0" anchor="ctr"/>
                </a:tc>
                <a:tc>
                  <a:txBody>
                    <a:bodyPr/>
                    <a:lstStyle/>
                    <a:p>
                      <a:pPr algn="ctr" rtl="0" fontAlgn="ctr"/>
                      <a:r>
                        <a:rPr lang="ru-KZ" sz="1100" b="1" i="0" u="none" strike="noStrike">
                          <a:solidFill>
                            <a:srgbClr val="000000"/>
                          </a:solidFill>
                          <a:effectLst/>
                          <a:latin typeface="Arial" panose="020B0604020202020204" pitchFamily="34" charset="0"/>
                        </a:rPr>
                        <a:t>10 336,1</a:t>
                      </a:r>
                    </a:p>
                  </a:txBody>
                  <a:tcPr marL="9525" marR="9525" marT="0" marB="0" anchor="ctr"/>
                </a:tc>
                <a:tc>
                  <a:txBody>
                    <a:bodyPr/>
                    <a:lstStyle/>
                    <a:p>
                      <a:pPr algn="ctr" rtl="0" fontAlgn="ctr"/>
                      <a:r>
                        <a:rPr lang="ru-KZ" sz="1100" b="1" i="0" u="none" strike="noStrike">
                          <a:solidFill>
                            <a:srgbClr val="000000"/>
                          </a:solidFill>
                          <a:effectLst/>
                          <a:latin typeface="Arial" panose="020B0604020202020204" pitchFamily="34" charset="0"/>
                        </a:rPr>
                        <a:t>10 479,7</a:t>
                      </a:r>
                    </a:p>
                  </a:txBody>
                  <a:tcPr marL="9525" marR="9525" marT="0" marB="0" anchor="ctr"/>
                </a:tc>
                <a:tc>
                  <a:txBody>
                    <a:bodyPr/>
                    <a:lstStyle/>
                    <a:p>
                      <a:pPr algn="ctr" rtl="0" fontAlgn="ctr"/>
                      <a:r>
                        <a:rPr lang="ru-KZ" sz="1100" b="1" i="0" u="none" strike="noStrike">
                          <a:solidFill>
                            <a:srgbClr val="000000"/>
                          </a:solidFill>
                          <a:effectLst/>
                          <a:latin typeface="Arial" panose="020B0604020202020204" pitchFamily="34" charset="0"/>
                        </a:rPr>
                        <a:t>10 595,4</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10 717,5</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10 848,1</a:t>
                      </a:r>
                    </a:p>
                  </a:txBody>
                  <a:tcPr marL="9525" marR="9525" marT="0" marB="0" anchor="ctr"/>
                </a:tc>
                <a:extLst>
                  <a:ext uri="{0D108BD9-81ED-4DB2-BD59-A6C34878D82A}">
                    <a16:rowId xmlns:a16="http://schemas.microsoft.com/office/drawing/2014/main" val="1350168237"/>
                  </a:ext>
                </a:extLst>
              </a:tr>
              <a:tr h="212315">
                <a:tc>
                  <a:txBody>
                    <a:bodyPr/>
                    <a:lstStyle/>
                    <a:p>
                      <a:pPr marL="216000"/>
                      <a:r>
                        <a:rPr lang="ru-RU" sz="1100" dirty="0" err="1">
                          <a:effectLst/>
                        </a:rPr>
                        <a:t>Жұмыспен</a:t>
                      </a:r>
                      <a:r>
                        <a:rPr lang="ru-RU" sz="1100" dirty="0">
                          <a:effectLst/>
                        </a:rPr>
                        <a:t> </a:t>
                      </a:r>
                      <a:r>
                        <a:rPr lang="ru-RU" sz="1100" dirty="0" err="1">
                          <a:effectLst/>
                        </a:rPr>
                        <a:t>қамтылғандар</a:t>
                      </a:r>
                      <a:r>
                        <a:rPr lang="ru-RU" sz="1100" dirty="0">
                          <a:effectLst/>
                        </a:rPr>
                        <a:t> саны, </a:t>
                      </a:r>
                      <a:r>
                        <a:rPr lang="ru-RU" sz="1100" dirty="0" err="1">
                          <a:effectLst/>
                        </a:rPr>
                        <a:t>мың</a:t>
                      </a:r>
                      <a:r>
                        <a:rPr lang="ru-RU" sz="1100" dirty="0">
                          <a:effectLst/>
                        </a:rPr>
                        <a:t>.</a:t>
                      </a:r>
                      <a:endParaRPr lang="ru-KZ" sz="1100" dirty="0"/>
                    </a:p>
                  </a:txBody>
                  <a:tcPr/>
                </a:tc>
                <a:tc>
                  <a:txBody>
                    <a:bodyPr/>
                    <a:lstStyle/>
                    <a:p>
                      <a:pPr algn="ctr" rtl="0" fontAlgn="ctr"/>
                      <a:r>
                        <a:rPr lang="ru-KZ" sz="1100" b="0" i="0" u="none" strike="noStrike" dirty="0">
                          <a:solidFill>
                            <a:srgbClr val="000000"/>
                          </a:solidFill>
                          <a:effectLst/>
                          <a:latin typeface="Arial" panose="020B0604020202020204" pitchFamily="34" charset="0"/>
                        </a:rPr>
                        <a:t>9 237,8</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9 289,2</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9 357,1</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9 471,2</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9 583,8</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9 712,7</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9 855,3</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9 992,2</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10 102,6</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10 219,1</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10 343,7</a:t>
                      </a:r>
                    </a:p>
                  </a:txBody>
                  <a:tcPr marL="9525" marR="9525" marT="0" marB="0" anchor="ctr"/>
                </a:tc>
                <a:extLst>
                  <a:ext uri="{0D108BD9-81ED-4DB2-BD59-A6C34878D82A}">
                    <a16:rowId xmlns:a16="http://schemas.microsoft.com/office/drawing/2014/main" val="1308679610"/>
                  </a:ext>
                </a:extLst>
              </a:tr>
              <a:tr h="212315">
                <a:tc>
                  <a:txBody>
                    <a:bodyPr/>
                    <a:lstStyle/>
                    <a:p>
                      <a:pPr marL="432000"/>
                      <a:r>
                        <a:rPr lang="ru-RU" sz="1000" dirty="0" err="1">
                          <a:effectLst/>
                        </a:rPr>
                        <a:t>жалдамалы</a:t>
                      </a:r>
                      <a:r>
                        <a:rPr lang="ru-RU" sz="1000" dirty="0">
                          <a:effectLst/>
                        </a:rPr>
                        <a:t> </a:t>
                      </a:r>
                      <a:r>
                        <a:rPr lang="ru-RU" sz="1000" dirty="0" err="1">
                          <a:effectLst/>
                        </a:rPr>
                        <a:t>қызметкерлер</a:t>
                      </a:r>
                      <a:r>
                        <a:rPr lang="ru-RU" sz="1000" dirty="0">
                          <a:effectLst/>
                        </a:rPr>
                        <a:t>, </a:t>
                      </a:r>
                      <a:r>
                        <a:rPr lang="ru-RU" sz="1000" dirty="0" err="1">
                          <a:effectLst/>
                        </a:rPr>
                        <a:t>мың</a:t>
                      </a:r>
                      <a:r>
                        <a:rPr lang="ru-RU" sz="1000" dirty="0">
                          <a:effectLst/>
                        </a:rPr>
                        <a:t>.</a:t>
                      </a:r>
                      <a:endParaRPr lang="ru-KZ" sz="1000" dirty="0"/>
                    </a:p>
                  </a:txBody>
                  <a:tcPr/>
                </a:tc>
                <a:tc>
                  <a:txBody>
                    <a:bodyPr/>
                    <a:lstStyle/>
                    <a:p>
                      <a:pPr algn="ctr" rtl="0" fontAlgn="ctr"/>
                      <a:r>
                        <a:rPr lang="ru-KZ" sz="1000" b="0" i="0" u="none" strike="noStrike">
                          <a:solidFill>
                            <a:srgbClr val="000000"/>
                          </a:solidFill>
                          <a:effectLst/>
                          <a:latin typeface="Arial" panose="020B0604020202020204" pitchFamily="34" charset="0"/>
                        </a:rPr>
                        <a:t>7 118,8</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7 240,8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7 371,6</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7 504,4</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7 634,4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7 774,7</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7 927,7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8 083,1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8 242,8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8 406,1</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8 574,5</a:t>
                      </a:r>
                    </a:p>
                  </a:txBody>
                  <a:tcPr marL="9525" marR="9525" marT="0" marB="0" anchor="ctr"/>
                </a:tc>
                <a:extLst>
                  <a:ext uri="{0D108BD9-81ED-4DB2-BD59-A6C34878D82A}">
                    <a16:rowId xmlns:a16="http://schemas.microsoft.com/office/drawing/2014/main" val="3407328148"/>
                  </a:ext>
                </a:extLst>
              </a:tr>
              <a:tr h="212315">
                <a:tc>
                  <a:txBody>
                    <a:bodyPr/>
                    <a:lstStyle/>
                    <a:p>
                      <a:pPr marL="432000"/>
                      <a:r>
                        <a:rPr lang="ru-RU" sz="1000" dirty="0" err="1"/>
                        <a:t>жұмыспен</a:t>
                      </a:r>
                      <a:r>
                        <a:rPr lang="ru-RU" sz="1000" dirty="0"/>
                        <a:t> </a:t>
                      </a:r>
                      <a:r>
                        <a:rPr lang="ru-RU" sz="1000" dirty="0" err="1"/>
                        <a:t>қамтылған</a:t>
                      </a:r>
                      <a:r>
                        <a:rPr lang="ru-RU" sz="1000" dirty="0"/>
                        <a:t> </a:t>
                      </a:r>
                      <a:r>
                        <a:rPr lang="ru-RU" sz="1000" dirty="0" err="1"/>
                        <a:t>басқа</a:t>
                      </a:r>
                      <a:r>
                        <a:rPr lang="ru-RU" sz="1000" dirty="0"/>
                        <a:t> </a:t>
                      </a:r>
                      <a:r>
                        <a:rPr lang="ru-RU" sz="1000" dirty="0" err="1"/>
                        <a:t>категор</a:t>
                      </a:r>
                      <a:r>
                        <a:rPr lang="ru-RU" sz="1000" dirty="0"/>
                        <a:t>., </a:t>
                      </a:r>
                      <a:r>
                        <a:rPr lang="ru-RU" sz="1000" dirty="0" err="1">
                          <a:effectLst/>
                        </a:rPr>
                        <a:t>мың</a:t>
                      </a:r>
                      <a:r>
                        <a:rPr lang="ru-RU" sz="1000" dirty="0"/>
                        <a:t>.</a:t>
                      </a:r>
                      <a:endParaRPr lang="ru-KZ" sz="1000" dirty="0"/>
                    </a:p>
                  </a:txBody>
                  <a:tcPr/>
                </a:tc>
                <a:tc>
                  <a:txBody>
                    <a:bodyPr/>
                    <a:lstStyle/>
                    <a:p>
                      <a:pPr algn="ctr" rtl="0" fontAlgn="ctr"/>
                      <a:r>
                        <a:rPr lang="ru-KZ" sz="1000" b="0" i="0" u="none" strike="noStrike">
                          <a:solidFill>
                            <a:srgbClr val="000000"/>
                          </a:solidFill>
                          <a:effectLst/>
                          <a:latin typeface="Arial" panose="020B0604020202020204" pitchFamily="34" charset="0"/>
                        </a:rPr>
                        <a:t>2 119,0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2 048,4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1 985,5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1 966,8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1 949,4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1 938,0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1 927,6</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1 909,1</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1 859,8</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1 813,0</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1 769,2</a:t>
                      </a:r>
                    </a:p>
                  </a:txBody>
                  <a:tcPr marL="9525" marR="9525" marT="0" marB="0" anchor="ctr"/>
                </a:tc>
                <a:extLst>
                  <a:ext uri="{0D108BD9-81ED-4DB2-BD59-A6C34878D82A}">
                    <a16:rowId xmlns:a16="http://schemas.microsoft.com/office/drawing/2014/main" val="367001710"/>
                  </a:ext>
                </a:extLst>
              </a:tr>
              <a:tr h="212315">
                <a:tc>
                  <a:txBody>
                    <a:bodyPr/>
                    <a:lstStyle/>
                    <a:p>
                      <a:pPr marL="216000"/>
                      <a:r>
                        <a:rPr lang="ru-RU" sz="1100" dirty="0" err="1"/>
                        <a:t>Жұмыссыз</a:t>
                      </a:r>
                      <a:r>
                        <a:rPr lang="ru-RU" sz="1100" dirty="0"/>
                        <a:t> </a:t>
                      </a:r>
                      <a:r>
                        <a:rPr lang="ru-RU" sz="1100" dirty="0" err="1"/>
                        <a:t>халық</a:t>
                      </a:r>
                      <a:r>
                        <a:rPr lang="ru-RU" sz="1100" dirty="0"/>
                        <a:t>, </a:t>
                      </a:r>
                      <a:r>
                        <a:rPr lang="ru-RU" sz="1100" dirty="0" err="1"/>
                        <a:t>мың</a:t>
                      </a:r>
                      <a:r>
                        <a:rPr lang="ru-RU" sz="1100" dirty="0"/>
                        <a:t>.</a:t>
                      </a:r>
                      <a:endParaRPr lang="ru-KZ" sz="1100" dirty="0"/>
                    </a:p>
                  </a:txBody>
                  <a:tcPr/>
                </a:tc>
                <a:tc>
                  <a:txBody>
                    <a:bodyPr/>
                    <a:lstStyle/>
                    <a:p>
                      <a:pPr algn="ctr" rtl="0" fontAlgn="ctr"/>
                      <a:r>
                        <a:rPr lang="ru-KZ" sz="1100" b="0" i="0" u="none" strike="noStrike" dirty="0">
                          <a:solidFill>
                            <a:srgbClr val="000000"/>
                          </a:solidFill>
                          <a:effectLst/>
                          <a:latin typeface="Arial" panose="020B0604020202020204" pitchFamily="34" charset="0"/>
                        </a:rPr>
                        <a:t>450,7</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453,2</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456,5</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462,1</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467,6</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473,9</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480,8</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487,5</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492,8</a:t>
                      </a:r>
                    </a:p>
                  </a:txBody>
                  <a:tcPr marL="9525" marR="9525" marT="0" marB="0" anchor="ctr"/>
                </a:tc>
                <a:tc>
                  <a:txBody>
                    <a:bodyPr/>
                    <a:lstStyle/>
                    <a:p>
                      <a:pPr algn="ctr" rtl="0" fontAlgn="ctr"/>
                      <a:r>
                        <a:rPr lang="ru-KZ" sz="1100" b="0" i="0" u="none" strike="noStrike" dirty="0">
                          <a:solidFill>
                            <a:srgbClr val="000000"/>
                          </a:solidFill>
                          <a:effectLst/>
                          <a:latin typeface="Arial" panose="020B0604020202020204" pitchFamily="34" charset="0"/>
                        </a:rPr>
                        <a:t>498,4</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504,4</a:t>
                      </a:r>
                    </a:p>
                  </a:txBody>
                  <a:tcPr marL="9525" marR="9525" marT="0" marB="0" anchor="ctr"/>
                </a:tc>
                <a:extLst>
                  <a:ext uri="{0D108BD9-81ED-4DB2-BD59-A6C34878D82A}">
                    <a16:rowId xmlns:a16="http://schemas.microsoft.com/office/drawing/2014/main" val="1154390369"/>
                  </a:ext>
                </a:extLst>
              </a:tr>
              <a:tr h="212315">
                <a:tc>
                  <a:txBody>
                    <a:bodyPr/>
                    <a:lstStyle/>
                    <a:p>
                      <a:r>
                        <a:rPr lang="ru-RU" sz="1000" i="1" dirty="0" err="1"/>
                        <a:t>Жұмыссыздық</a:t>
                      </a:r>
                      <a:r>
                        <a:rPr lang="ru-RU" sz="1000" i="1" dirty="0"/>
                        <a:t> </a:t>
                      </a:r>
                      <a:r>
                        <a:rPr lang="ru-RU" sz="1000" i="1" dirty="0" err="1"/>
                        <a:t>деңгейі</a:t>
                      </a:r>
                      <a:r>
                        <a:rPr lang="ru-RU" sz="1000" i="1" dirty="0"/>
                        <a:t>, %</a:t>
                      </a:r>
                      <a:endParaRPr lang="ru-KZ" sz="1000" i="1" dirty="0"/>
                    </a:p>
                  </a:txBody>
                  <a:tcPr/>
                </a:tc>
                <a:tc>
                  <a:txBody>
                    <a:bodyPr/>
                    <a:lstStyle/>
                    <a:p>
                      <a:pPr algn="ctr" rtl="0" fontAlgn="ctr"/>
                      <a:r>
                        <a:rPr lang="ru-KZ" sz="1000" b="0" i="1" u="none" strike="noStrike" dirty="0">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dirty="0">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dirty="0">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dirty="0">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dirty="0">
                          <a:solidFill>
                            <a:srgbClr val="000000"/>
                          </a:solidFill>
                          <a:effectLst/>
                          <a:latin typeface="Arial" panose="020B0604020202020204" pitchFamily="34" charset="0"/>
                        </a:rPr>
                        <a:t>4,6</a:t>
                      </a:r>
                    </a:p>
                  </a:txBody>
                  <a:tcPr marL="9525" marR="9525" marT="0" marB="0" anchor="ctr"/>
                </a:tc>
                <a:extLst>
                  <a:ext uri="{0D108BD9-81ED-4DB2-BD59-A6C34878D82A}">
                    <a16:rowId xmlns:a16="http://schemas.microsoft.com/office/drawing/2014/main" val="530311853"/>
                  </a:ext>
                </a:extLst>
              </a:tr>
            </a:tbl>
          </a:graphicData>
        </a:graphic>
      </p:graphicFrame>
      <p:graphicFrame>
        <p:nvGraphicFramePr>
          <p:cNvPr id="33" name="Таблица 32">
            <a:extLst>
              <a:ext uri="{FF2B5EF4-FFF2-40B4-BE49-F238E27FC236}">
                <a16:creationId xmlns:a16="http://schemas.microsoft.com/office/drawing/2014/main" id="{4BD32098-0B9B-B324-5D78-24A6C156B1E5}"/>
              </a:ext>
            </a:extLst>
          </p:cNvPr>
          <p:cNvGraphicFramePr>
            <a:graphicFrameLocks noGrp="1"/>
          </p:cNvGraphicFramePr>
          <p:nvPr>
            <p:extLst>
              <p:ext uri="{D42A27DB-BD31-4B8C-83A1-F6EECF244321}">
                <p14:modId xmlns:p14="http://schemas.microsoft.com/office/powerpoint/2010/main" val="842040508"/>
              </p:ext>
            </p:extLst>
          </p:nvPr>
        </p:nvGraphicFramePr>
        <p:xfrm>
          <a:off x="83997" y="2704478"/>
          <a:ext cx="12024005" cy="1832760"/>
        </p:xfrm>
        <a:graphic>
          <a:graphicData uri="http://schemas.openxmlformats.org/drawingml/2006/table">
            <a:tbl>
              <a:tblPr firstRow="1" bandRow="1">
                <a:tableStyleId>{F5AB1C69-6EDB-4FF4-983F-18BD219EF322}</a:tableStyleId>
              </a:tblPr>
              <a:tblGrid>
                <a:gridCol w="3475443">
                  <a:extLst>
                    <a:ext uri="{9D8B030D-6E8A-4147-A177-3AD203B41FA5}">
                      <a16:colId xmlns:a16="http://schemas.microsoft.com/office/drawing/2014/main" val="1488181075"/>
                    </a:ext>
                  </a:extLst>
                </a:gridCol>
                <a:gridCol w="777142">
                  <a:extLst>
                    <a:ext uri="{9D8B030D-6E8A-4147-A177-3AD203B41FA5}">
                      <a16:colId xmlns:a16="http://schemas.microsoft.com/office/drawing/2014/main" val="77883816"/>
                    </a:ext>
                  </a:extLst>
                </a:gridCol>
                <a:gridCol w="777142">
                  <a:extLst>
                    <a:ext uri="{9D8B030D-6E8A-4147-A177-3AD203B41FA5}">
                      <a16:colId xmlns:a16="http://schemas.microsoft.com/office/drawing/2014/main" val="648078391"/>
                    </a:ext>
                  </a:extLst>
                </a:gridCol>
                <a:gridCol w="777142">
                  <a:extLst>
                    <a:ext uri="{9D8B030D-6E8A-4147-A177-3AD203B41FA5}">
                      <a16:colId xmlns:a16="http://schemas.microsoft.com/office/drawing/2014/main" val="2931234522"/>
                    </a:ext>
                  </a:extLst>
                </a:gridCol>
                <a:gridCol w="777142">
                  <a:extLst>
                    <a:ext uri="{9D8B030D-6E8A-4147-A177-3AD203B41FA5}">
                      <a16:colId xmlns:a16="http://schemas.microsoft.com/office/drawing/2014/main" val="1775351647"/>
                    </a:ext>
                  </a:extLst>
                </a:gridCol>
                <a:gridCol w="777142">
                  <a:extLst>
                    <a:ext uri="{9D8B030D-6E8A-4147-A177-3AD203B41FA5}">
                      <a16:colId xmlns:a16="http://schemas.microsoft.com/office/drawing/2014/main" val="4195821300"/>
                    </a:ext>
                  </a:extLst>
                </a:gridCol>
                <a:gridCol w="777142">
                  <a:extLst>
                    <a:ext uri="{9D8B030D-6E8A-4147-A177-3AD203B41FA5}">
                      <a16:colId xmlns:a16="http://schemas.microsoft.com/office/drawing/2014/main" val="1749031245"/>
                    </a:ext>
                  </a:extLst>
                </a:gridCol>
                <a:gridCol w="777142">
                  <a:extLst>
                    <a:ext uri="{9D8B030D-6E8A-4147-A177-3AD203B41FA5}">
                      <a16:colId xmlns:a16="http://schemas.microsoft.com/office/drawing/2014/main" val="1757723772"/>
                    </a:ext>
                  </a:extLst>
                </a:gridCol>
                <a:gridCol w="777142">
                  <a:extLst>
                    <a:ext uri="{9D8B030D-6E8A-4147-A177-3AD203B41FA5}">
                      <a16:colId xmlns:a16="http://schemas.microsoft.com/office/drawing/2014/main" val="1282513368"/>
                    </a:ext>
                  </a:extLst>
                </a:gridCol>
                <a:gridCol w="777142">
                  <a:extLst>
                    <a:ext uri="{9D8B030D-6E8A-4147-A177-3AD203B41FA5}">
                      <a16:colId xmlns:a16="http://schemas.microsoft.com/office/drawing/2014/main" val="2766681890"/>
                    </a:ext>
                  </a:extLst>
                </a:gridCol>
                <a:gridCol w="777142">
                  <a:extLst>
                    <a:ext uri="{9D8B030D-6E8A-4147-A177-3AD203B41FA5}">
                      <a16:colId xmlns:a16="http://schemas.microsoft.com/office/drawing/2014/main" val="2531879693"/>
                    </a:ext>
                  </a:extLst>
                </a:gridCol>
                <a:gridCol w="777142">
                  <a:extLst>
                    <a:ext uri="{9D8B030D-6E8A-4147-A177-3AD203B41FA5}">
                      <a16:colId xmlns:a16="http://schemas.microsoft.com/office/drawing/2014/main" val="577086934"/>
                    </a:ext>
                  </a:extLst>
                </a:gridCol>
              </a:tblGrid>
              <a:tr h="324000">
                <a:tc>
                  <a:txBody>
                    <a:bodyPr/>
                    <a:lstStyle/>
                    <a:p>
                      <a:r>
                        <a:rPr lang="ru-RU" sz="1200" b="1" dirty="0" err="1"/>
                        <a:t>Оптимистік</a:t>
                      </a:r>
                      <a:r>
                        <a:rPr lang="ru-RU" sz="1200" b="1" dirty="0"/>
                        <a:t> сценарий</a:t>
                      </a:r>
                      <a:endParaRPr lang="ru-KZ" sz="1200" b="1" dirty="0"/>
                    </a:p>
                  </a:txBody>
                  <a:tcPr marT="0" marB="0" anchor="ctr">
                    <a:solidFill>
                      <a:schemeClr val="accent3">
                        <a:lumMod val="50000"/>
                      </a:schemeClr>
                    </a:solidFill>
                  </a:tcPr>
                </a:tc>
                <a:tc>
                  <a:txBody>
                    <a:bodyPr/>
                    <a:lstStyle/>
                    <a:p>
                      <a:pPr algn="ctr"/>
                      <a:r>
                        <a:rPr lang="ru-RU" sz="1200" b="1" dirty="0"/>
                        <a:t>2025</a:t>
                      </a:r>
                      <a:endParaRPr lang="ru-KZ" sz="1200" b="1" dirty="0"/>
                    </a:p>
                  </a:txBody>
                  <a:tcPr marT="0" marB="0" anchor="ctr">
                    <a:solidFill>
                      <a:schemeClr val="accent3">
                        <a:lumMod val="50000"/>
                      </a:schemeClr>
                    </a:solidFill>
                  </a:tcPr>
                </a:tc>
                <a:tc>
                  <a:txBody>
                    <a:bodyPr/>
                    <a:lstStyle/>
                    <a:p>
                      <a:pPr algn="ctr"/>
                      <a:r>
                        <a:rPr lang="ru-RU" sz="1200" b="1" dirty="0"/>
                        <a:t>2026</a:t>
                      </a:r>
                      <a:endParaRPr lang="ru-KZ" sz="1200" b="1" dirty="0"/>
                    </a:p>
                  </a:txBody>
                  <a:tcPr marT="0" marB="0" anchor="ctr">
                    <a:solidFill>
                      <a:schemeClr val="accent3">
                        <a:lumMod val="50000"/>
                      </a:schemeClr>
                    </a:solidFill>
                  </a:tcPr>
                </a:tc>
                <a:tc>
                  <a:txBody>
                    <a:bodyPr/>
                    <a:lstStyle/>
                    <a:p>
                      <a:pPr algn="ctr"/>
                      <a:r>
                        <a:rPr lang="ru-RU" sz="1200" b="1" dirty="0"/>
                        <a:t>2027</a:t>
                      </a:r>
                      <a:endParaRPr lang="ru-KZ" sz="1200" b="1" dirty="0"/>
                    </a:p>
                  </a:txBody>
                  <a:tcPr marT="0" marB="0" anchor="ctr">
                    <a:solidFill>
                      <a:schemeClr val="accent3">
                        <a:lumMod val="50000"/>
                      </a:schemeClr>
                    </a:solidFill>
                  </a:tcPr>
                </a:tc>
                <a:tc>
                  <a:txBody>
                    <a:bodyPr/>
                    <a:lstStyle/>
                    <a:p>
                      <a:pPr algn="ctr"/>
                      <a:r>
                        <a:rPr lang="ru-RU" sz="1200" b="1" dirty="0"/>
                        <a:t>2028</a:t>
                      </a:r>
                      <a:endParaRPr lang="ru-KZ" sz="1200" b="1" dirty="0"/>
                    </a:p>
                  </a:txBody>
                  <a:tcPr marT="0" marB="0" anchor="ctr">
                    <a:solidFill>
                      <a:schemeClr val="accent3">
                        <a:lumMod val="50000"/>
                      </a:schemeClr>
                    </a:solidFill>
                  </a:tcPr>
                </a:tc>
                <a:tc>
                  <a:txBody>
                    <a:bodyPr/>
                    <a:lstStyle/>
                    <a:p>
                      <a:pPr algn="ctr"/>
                      <a:r>
                        <a:rPr lang="ru-RU" sz="1200" b="1" dirty="0"/>
                        <a:t>2029</a:t>
                      </a:r>
                      <a:endParaRPr lang="ru-KZ" sz="1200" b="1" dirty="0"/>
                    </a:p>
                  </a:txBody>
                  <a:tcPr marT="0" marB="0" anchor="ctr">
                    <a:solidFill>
                      <a:schemeClr val="accent3">
                        <a:lumMod val="50000"/>
                      </a:schemeClr>
                    </a:solidFill>
                  </a:tcPr>
                </a:tc>
                <a:tc>
                  <a:txBody>
                    <a:bodyPr/>
                    <a:lstStyle/>
                    <a:p>
                      <a:pPr algn="ctr"/>
                      <a:r>
                        <a:rPr lang="ru-RU" sz="1200" b="1" dirty="0"/>
                        <a:t>2030</a:t>
                      </a:r>
                      <a:endParaRPr lang="ru-KZ" sz="1200" b="1" dirty="0"/>
                    </a:p>
                  </a:txBody>
                  <a:tcPr marT="0" marB="0" anchor="ctr">
                    <a:solidFill>
                      <a:schemeClr val="accent3">
                        <a:lumMod val="50000"/>
                      </a:schemeClr>
                    </a:solidFill>
                  </a:tcPr>
                </a:tc>
                <a:tc>
                  <a:txBody>
                    <a:bodyPr/>
                    <a:lstStyle/>
                    <a:p>
                      <a:pPr algn="ctr"/>
                      <a:r>
                        <a:rPr lang="ru-RU" sz="1200" b="1" dirty="0"/>
                        <a:t>2031</a:t>
                      </a:r>
                      <a:endParaRPr lang="ru-KZ" sz="1200" b="1" dirty="0"/>
                    </a:p>
                  </a:txBody>
                  <a:tcPr marT="0" marB="0" anchor="ctr">
                    <a:solidFill>
                      <a:schemeClr val="accent3">
                        <a:lumMod val="50000"/>
                      </a:schemeClr>
                    </a:solidFill>
                  </a:tcPr>
                </a:tc>
                <a:tc>
                  <a:txBody>
                    <a:bodyPr/>
                    <a:lstStyle/>
                    <a:p>
                      <a:pPr algn="ctr"/>
                      <a:r>
                        <a:rPr lang="ru-RU" sz="1200" b="1" dirty="0"/>
                        <a:t>2032</a:t>
                      </a:r>
                      <a:endParaRPr lang="ru-KZ" sz="1200" b="1" dirty="0"/>
                    </a:p>
                  </a:txBody>
                  <a:tcPr marT="0" marB="0" anchor="ctr">
                    <a:solidFill>
                      <a:schemeClr val="accent3">
                        <a:lumMod val="50000"/>
                      </a:schemeClr>
                    </a:solidFill>
                  </a:tcPr>
                </a:tc>
                <a:tc>
                  <a:txBody>
                    <a:bodyPr/>
                    <a:lstStyle/>
                    <a:p>
                      <a:pPr algn="ctr"/>
                      <a:r>
                        <a:rPr lang="ru-RU" sz="1200" b="1" dirty="0"/>
                        <a:t>2033</a:t>
                      </a:r>
                      <a:endParaRPr lang="ru-KZ" sz="1200" b="1" dirty="0"/>
                    </a:p>
                  </a:txBody>
                  <a:tcPr marT="0" marB="0" anchor="ctr">
                    <a:solidFill>
                      <a:schemeClr val="accent3">
                        <a:lumMod val="50000"/>
                      </a:schemeClr>
                    </a:solidFill>
                  </a:tcPr>
                </a:tc>
                <a:tc>
                  <a:txBody>
                    <a:bodyPr/>
                    <a:lstStyle/>
                    <a:p>
                      <a:pPr algn="ctr"/>
                      <a:r>
                        <a:rPr lang="ru-RU" sz="1200" b="1" dirty="0"/>
                        <a:t>2034</a:t>
                      </a:r>
                      <a:endParaRPr lang="ru-KZ" sz="1200" b="1" dirty="0"/>
                    </a:p>
                  </a:txBody>
                  <a:tcPr marT="0" marB="0" anchor="ctr">
                    <a:solidFill>
                      <a:schemeClr val="accent3">
                        <a:lumMod val="50000"/>
                      </a:schemeClr>
                    </a:solidFill>
                  </a:tcPr>
                </a:tc>
                <a:tc>
                  <a:txBody>
                    <a:bodyPr/>
                    <a:lstStyle/>
                    <a:p>
                      <a:pPr algn="ctr"/>
                      <a:r>
                        <a:rPr lang="ru-RU" sz="1200" b="1" dirty="0"/>
                        <a:t>2035</a:t>
                      </a:r>
                      <a:endParaRPr lang="ru-KZ" sz="1200" b="1" dirty="0"/>
                    </a:p>
                  </a:txBody>
                  <a:tcPr marT="0" marB="0" anchor="ctr">
                    <a:solidFill>
                      <a:schemeClr val="accent3">
                        <a:lumMod val="50000"/>
                      </a:schemeClr>
                    </a:solidFill>
                  </a:tcPr>
                </a:tc>
                <a:extLst>
                  <a:ext uri="{0D108BD9-81ED-4DB2-BD59-A6C34878D82A}">
                    <a16:rowId xmlns:a16="http://schemas.microsoft.com/office/drawing/2014/main" val="1629619849"/>
                  </a:ext>
                </a:extLst>
              </a:tr>
              <a:tr h="212315">
                <a:tc>
                  <a:txBody>
                    <a:bodyPr/>
                    <a:lstStyle/>
                    <a:p>
                      <a:r>
                        <a:rPr lang="ru-RU" sz="1100" b="1" i="0" u="none" strike="noStrike" cap="none" dirty="0" err="1">
                          <a:solidFill>
                            <a:schemeClr val="dk1"/>
                          </a:solidFill>
                          <a:latin typeface="+mn-lt"/>
                          <a:ea typeface="+mn-ea"/>
                          <a:cs typeface="+mn-cs"/>
                          <a:sym typeface="Arial"/>
                        </a:rPr>
                        <a:t>Жұмыс</a:t>
                      </a:r>
                      <a:r>
                        <a:rPr lang="ru-RU" sz="1100" b="1" i="0" u="none" strike="noStrike" cap="none" dirty="0">
                          <a:solidFill>
                            <a:schemeClr val="dk1"/>
                          </a:solidFill>
                          <a:latin typeface="+mn-lt"/>
                          <a:ea typeface="+mn-ea"/>
                          <a:cs typeface="+mn-cs"/>
                          <a:sym typeface="Arial"/>
                        </a:rPr>
                        <a:t> </a:t>
                      </a:r>
                      <a:r>
                        <a:rPr lang="ru-RU" sz="1100" b="1" i="0" u="none" strike="noStrike" cap="none" dirty="0" err="1">
                          <a:solidFill>
                            <a:schemeClr val="dk1"/>
                          </a:solidFill>
                          <a:latin typeface="+mn-lt"/>
                          <a:ea typeface="+mn-ea"/>
                          <a:cs typeface="+mn-cs"/>
                          <a:sym typeface="Arial"/>
                        </a:rPr>
                        <a:t>күшінің</a:t>
                      </a:r>
                      <a:r>
                        <a:rPr lang="ru-RU" sz="1100" b="1" i="0" u="none" strike="noStrike" cap="none" dirty="0">
                          <a:solidFill>
                            <a:schemeClr val="dk1"/>
                          </a:solidFill>
                          <a:latin typeface="+mn-lt"/>
                          <a:ea typeface="+mn-ea"/>
                          <a:cs typeface="+mn-cs"/>
                          <a:sym typeface="Arial"/>
                        </a:rPr>
                        <a:t> саны, </a:t>
                      </a:r>
                      <a:r>
                        <a:rPr lang="ru-RU" sz="1100" b="1" i="0" u="none" strike="noStrike" cap="none" dirty="0" err="1">
                          <a:solidFill>
                            <a:schemeClr val="dk1"/>
                          </a:solidFill>
                          <a:latin typeface="+mn-lt"/>
                          <a:ea typeface="+mn-ea"/>
                          <a:cs typeface="+mn-cs"/>
                          <a:sym typeface="Arial"/>
                        </a:rPr>
                        <a:t>мың</a:t>
                      </a:r>
                      <a:r>
                        <a:rPr lang="ru-RU" sz="1100" b="1" i="0" u="none" strike="noStrike" cap="none" dirty="0">
                          <a:solidFill>
                            <a:schemeClr val="dk1"/>
                          </a:solidFill>
                          <a:latin typeface="+mn-lt"/>
                          <a:ea typeface="+mn-ea"/>
                          <a:cs typeface="+mn-cs"/>
                          <a:sym typeface="Arial"/>
                        </a:rPr>
                        <a:t>.</a:t>
                      </a:r>
                      <a:endParaRPr lang="ru-KZ" sz="1100" b="1" i="0" u="none" strike="noStrike" cap="none" dirty="0">
                        <a:solidFill>
                          <a:schemeClr val="dk1"/>
                        </a:solidFill>
                        <a:latin typeface="+mn-lt"/>
                        <a:ea typeface="+mn-ea"/>
                        <a:cs typeface="+mn-cs"/>
                        <a:sym typeface="Arial"/>
                      </a:endParaRPr>
                    </a:p>
                  </a:txBody>
                  <a:tcPr/>
                </a:tc>
                <a:tc>
                  <a:txBody>
                    <a:bodyPr/>
                    <a:lstStyle/>
                    <a:p>
                      <a:pPr algn="ctr" rtl="0" fontAlgn="ctr">
                        <a:buNone/>
                      </a:pPr>
                      <a:r>
                        <a:rPr lang="ru-KZ" sz="1100" b="1" i="0" u="none" strike="noStrike" dirty="0">
                          <a:solidFill>
                            <a:srgbClr val="000000"/>
                          </a:solidFill>
                          <a:effectLst/>
                          <a:latin typeface="Arial" panose="020B0604020202020204" pitchFamily="34" charset="0"/>
                        </a:rPr>
                        <a:t>9 832,4</a:t>
                      </a:r>
                    </a:p>
                  </a:txBody>
                  <a:tcPr marL="9525" marR="9525" marT="0" marB="0" anchor="ctr"/>
                </a:tc>
                <a:tc>
                  <a:txBody>
                    <a:bodyPr/>
                    <a:lstStyle/>
                    <a:p>
                      <a:pPr algn="ctr" rtl="0" fontAlgn="ctr">
                        <a:buNone/>
                      </a:pPr>
                      <a:r>
                        <a:rPr lang="ru-KZ" sz="1100" b="1" i="0" u="none" strike="noStrike" dirty="0">
                          <a:solidFill>
                            <a:srgbClr val="000000"/>
                          </a:solidFill>
                          <a:effectLst/>
                          <a:latin typeface="Arial" panose="020B0604020202020204" pitchFamily="34" charset="0"/>
                        </a:rPr>
                        <a:t>9 887,1</a:t>
                      </a:r>
                    </a:p>
                  </a:txBody>
                  <a:tcPr marL="9525" marR="9525" marT="0" marB="0" anchor="ctr"/>
                </a:tc>
                <a:tc>
                  <a:txBody>
                    <a:bodyPr/>
                    <a:lstStyle/>
                    <a:p>
                      <a:pPr algn="ctr" rtl="0" fontAlgn="ctr">
                        <a:buNone/>
                      </a:pPr>
                      <a:r>
                        <a:rPr lang="ru-KZ" sz="1100" b="1" i="0" u="none" strike="noStrike">
                          <a:solidFill>
                            <a:srgbClr val="000000"/>
                          </a:solidFill>
                          <a:effectLst/>
                          <a:latin typeface="Arial" panose="020B0604020202020204" pitchFamily="34" charset="0"/>
                        </a:rPr>
                        <a:t>9 959,3</a:t>
                      </a:r>
                    </a:p>
                  </a:txBody>
                  <a:tcPr marL="9525" marR="9525" marT="0" marB="0" anchor="ctr"/>
                </a:tc>
                <a:tc>
                  <a:txBody>
                    <a:bodyPr/>
                    <a:lstStyle/>
                    <a:p>
                      <a:pPr algn="ctr" rtl="0" fontAlgn="ctr">
                        <a:buNone/>
                      </a:pPr>
                      <a:r>
                        <a:rPr lang="ru-KZ" sz="1100" b="1" i="0" u="none" strike="noStrike" dirty="0">
                          <a:solidFill>
                            <a:srgbClr val="000000"/>
                          </a:solidFill>
                          <a:effectLst/>
                          <a:latin typeface="Arial" panose="020B0604020202020204" pitchFamily="34" charset="0"/>
                        </a:rPr>
                        <a:t>10 080,8</a:t>
                      </a:r>
                    </a:p>
                  </a:txBody>
                  <a:tcPr marL="9525" marR="9525" marT="0" marB="0" anchor="ctr"/>
                </a:tc>
                <a:tc>
                  <a:txBody>
                    <a:bodyPr/>
                    <a:lstStyle/>
                    <a:p>
                      <a:pPr algn="ctr" rtl="0" fontAlgn="ctr">
                        <a:buNone/>
                      </a:pPr>
                      <a:r>
                        <a:rPr lang="ru-KZ" sz="1100" b="1" i="0" u="none" strike="noStrike" dirty="0">
                          <a:solidFill>
                            <a:srgbClr val="000000"/>
                          </a:solidFill>
                          <a:effectLst/>
                          <a:latin typeface="Arial" panose="020B0604020202020204" pitchFamily="34" charset="0"/>
                        </a:rPr>
                        <a:t>10 200,7</a:t>
                      </a:r>
                    </a:p>
                  </a:txBody>
                  <a:tcPr marL="9525" marR="9525" marT="0" marB="0" anchor="ctr"/>
                </a:tc>
                <a:tc>
                  <a:txBody>
                    <a:bodyPr/>
                    <a:lstStyle/>
                    <a:p>
                      <a:pPr algn="ctr" rtl="0" fontAlgn="ctr">
                        <a:buNone/>
                      </a:pPr>
                      <a:r>
                        <a:rPr lang="ru-KZ" sz="1100" b="1" i="0" u="none" strike="noStrike" dirty="0">
                          <a:solidFill>
                            <a:srgbClr val="000000"/>
                          </a:solidFill>
                          <a:effectLst/>
                          <a:latin typeface="Arial" panose="020B0604020202020204" pitchFamily="34" charset="0"/>
                        </a:rPr>
                        <a:t>10 337,9</a:t>
                      </a:r>
                    </a:p>
                  </a:txBody>
                  <a:tcPr marL="9525" marR="9525" marT="0" marB="0" anchor="ctr"/>
                </a:tc>
                <a:tc>
                  <a:txBody>
                    <a:bodyPr/>
                    <a:lstStyle/>
                    <a:p>
                      <a:pPr algn="ctr" rtl="0" fontAlgn="ctr">
                        <a:buNone/>
                      </a:pPr>
                      <a:r>
                        <a:rPr lang="ru-KZ" sz="1100" b="1" i="0" u="none" strike="noStrike" dirty="0">
                          <a:solidFill>
                            <a:srgbClr val="000000"/>
                          </a:solidFill>
                          <a:effectLst/>
                          <a:latin typeface="Arial" panose="020B0604020202020204" pitchFamily="34" charset="0"/>
                        </a:rPr>
                        <a:t>10 489,7</a:t>
                      </a:r>
                    </a:p>
                  </a:txBody>
                  <a:tcPr marL="9525" marR="9525" marT="0" marB="0" anchor="ctr"/>
                </a:tc>
                <a:tc>
                  <a:txBody>
                    <a:bodyPr/>
                    <a:lstStyle/>
                    <a:p>
                      <a:pPr algn="ctr" rtl="0" fontAlgn="ctr">
                        <a:buNone/>
                      </a:pPr>
                      <a:r>
                        <a:rPr lang="ru-KZ" sz="1100" b="1" i="0" u="none" strike="noStrike" dirty="0">
                          <a:solidFill>
                            <a:srgbClr val="000000"/>
                          </a:solidFill>
                          <a:effectLst/>
                          <a:latin typeface="Arial" panose="020B0604020202020204" pitchFamily="34" charset="0"/>
                        </a:rPr>
                        <a:t>10 635,3</a:t>
                      </a:r>
                    </a:p>
                  </a:txBody>
                  <a:tcPr marL="9525" marR="9525" marT="0" marB="0" anchor="ctr"/>
                </a:tc>
                <a:tc>
                  <a:txBody>
                    <a:bodyPr/>
                    <a:lstStyle/>
                    <a:p>
                      <a:pPr algn="ctr" rtl="0" fontAlgn="ctr">
                        <a:buNone/>
                      </a:pPr>
                      <a:r>
                        <a:rPr lang="ru-KZ" sz="1100" b="1" i="0" u="none" strike="noStrike" dirty="0">
                          <a:solidFill>
                            <a:srgbClr val="000000"/>
                          </a:solidFill>
                          <a:effectLst/>
                          <a:latin typeface="Arial" panose="020B0604020202020204" pitchFamily="34" charset="0"/>
                        </a:rPr>
                        <a:t>10 752,9</a:t>
                      </a:r>
                    </a:p>
                  </a:txBody>
                  <a:tcPr marL="9525" marR="9525" marT="0" marB="0" anchor="ctr"/>
                </a:tc>
                <a:tc>
                  <a:txBody>
                    <a:bodyPr/>
                    <a:lstStyle/>
                    <a:p>
                      <a:pPr algn="ctr" rtl="0" fontAlgn="ctr">
                        <a:buNone/>
                      </a:pPr>
                      <a:r>
                        <a:rPr lang="ru-KZ" sz="1100" b="1" i="0" u="none" strike="noStrike" dirty="0">
                          <a:solidFill>
                            <a:srgbClr val="000000"/>
                          </a:solidFill>
                          <a:effectLst/>
                          <a:latin typeface="Arial" panose="020B0604020202020204" pitchFamily="34" charset="0"/>
                        </a:rPr>
                        <a:t>10 876,7</a:t>
                      </a:r>
                    </a:p>
                  </a:txBody>
                  <a:tcPr marL="9525" marR="9525" marT="0" marB="0" anchor="ctr"/>
                </a:tc>
                <a:tc>
                  <a:txBody>
                    <a:bodyPr/>
                    <a:lstStyle/>
                    <a:p>
                      <a:pPr algn="ctr" rtl="0" fontAlgn="ctr">
                        <a:buNone/>
                      </a:pPr>
                      <a:r>
                        <a:rPr lang="ru-KZ" sz="1100" b="1" i="0" u="none" strike="noStrike" dirty="0">
                          <a:solidFill>
                            <a:srgbClr val="000000"/>
                          </a:solidFill>
                          <a:effectLst/>
                          <a:latin typeface="Arial" panose="020B0604020202020204" pitchFamily="34" charset="0"/>
                        </a:rPr>
                        <a:t>11 009,2</a:t>
                      </a:r>
                    </a:p>
                  </a:txBody>
                  <a:tcPr marL="9525" marR="9525" marT="0" marB="0" anchor="ctr"/>
                </a:tc>
                <a:extLst>
                  <a:ext uri="{0D108BD9-81ED-4DB2-BD59-A6C34878D82A}">
                    <a16:rowId xmlns:a16="http://schemas.microsoft.com/office/drawing/2014/main" val="1350168237"/>
                  </a:ext>
                </a:extLst>
              </a:tr>
              <a:tr h="212315">
                <a:tc>
                  <a:txBody>
                    <a:bodyPr/>
                    <a:lstStyle/>
                    <a:p>
                      <a:pPr marL="216000"/>
                      <a:r>
                        <a:rPr lang="ru-RU" sz="1100" dirty="0" err="1">
                          <a:effectLst/>
                        </a:rPr>
                        <a:t>Жұмыспен</a:t>
                      </a:r>
                      <a:r>
                        <a:rPr lang="ru-RU" sz="1100" dirty="0">
                          <a:effectLst/>
                        </a:rPr>
                        <a:t> </a:t>
                      </a:r>
                      <a:r>
                        <a:rPr lang="ru-RU" sz="1100" dirty="0" err="1">
                          <a:effectLst/>
                        </a:rPr>
                        <a:t>қамтылғандар</a:t>
                      </a:r>
                      <a:r>
                        <a:rPr lang="ru-RU" sz="1100" dirty="0">
                          <a:effectLst/>
                        </a:rPr>
                        <a:t> саны, </a:t>
                      </a:r>
                      <a:r>
                        <a:rPr lang="ru-RU" sz="1100" dirty="0" err="1">
                          <a:effectLst/>
                        </a:rPr>
                        <a:t>мың</a:t>
                      </a:r>
                      <a:r>
                        <a:rPr lang="ru-RU" sz="1100" dirty="0">
                          <a:effectLst/>
                        </a:rPr>
                        <a:t>.</a:t>
                      </a:r>
                      <a:endParaRPr lang="ru-KZ" sz="1100" dirty="0"/>
                    </a:p>
                  </a:txBody>
                  <a:tcPr/>
                </a:tc>
                <a:tc>
                  <a:txBody>
                    <a:bodyPr/>
                    <a:lstStyle/>
                    <a:p>
                      <a:pPr algn="ctr" rtl="0" fontAlgn="ctr"/>
                      <a:r>
                        <a:rPr lang="ru-KZ" sz="1100" b="0" i="0" u="none" strike="noStrike">
                          <a:solidFill>
                            <a:srgbClr val="000000"/>
                          </a:solidFill>
                          <a:effectLst/>
                          <a:latin typeface="Arial" panose="020B0604020202020204" pitchFamily="34" charset="0"/>
                        </a:rPr>
                        <a:t>9 370,3</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9 432,3</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9 511,1</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9 637,2</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9 762,0</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9 893,3</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10 049,1</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10 188,7</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10 312,0</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10 441,6</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10 579,8</a:t>
                      </a:r>
                    </a:p>
                  </a:txBody>
                  <a:tcPr marL="9525" marR="9525" marT="0" marB="0" anchor="ctr"/>
                </a:tc>
                <a:extLst>
                  <a:ext uri="{0D108BD9-81ED-4DB2-BD59-A6C34878D82A}">
                    <a16:rowId xmlns:a16="http://schemas.microsoft.com/office/drawing/2014/main" val="1308679610"/>
                  </a:ext>
                </a:extLst>
              </a:tr>
              <a:tr h="212315">
                <a:tc>
                  <a:txBody>
                    <a:bodyPr/>
                    <a:lstStyle/>
                    <a:p>
                      <a:pPr marL="432000"/>
                      <a:r>
                        <a:rPr lang="ru-RU" sz="1000" dirty="0" err="1">
                          <a:effectLst/>
                        </a:rPr>
                        <a:t>жалдамалы</a:t>
                      </a:r>
                      <a:r>
                        <a:rPr lang="ru-RU" sz="1000" dirty="0">
                          <a:effectLst/>
                        </a:rPr>
                        <a:t> </a:t>
                      </a:r>
                      <a:r>
                        <a:rPr lang="ru-RU" sz="1000" dirty="0" err="1">
                          <a:effectLst/>
                        </a:rPr>
                        <a:t>қызметкерлер</a:t>
                      </a:r>
                      <a:r>
                        <a:rPr lang="ru-RU" sz="1000" dirty="0">
                          <a:effectLst/>
                        </a:rPr>
                        <a:t>, </a:t>
                      </a:r>
                      <a:r>
                        <a:rPr lang="ru-RU" sz="1000" dirty="0" err="1">
                          <a:effectLst/>
                        </a:rPr>
                        <a:t>мың</a:t>
                      </a:r>
                      <a:r>
                        <a:rPr lang="ru-RU" sz="1000" dirty="0">
                          <a:effectLst/>
                        </a:rPr>
                        <a:t>.</a:t>
                      </a:r>
                      <a:endParaRPr lang="ru-KZ" sz="1000" dirty="0"/>
                    </a:p>
                  </a:txBody>
                  <a:tcPr/>
                </a:tc>
                <a:tc>
                  <a:txBody>
                    <a:bodyPr/>
                    <a:lstStyle/>
                    <a:p>
                      <a:pPr algn="ctr" rtl="0" fontAlgn="ctr"/>
                      <a:r>
                        <a:rPr lang="ru-KZ" sz="1000" b="0" i="0" u="none" strike="noStrike">
                          <a:solidFill>
                            <a:srgbClr val="000000"/>
                          </a:solidFill>
                          <a:effectLst/>
                          <a:latin typeface="Arial" panose="020B0604020202020204" pitchFamily="34" charset="0"/>
                        </a:rPr>
                        <a:t>7 160,9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7 352,0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7 546,5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7 744,3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7 954,5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8 182,9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8 421,3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8 665,8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8 920,9</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9 185,0</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9 461,6</a:t>
                      </a:r>
                    </a:p>
                  </a:txBody>
                  <a:tcPr marL="9525" marR="9525" marT="0" marB="0" anchor="ctr"/>
                </a:tc>
                <a:extLst>
                  <a:ext uri="{0D108BD9-81ED-4DB2-BD59-A6C34878D82A}">
                    <a16:rowId xmlns:a16="http://schemas.microsoft.com/office/drawing/2014/main" val="3407328148"/>
                  </a:ext>
                </a:extLst>
              </a:tr>
              <a:tr h="212315">
                <a:tc>
                  <a:txBody>
                    <a:bodyPr/>
                    <a:lstStyle/>
                    <a:p>
                      <a:pPr marL="432000"/>
                      <a:r>
                        <a:rPr lang="ru-RU" sz="1000" dirty="0" err="1"/>
                        <a:t>жұмыспен</a:t>
                      </a:r>
                      <a:r>
                        <a:rPr lang="ru-RU" sz="1000" dirty="0"/>
                        <a:t> </a:t>
                      </a:r>
                      <a:r>
                        <a:rPr lang="ru-RU" sz="1000" dirty="0" err="1"/>
                        <a:t>қамтылған</a:t>
                      </a:r>
                      <a:r>
                        <a:rPr lang="ru-RU" sz="1000" dirty="0"/>
                        <a:t> </a:t>
                      </a:r>
                      <a:r>
                        <a:rPr lang="ru-RU" sz="1000" dirty="0" err="1"/>
                        <a:t>басқа</a:t>
                      </a:r>
                      <a:r>
                        <a:rPr lang="ru-RU" sz="1000" dirty="0"/>
                        <a:t> </a:t>
                      </a:r>
                      <a:r>
                        <a:rPr lang="ru-RU" sz="1000" dirty="0" err="1"/>
                        <a:t>категор</a:t>
                      </a:r>
                      <a:r>
                        <a:rPr lang="ru-RU" sz="1000" dirty="0"/>
                        <a:t>., </a:t>
                      </a:r>
                      <a:r>
                        <a:rPr lang="ru-RU" sz="1000" dirty="0" err="1">
                          <a:effectLst/>
                        </a:rPr>
                        <a:t>мың</a:t>
                      </a:r>
                      <a:r>
                        <a:rPr lang="ru-RU" sz="1000" dirty="0"/>
                        <a:t>.</a:t>
                      </a:r>
                      <a:endParaRPr lang="ru-KZ" sz="1000" dirty="0"/>
                    </a:p>
                  </a:txBody>
                  <a:tcPr/>
                </a:tc>
                <a:tc>
                  <a:txBody>
                    <a:bodyPr/>
                    <a:lstStyle/>
                    <a:p>
                      <a:pPr algn="ctr" rtl="0" fontAlgn="ctr"/>
                      <a:r>
                        <a:rPr lang="ru-KZ" sz="1000" b="0" i="0" u="none" strike="noStrike" dirty="0">
                          <a:solidFill>
                            <a:srgbClr val="000000"/>
                          </a:solidFill>
                          <a:effectLst/>
                          <a:latin typeface="Arial" panose="020B0604020202020204" pitchFamily="34" charset="0"/>
                        </a:rPr>
                        <a:t>2 209,3</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2 080,3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1 964,6</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1 892,9</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1 807,5</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1 710,4</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1 627,9</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1 522,8</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1 391,1</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1 256,6</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1 118,2</a:t>
                      </a:r>
                    </a:p>
                  </a:txBody>
                  <a:tcPr marL="9525" marR="9525" marT="0" marB="0" anchor="ctr"/>
                </a:tc>
                <a:extLst>
                  <a:ext uri="{0D108BD9-81ED-4DB2-BD59-A6C34878D82A}">
                    <a16:rowId xmlns:a16="http://schemas.microsoft.com/office/drawing/2014/main" val="367001710"/>
                  </a:ext>
                </a:extLst>
              </a:tr>
              <a:tr h="212315">
                <a:tc>
                  <a:txBody>
                    <a:bodyPr/>
                    <a:lstStyle/>
                    <a:p>
                      <a:pPr marL="216000"/>
                      <a:r>
                        <a:rPr lang="ru-RU" sz="1100" dirty="0" err="1"/>
                        <a:t>Жұмыссыз</a:t>
                      </a:r>
                      <a:r>
                        <a:rPr lang="ru-RU" sz="1100" dirty="0"/>
                        <a:t> </a:t>
                      </a:r>
                      <a:r>
                        <a:rPr lang="ru-RU" sz="1100" dirty="0" err="1"/>
                        <a:t>халық</a:t>
                      </a:r>
                      <a:r>
                        <a:rPr lang="ru-RU" sz="1100" dirty="0"/>
                        <a:t>, </a:t>
                      </a:r>
                      <a:r>
                        <a:rPr lang="ru-RU" sz="1100" dirty="0" err="1"/>
                        <a:t>мың</a:t>
                      </a:r>
                      <a:r>
                        <a:rPr lang="ru-RU" sz="1100" dirty="0"/>
                        <a:t>.</a:t>
                      </a:r>
                      <a:endParaRPr lang="ru-KZ" sz="1100" dirty="0"/>
                    </a:p>
                  </a:txBody>
                  <a:tcPr/>
                </a:tc>
                <a:tc>
                  <a:txBody>
                    <a:bodyPr/>
                    <a:lstStyle/>
                    <a:p>
                      <a:pPr algn="ctr" rtl="0" fontAlgn="ctr"/>
                      <a:r>
                        <a:rPr lang="ru-KZ" sz="1100" b="0" i="0" u="none" strike="noStrike">
                          <a:solidFill>
                            <a:srgbClr val="000000"/>
                          </a:solidFill>
                          <a:effectLst/>
                          <a:latin typeface="Arial" panose="020B0604020202020204" pitchFamily="34" charset="0"/>
                        </a:rPr>
                        <a:t>462,1</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454,8</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448,2</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443,6</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438,6</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444,5</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440,6</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446,7</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440,9</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435,1</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429,4</a:t>
                      </a:r>
                    </a:p>
                  </a:txBody>
                  <a:tcPr marL="9525" marR="9525" marT="0" marB="0" anchor="ctr"/>
                </a:tc>
                <a:extLst>
                  <a:ext uri="{0D108BD9-81ED-4DB2-BD59-A6C34878D82A}">
                    <a16:rowId xmlns:a16="http://schemas.microsoft.com/office/drawing/2014/main" val="1154390369"/>
                  </a:ext>
                </a:extLst>
              </a:tr>
              <a:tr h="212315">
                <a:tc>
                  <a:txBody>
                    <a:bodyPr/>
                    <a:lstStyle/>
                    <a:p>
                      <a:r>
                        <a:rPr lang="ru-RU" sz="1000" i="1" dirty="0" err="1"/>
                        <a:t>Жұмыссыздық</a:t>
                      </a:r>
                      <a:r>
                        <a:rPr lang="ru-RU" sz="1000" i="1" dirty="0"/>
                        <a:t> </a:t>
                      </a:r>
                      <a:r>
                        <a:rPr lang="ru-RU" sz="1000" i="1" dirty="0" err="1"/>
                        <a:t>деңгейі</a:t>
                      </a:r>
                      <a:r>
                        <a:rPr lang="ru-RU" sz="1000" i="1" dirty="0"/>
                        <a:t>, %</a:t>
                      </a:r>
                      <a:endParaRPr lang="ru-KZ" sz="1000" i="1" dirty="0"/>
                    </a:p>
                  </a:txBody>
                  <a:tcPr/>
                </a:tc>
                <a:tc>
                  <a:txBody>
                    <a:bodyPr/>
                    <a:lstStyle/>
                    <a:p>
                      <a:pPr algn="ctr" rtl="0" fontAlgn="ctr"/>
                      <a:r>
                        <a:rPr lang="ru-KZ" sz="1000" b="0" i="1"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4,6</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4,5</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4,4</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4,3</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4,3</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4,2</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4,2</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4,1</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4,0</a:t>
                      </a:r>
                    </a:p>
                  </a:txBody>
                  <a:tcPr marL="9525" marR="9525" marT="0" marB="0" anchor="ctr"/>
                </a:tc>
                <a:tc>
                  <a:txBody>
                    <a:bodyPr/>
                    <a:lstStyle/>
                    <a:p>
                      <a:pPr algn="ctr" rtl="0" fontAlgn="ctr"/>
                      <a:r>
                        <a:rPr lang="ru-KZ" sz="1000" b="0" i="1" u="none" strike="noStrike" dirty="0">
                          <a:solidFill>
                            <a:srgbClr val="000000"/>
                          </a:solidFill>
                          <a:effectLst/>
                          <a:latin typeface="Arial" panose="020B0604020202020204" pitchFamily="34" charset="0"/>
                        </a:rPr>
                        <a:t>3,9</a:t>
                      </a:r>
                    </a:p>
                  </a:txBody>
                  <a:tcPr marL="9525" marR="9525" marT="0" marB="0" anchor="ctr"/>
                </a:tc>
                <a:extLst>
                  <a:ext uri="{0D108BD9-81ED-4DB2-BD59-A6C34878D82A}">
                    <a16:rowId xmlns:a16="http://schemas.microsoft.com/office/drawing/2014/main" val="530311853"/>
                  </a:ext>
                </a:extLst>
              </a:tr>
            </a:tbl>
          </a:graphicData>
        </a:graphic>
      </p:graphicFrame>
      <p:graphicFrame>
        <p:nvGraphicFramePr>
          <p:cNvPr id="34" name="Таблица 33">
            <a:extLst>
              <a:ext uri="{FF2B5EF4-FFF2-40B4-BE49-F238E27FC236}">
                <a16:creationId xmlns:a16="http://schemas.microsoft.com/office/drawing/2014/main" id="{383ABACF-0945-F734-3E25-BB3667F17442}"/>
              </a:ext>
            </a:extLst>
          </p:cNvPr>
          <p:cNvGraphicFramePr>
            <a:graphicFrameLocks noGrp="1"/>
          </p:cNvGraphicFramePr>
          <p:nvPr>
            <p:extLst>
              <p:ext uri="{D42A27DB-BD31-4B8C-83A1-F6EECF244321}">
                <p14:modId xmlns:p14="http://schemas.microsoft.com/office/powerpoint/2010/main" val="2667294041"/>
              </p:ext>
            </p:extLst>
          </p:nvPr>
        </p:nvGraphicFramePr>
        <p:xfrm>
          <a:off x="83997" y="4660769"/>
          <a:ext cx="12024005" cy="1832760"/>
        </p:xfrm>
        <a:graphic>
          <a:graphicData uri="http://schemas.openxmlformats.org/drawingml/2006/table">
            <a:tbl>
              <a:tblPr firstRow="1" bandRow="1">
                <a:tableStyleId>{93296810-A885-4BE3-A3E7-6D5BEEA58F35}</a:tableStyleId>
              </a:tblPr>
              <a:tblGrid>
                <a:gridCol w="3475443">
                  <a:extLst>
                    <a:ext uri="{9D8B030D-6E8A-4147-A177-3AD203B41FA5}">
                      <a16:colId xmlns:a16="http://schemas.microsoft.com/office/drawing/2014/main" val="1488181075"/>
                    </a:ext>
                  </a:extLst>
                </a:gridCol>
                <a:gridCol w="777142">
                  <a:extLst>
                    <a:ext uri="{9D8B030D-6E8A-4147-A177-3AD203B41FA5}">
                      <a16:colId xmlns:a16="http://schemas.microsoft.com/office/drawing/2014/main" val="77883816"/>
                    </a:ext>
                  </a:extLst>
                </a:gridCol>
                <a:gridCol w="777142">
                  <a:extLst>
                    <a:ext uri="{9D8B030D-6E8A-4147-A177-3AD203B41FA5}">
                      <a16:colId xmlns:a16="http://schemas.microsoft.com/office/drawing/2014/main" val="648078391"/>
                    </a:ext>
                  </a:extLst>
                </a:gridCol>
                <a:gridCol w="777142">
                  <a:extLst>
                    <a:ext uri="{9D8B030D-6E8A-4147-A177-3AD203B41FA5}">
                      <a16:colId xmlns:a16="http://schemas.microsoft.com/office/drawing/2014/main" val="2931234522"/>
                    </a:ext>
                  </a:extLst>
                </a:gridCol>
                <a:gridCol w="777142">
                  <a:extLst>
                    <a:ext uri="{9D8B030D-6E8A-4147-A177-3AD203B41FA5}">
                      <a16:colId xmlns:a16="http://schemas.microsoft.com/office/drawing/2014/main" val="1775351647"/>
                    </a:ext>
                  </a:extLst>
                </a:gridCol>
                <a:gridCol w="777142">
                  <a:extLst>
                    <a:ext uri="{9D8B030D-6E8A-4147-A177-3AD203B41FA5}">
                      <a16:colId xmlns:a16="http://schemas.microsoft.com/office/drawing/2014/main" val="4195821300"/>
                    </a:ext>
                  </a:extLst>
                </a:gridCol>
                <a:gridCol w="777142">
                  <a:extLst>
                    <a:ext uri="{9D8B030D-6E8A-4147-A177-3AD203B41FA5}">
                      <a16:colId xmlns:a16="http://schemas.microsoft.com/office/drawing/2014/main" val="1749031245"/>
                    </a:ext>
                  </a:extLst>
                </a:gridCol>
                <a:gridCol w="777142">
                  <a:extLst>
                    <a:ext uri="{9D8B030D-6E8A-4147-A177-3AD203B41FA5}">
                      <a16:colId xmlns:a16="http://schemas.microsoft.com/office/drawing/2014/main" val="1757723772"/>
                    </a:ext>
                  </a:extLst>
                </a:gridCol>
                <a:gridCol w="777142">
                  <a:extLst>
                    <a:ext uri="{9D8B030D-6E8A-4147-A177-3AD203B41FA5}">
                      <a16:colId xmlns:a16="http://schemas.microsoft.com/office/drawing/2014/main" val="1282513368"/>
                    </a:ext>
                  </a:extLst>
                </a:gridCol>
                <a:gridCol w="777142">
                  <a:extLst>
                    <a:ext uri="{9D8B030D-6E8A-4147-A177-3AD203B41FA5}">
                      <a16:colId xmlns:a16="http://schemas.microsoft.com/office/drawing/2014/main" val="2766681890"/>
                    </a:ext>
                  </a:extLst>
                </a:gridCol>
                <a:gridCol w="777142">
                  <a:extLst>
                    <a:ext uri="{9D8B030D-6E8A-4147-A177-3AD203B41FA5}">
                      <a16:colId xmlns:a16="http://schemas.microsoft.com/office/drawing/2014/main" val="2531879693"/>
                    </a:ext>
                  </a:extLst>
                </a:gridCol>
                <a:gridCol w="777142">
                  <a:extLst>
                    <a:ext uri="{9D8B030D-6E8A-4147-A177-3AD203B41FA5}">
                      <a16:colId xmlns:a16="http://schemas.microsoft.com/office/drawing/2014/main" val="577086934"/>
                    </a:ext>
                  </a:extLst>
                </a:gridCol>
              </a:tblGrid>
              <a:tr h="324000">
                <a:tc>
                  <a:txBody>
                    <a:bodyPr/>
                    <a:lstStyle/>
                    <a:p>
                      <a:r>
                        <a:rPr lang="ru-RU" sz="1200" b="1" dirty="0" err="1"/>
                        <a:t>Пессимистік</a:t>
                      </a:r>
                      <a:r>
                        <a:rPr lang="ru-RU" sz="1200" b="1" dirty="0"/>
                        <a:t> сценарий</a:t>
                      </a:r>
                      <a:endParaRPr lang="ru-KZ" sz="1200" b="1" dirty="0"/>
                    </a:p>
                  </a:txBody>
                  <a:tcPr marT="0" marB="0" anchor="ctr"/>
                </a:tc>
                <a:tc>
                  <a:txBody>
                    <a:bodyPr/>
                    <a:lstStyle/>
                    <a:p>
                      <a:pPr algn="ctr"/>
                      <a:r>
                        <a:rPr lang="ru-RU" sz="1200" b="1" dirty="0"/>
                        <a:t>2025</a:t>
                      </a:r>
                      <a:endParaRPr lang="ru-KZ" sz="1200" b="1" dirty="0"/>
                    </a:p>
                  </a:txBody>
                  <a:tcPr marT="0" marB="0" anchor="ctr"/>
                </a:tc>
                <a:tc>
                  <a:txBody>
                    <a:bodyPr/>
                    <a:lstStyle/>
                    <a:p>
                      <a:pPr algn="ctr"/>
                      <a:r>
                        <a:rPr lang="ru-RU" sz="1200" b="1" dirty="0"/>
                        <a:t>2026</a:t>
                      </a:r>
                      <a:endParaRPr lang="ru-KZ" sz="1200" b="1" dirty="0"/>
                    </a:p>
                  </a:txBody>
                  <a:tcPr marT="0" marB="0" anchor="ctr"/>
                </a:tc>
                <a:tc>
                  <a:txBody>
                    <a:bodyPr/>
                    <a:lstStyle/>
                    <a:p>
                      <a:pPr algn="ctr"/>
                      <a:r>
                        <a:rPr lang="ru-RU" sz="1200" b="1" dirty="0"/>
                        <a:t>2027</a:t>
                      </a:r>
                      <a:endParaRPr lang="ru-KZ" sz="1200" b="1" dirty="0"/>
                    </a:p>
                  </a:txBody>
                  <a:tcPr marT="0" marB="0" anchor="ctr"/>
                </a:tc>
                <a:tc>
                  <a:txBody>
                    <a:bodyPr/>
                    <a:lstStyle/>
                    <a:p>
                      <a:pPr algn="ctr"/>
                      <a:r>
                        <a:rPr lang="ru-RU" sz="1200" b="1" dirty="0"/>
                        <a:t>2028</a:t>
                      </a:r>
                      <a:endParaRPr lang="ru-KZ" sz="1200" b="1" dirty="0"/>
                    </a:p>
                  </a:txBody>
                  <a:tcPr marT="0" marB="0" anchor="ctr"/>
                </a:tc>
                <a:tc>
                  <a:txBody>
                    <a:bodyPr/>
                    <a:lstStyle/>
                    <a:p>
                      <a:pPr algn="ctr"/>
                      <a:r>
                        <a:rPr lang="ru-RU" sz="1200" b="1" dirty="0"/>
                        <a:t>2029</a:t>
                      </a:r>
                      <a:endParaRPr lang="ru-KZ" sz="1200" b="1" dirty="0"/>
                    </a:p>
                  </a:txBody>
                  <a:tcPr marT="0" marB="0" anchor="ctr"/>
                </a:tc>
                <a:tc>
                  <a:txBody>
                    <a:bodyPr/>
                    <a:lstStyle/>
                    <a:p>
                      <a:pPr algn="ctr"/>
                      <a:r>
                        <a:rPr lang="ru-RU" sz="1200" b="1" dirty="0"/>
                        <a:t>2030</a:t>
                      </a:r>
                      <a:endParaRPr lang="ru-KZ" sz="1200" b="1" dirty="0"/>
                    </a:p>
                  </a:txBody>
                  <a:tcPr marT="0" marB="0" anchor="ctr"/>
                </a:tc>
                <a:tc>
                  <a:txBody>
                    <a:bodyPr/>
                    <a:lstStyle/>
                    <a:p>
                      <a:pPr algn="ctr"/>
                      <a:r>
                        <a:rPr lang="ru-RU" sz="1200" b="1" dirty="0"/>
                        <a:t>2031</a:t>
                      </a:r>
                      <a:endParaRPr lang="ru-KZ" sz="1200" b="1" dirty="0"/>
                    </a:p>
                  </a:txBody>
                  <a:tcPr marT="0" marB="0" anchor="ctr"/>
                </a:tc>
                <a:tc>
                  <a:txBody>
                    <a:bodyPr/>
                    <a:lstStyle/>
                    <a:p>
                      <a:pPr algn="ctr"/>
                      <a:r>
                        <a:rPr lang="ru-RU" sz="1200" b="1" dirty="0"/>
                        <a:t>2032</a:t>
                      </a:r>
                      <a:endParaRPr lang="ru-KZ" sz="1200" b="1" dirty="0"/>
                    </a:p>
                  </a:txBody>
                  <a:tcPr marT="0" marB="0" anchor="ctr"/>
                </a:tc>
                <a:tc>
                  <a:txBody>
                    <a:bodyPr/>
                    <a:lstStyle/>
                    <a:p>
                      <a:pPr algn="ctr"/>
                      <a:r>
                        <a:rPr lang="ru-RU" sz="1200" b="1" dirty="0"/>
                        <a:t>2033</a:t>
                      </a:r>
                      <a:endParaRPr lang="ru-KZ" sz="1200" b="1" dirty="0"/>
                    </a:p>
                  </a:txBody>
                  <a:tcPr marT="0" marB="0" anchor="ctr"/>
                </a:tc>
                <a:tc>
                  <a:txBody>
                    <a:bodyPr/>
                    <a:lstStyle/>
                    <a:p>
                      <a:pPr algn="ctr"/>
                      <a:r>
                        <a:rPr lang="ru-RU" sz="1200" b="1" dirty="0"/>
                        <a:t>2034</a:t>
                      </a:r>
                      <a:endParaRPr lang="ru-KZ" sz="1200" b="1" dirty="0"/>
                    </a:p>
                  </a:txBody>
                  <a:tcPr marT="0" marB="0" anchor="ctr"/>
                </a:tc>
                <a:tc>
                  <a:txBody>
                    <a:bodyPr/>
                    <a:lstStyle/>
                    <a:p>
                      <a:pPr algn="ctr"/>
                      <a:r>
                        <a:rPr lang="ru-RU" sz="1200" b="1" dirty="0"/>
                        <a:t>2035</a:t>
                      </a:r>
                      <a:endParaRPr lang="ru-KZ" sz="1200" b="1" dirty="0"/>
                    </a:p>
                  </a:txBody>
                  <a:tcPr marT="0" marB="0" anchor="ctr"/>
                </a:tc>
                <a:extLst>
                  <a:ext uri="{0D108BD9-81ED-4DB2-BD59-A6C34878D82A}">
                    <a16:rowId xmlns:a16="http://schemas.microsoft.com/office/drawing/2014/main" val="1629619849"/>
                  </a:ext>
                </a:extLst>
              </a:tr>
              <a:tr h="212315">
                <a:tc>
                  <a:txBody>
                    <a:bodyPr/>
                    <a:lstStyle/>
                    <a:p>
                      <a:r>
                        <a:rPr lang="ru-RU" sz="1100" b="1" i="0" u="none" strike="noStrike" cap="none" dirty="0" err="1">
                          <a:solidFill>
                            <a:schemeClr val="dk1"/>
                          </a:solidFill>
                          <a:latin typeface="+mn-lt"/>
                          <a:ea typeface="+mn-ea"/>
                          <a:cs typeface="+mn-cs"/>
                          <a:sym typeface="Arial"/>
                        </a:rPr>
                        <a:t>Жұмыс</a:t>
                      </a:r>
                      <a:r>
                        <a:rPr lang="ru-RU" sz="1100" b="1" i="0" u="none" strike="noStrike" cap="none" dirty="0">
                          <a:solidFill>
                            <a:schemeClr val="dk1"/>
                          </a:solidFill>
                          <a:latin typeface="+mn-lt"/>
                          <a:ea typeface="+mn-ea"/>
                          <a:cs typeface="+mn-cs"/>
                          <a:sym typeface="Arial"/>
                        </a:rPr>
                        <a:t> </a:t>
                      </a:r>
                      <a:r>
                        <a:rPr lang="ru-RU" sz="1100" b="1" i="0" u="none" strike="noStrike" cap="none" dirty="0" err="1">
                          <a:solidFill>
                            <a:schemeClr val="dk1"/>
                          </a:solidFill>
                          <a:latin typeface="+mn-lt"/>
                          <a:ea typeface="+mn-ea"/>
                          <a:cs typeface="+mn-cs"/>
                          <a:sym typeface="Arial"/>
                        </a:rPr>
                        <a:t>күшінің</a:t>
                      </a:r>
                      <a:r>
                        <a:rPr lang="ru-RU" sz="1100" b="1" i="0" u="none" strike="noStrike" cap="none" dirty="0">
                          <a:solidFill>
                            <a:schemeClr val="dk1"/>
                          </a:solidFill>
                          <a:latin typeface="+mn-lt"/>
                          <a:ea typeface="+mn-ea"/>
                          <a:cs typeface="+mn-cs"/>
                          <a:sym typeface="Arial"/>
                        </a:rPr>
                        <a:t> саны, </a:t>
                      </a:r>
                      <a:r>
                        <a:rPr lang="ru-RU" sz="1100" b="1" i="0" u="none" strike="noStrike" cap="none" dirty="0" err="1">
                          <a:solidFill>
                            <a:schemeClr val="dk1"/>
                          </a:solidFill>
                          <a:latin typeface="+mn-lt"/>
                          <a:ea typeface="+mn-ea"/>
                          <a:cs typeface="+mn-cs"/>
                          <a:sym typeface="Arial"/>
                        </a:rPr>
                        <a:t>мың</a:t>
                      </a:r>
                      <a:r>
                        <a:rPr lang="ru-RU" sz="1100" b="1" i="0" u="none" strike="noStrike" cap="none" dirty="0">
                          <a:solidFill>
                            <a:schemeClr val="dk1"/>
                          </a:solidFill>
                          <a:latin typeface="+mn-lt"/>
                          <a:ea typeface="+mn-ea"/>
                          <a:cs typeface="+mn-cs"/>
                          <a:sym typeface="Arial"/>
                        </a:rPr>
                        <a:t>.</a:t>
                      </a:r>
                      <a:endParaRPr lang="ru-KZ" sz="1100" b="1" i="0" u="none" strike="noStrike" cap="none" dirty="0">
                        <a:solidFill>
                          <a:schemeClr val="dk1"/>
                        </a:solidFill>
                        <a:latin typeface="+mn-lt"/>
                        <a:ea typeface="+mn-ea"/>
                        <a:cs typeface="+mn-cs"/>
                        <a:sym typeface="Arial"/>
                      </a:endParaRPr>
                    </a:p>
                  </a:txBody>
                  <a:tcPr/>
                </a:tc>
                <a:tc>
                  <a:txBody>
                    <a:bodyPr/>
                    <a:lstStyle/>
                    <a:p>
                      <a:pPr algn="ctr" rtl="0" fontAlgn="ctr"/>
                      <a:r>
                        <a:rPr lang="ru-KZ" sz="1100" b="1" i="0" u="none" strike="noStrike" dirty="0">
                          <a:solidFill>
                            <a:srgbClr val="000000"/>
                          </a:solidFill>
                          <a:effectLst/>
                          <a:latin typeface="Arial" panose="020B0604020202020204" pitchFamily="34" charset="0"/>
                        </a:rPr>
                        <a:t>9 592,5</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9 646,0</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9 716,4</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9 834,9</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9 951,9</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10 085,7</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10 233,9</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10 375,9</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10 490,6</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10 611,4</a:t>
                      </a:r>
                    </a:p>
                  </a:txBody>
                  <a:tcPr marL="9525" marR="9525" marT="0" marB="0" anchor="ctr"/>
                </a:tc>
                <a:tc>
                  <a:txBody>
                    <a:bodyPr/>
                    <a:lstStyle/>
                    <a:p>
                      <a:pPr algn="ctr" rtl="0" fontAlgn="ctr"/>
                      <a:r>
                        <a:rPr lang="ru-KZ" sz="1100" b="1" i="0" u="none" strike="noStrike" dirty="0">
                          <a:solidFill>
                            <a:srgbClr val="000000"/>
                          </a:solidFill>
                          <a:effectLst/>
                          <a:latin typeface="Arial" panose="020B0604020202020204" pitchFamily="34" charset="0"/>
                        </a:rPr>
                        <a:t>10 740,7</a:t>
                      </a:r>
                    </a:p>
                  </a:txBody>
                  <a:tcPr marL="9525" marR="9525" marT="0" marB="0" anchor="ctr"/>
                </a:tc>
                <a:extLst>
                  <a:ext uri="{0D108BD9-81ED-4DB2-BD59-A6C34878D82A}">
                    <a16:rowId xmlns:a16="http://schemas.microsoft.com/office/drawing/2014/main" val="1350168237"/>
                  </a:ext>
                </a:extLst>
              </a:tr>
              <a:tr h="212315">
                <a:tc>
                  <a:txBody>
                    <a:bodyPr/>
                    <a:lstStyle/>
                    <a:p>
                      <a:pPr marL="216000"/>
                      <a:r>
                        <a:rPr lang="ru-RU" sz="1100" dirty="0" err="1">
                          <a:effectLst/>
                        </a:rPr>
                        <a:t>Жұмыспен</a:t>
                      </a:r>
                      <a:r>
                        <a:rPr lang="ru-RU" sz="1100" dirty="0">
                          <a:effectLst/>
                        </a:rPr>
                        <a:t> </a:t>
                      </a:r>
                      <a:r>
                        <a:rPr lang="ru-RU" sz="1100" dirty="0" err="1">
                          <a:effectLst/>
                        </a:rPr>
                        <a:t>қамтылғандар</a:t>
                      </a:r>
                      <a:r>
                        <a:rPr lang="ru-RU" sz="1100" dirty="0">
                          <a:effectLst/>
                        </a:rPr>
                        <a:t> саны, </a:t>
                      </a:r>
                      <a:r>
                        <a:rPr lang="ru-RU" sz="1100" dirty="0" err="1">
                          <a:effectLst/>
                        </a:rPr>
                        <a:t>мың</a:t>
                      </a:r>
                      <a:r>
                        <a:rPr lang="ru-RU" sz="1100" dirty="0">
                          <a:effectLst/>
                        </a:rPr>
                        <a:t>.</a:t>
                      </a:r>
                      <a:endParaRPr lang="ru-KZ" sz="1100" dirty="0"/>
                    </a:p>
                  </a:txBody>
                  <a:tcPr/>
                </a:tc>
                <a:tc>
                  <a:txBody>
                    <a:bodyPr/>
                    <a:lstStyle/>
                    <a:p>
                      <a:pPr algn="ctr" rtl="0" fontAlgn="ctr"/>
                      <a:r>
                        <a:rPr lang="ru-KZ" sz="1100" b="0" i="0" u="none" strike="noStrike">
                          <a:solidFill>
                            <a:srgbClr val="000000"/>
                          </a:solidFill>
                          <a:effectLst/>
                          <a:latin typeface="Arial" panose="020B0604020202020204" pitchFamily="34" charset="0"/>
                        </a:rPr>
                        <a:t>9 141,7</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9 173,3</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9 220,9</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9 313,7</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9 404,5</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9 520,9</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9 650,5</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9 763,7</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9 850,6</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9 942,9</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10 042,5</a:t>
                      </a:r>
                    </a:p>
                  </a:txBody>
                  <a:tcPr marL="9525" marR="9525" marT="0" marB="0" anchor="ctr"/>
                </a:tc>
                <a:extLst>
                  <a:ext uri="{0D108BD9-81ED-4DB2-BD59-A6C34878D82A}">
                    <a16:rowId xmlns:a16="http://schemas.microsoft.com/office/drawing/2014/main" val="1308679610"/>
                  </a:ext>
                </a:extLst>
              </a:tr>
              <a:tr h="212315">
                <a:tc>
                  <a:txBody>
                    <a:bodyPr/>
                    <a:lstStyle/>
                    <a:p>
                      <a:pPr marL="432000"/>
                      <a:r>
                        <a:rPr lang="ru-RU" sz="1000" dirty="0" err="1">
                          <a:effectLst/>
                        </a:rPr>
                        <a:t>жалдамалы</a:t>
                      </a:r>
                      <a:r>
                        <a:rPr lang="ru-RU" sz="1000" dirty="0">
                          <a:effectLst/>
                        </a:rPr>
                        <a:t> </a:t>
                      </a:r>
                      <a:r>
                        <a:rPr lang="ru-RU" sz="1000" dirty="0" err="1">
                          <a:effectLst/>
                        </a:rPr>
                        <a:t>қызметкерлер</a:t>
                      </a:r>
                      <a:r>
                        <a:rPr lang="ru-RU" sz="1000" dirty="0">
                          <a:effectLst/>
                        </a:rPr>
                        <a:t>, </a:t>
                      </a:r>
                      <a:r>
                        <a:rPr lang="ru-RU" sz="1000" dirty="0" err="1">
                          <a:effectLst/>
                        </a:rPr>
                        <a:t>мың</a:t>
                      </a:r>
                      <a:r>
                        <a:rPr lang="ru-RU" sz="1000" dirty="0">
                          <a:effectLst/>
                        </a:rPr>
                        <a:t>.</a:t>
                      </a:r>
                      <a:endParaRPr lang="ru-KZ" sz="1000" dirty="0"/>
                    </a:p>
                  </a:txBody>
                  <a:tcPr/>
                </a:tc>
                <a:tc>
                  <a:txBody>
                    <a:bodyPr/>
                    <a:lstStyle/>
                    <a:p>
                      <a:pPr algn="ctr" rtl="0" fontAlgn="ctr"/>
                      <a:r>
                        <a:rPr lang="ru-KZ" sz="1000" b="0" i="0" u="none" strike="noStrike" dirty="0">
                          <a:solidFill>
                            <a:srgbClr val="000000"/>
                          </a:solidFill>
                          <a:effectLst/>
                          <a:latin typeface="Arial" panose="020B0604020202020204" pitchFamily="34" charset="0"/>
                        </a:rPr>
                        <a:t>7 100,7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7 179,5</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7 248,7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7 308,7</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7 367,4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7 425,6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7 483,4</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7 541,6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7 600,3</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7 659,6</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7 719,8</a:t>
                      </a:r>
                    </a:p>
                  </a:txBody>
                  <a:tcPr marL="9525" marR="9525" marT="0" marB="0" anchor="ctr"/>
                </a:tc>
                <a:extLst>
                  <a:ext uri="{0D108BD9-81ED-4DB2-BD59-A6C34878D82A}">
                    <a16:rowId xmlns:a16="http://schemas.microsoft.com/office/drawing/2014/main" val="3407328148"/>
                  </a:ext>
                </a:extLst>
              </a:tr>
              <a:tr h="212315">
                <a:tc>
                  <a:txBody>
                    <a:bodyPr/>
                    <a:lstStyle/>
                    <a:p>
                      <a:pPr marL="432000"/>
                      <a:r>
                        <a:rPr lang="ru-RU" sz="1000" dirty="0" err="1"/>
                        <a:t>жұмыспен</a:t>
                      </a:r>
                      <a:r>
                        <a:rPr lang="ru-RU" sz="1000" dirty="0"/>
                        <a:t> </a:t>
                      </a:r>
                      <a:r>
                        <a:rPr lang="ru-RU" sz="1000" dirty="0" err="1"/>
                        <a:t>қамтылған</a:t>
                      </a:r>
                      <a:r>
                        <a:rPr lang="ru-RU" sz="1000" dirty="0"/>
                        <a:t> </a:t>
                      </a:r>
                      <a:r>
                        <a:rPr lang="ru-RU" sz="1000" dirty="0" err="1"/>
                        <a:t>басқа</a:t>
                      </a:r>
                      <a:r>
                        <a:rPr lang="ru-RU" sz="1000" dirty="0"/>
                        <a:t> </a:t>
                      </a:r>
                      <a:r>
                        <a:rPr lang="ru-RU" sz="1000" dirty="0" err="1"/>
                        <a:t>категор</a:t>
                      </a:r>
                      <a:r>
                        <a:rPr lang="ru-RU" sz="1000" dirty="0"/>
                        <a:t>., </a:t>
                      </a:r>
                      <a:r>
                        <a:rPr lang="ru-RU" sz="1000" dirty="0" err="1">
                          <a:effectLst/>
                        </a:rPr>
                        <a:t>мың</a:t>
                      </a:r>
                      <a:r>
                        <a:rPr lang="ru-RU" sz="1000" dirty="0"/>
                        <a:t>.</a:t>
                      </a:r>
                      <a:endParaRPr lang="ru-KZ" sz="1000" dirty="0"/>
                    </a:p>
                  </a:txBody>
                  <a:tcPr/>
                </a:tc>
                <a:tc>
                  <a:txBody>
                    <a:bodyPr/>
                    <a:lstStyle/>
                    <a:p>
                      <a:pPr algn="ctr" rtl="0" fontAlgn="ctr"/>
                      <a:r>
                        <a:rPr lang="ru-KZ" sz="1000" b="0" i="0" u="none" strike="noStrike">
                          <a:solidFill>
                            <a:srgbClr val="000000"/>
                          </a:solidFill>
                          <a:effectLst/>
                          <a:latin typeface="Arial" panose="020B0604020202020204" pitchFamily="34" charset="0"/>
                        </a:rPr>
                        <a:t>2 041,0</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1 993,8</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1 972,2</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2 005,0</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2 037,2</a:t>
                      </a:r>
                    </a:p>
                  </a:txBody>
                  <a:tcPr marL="9525" marR="9525" marT="0" marB="0" anchor="ctr"/>
                </a:tc>
                <a:tc>
                  <a:txBody>
                    <a:bodyPr/>
                    <a:lstStyle/>
                    <a:p>
                      <a:pPr algn="ctr" rtl="0" fontAlgn="ctr"/>
                      <a:r>
                        <a:rPr lang="ru-KZ" sz="1000" b="0" i="0" u="none" strike="noStrike">
                          <a:solidFill>
                            <a:srgbClr val="000000"/>
                          </a:solidFill>
                          <a:effectLst/>
                          <a:latin typeface="Arial" panose="020B0604020202020204" pitchFamily="34" charset="0"/>
                        </a:rPr>
                        <a:t>2 095,3</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2 167,1</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2 222,2</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2 250,4</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2 283,2</a:t>
                      </a:r>
                    </a:p>
                  </a:txBody>
                  <a:tcPr marL="9525" marR="9525" marT="0" marB="0" anchor="ctr"/>
                </a:tc>
                <a:tc>
                  <a:txBody>
                    <a:bodyPr/>
                    <a:lstStyle/>
                    <a:p>
                      <a:pPr algn="ctr" rtl="0" fontAlgn="ctr"/>
                      <a:r>
                        <a:rPr lang="ru-KZ" sz="1000" b="0" i="0" u="none" strike="noStrike" dirty="0">
                          <a:solidFill>
                            <a:srgbClr val="000000"/>
                          </a:solidFill>
                          <a:effectLst/>
                          <a:latin typeface="Arial" panose="020B0604020202020204" pitchFamily="34" charset="0"/>
                        </a:rPr>
                        <a:t>2 322,7</a:t>
                      </a:r>
                    </a:p>
                  </a:txBody>
                  <a:tcPr marL="9525" marR="9525" marT="0" marB="0" anchor="ctr"/>
                </a:tc>
                <a:extLst>
                  <a:ext uri="{0D108BD9-81ED-4DB2-BD59-A6C34878D82A}">
                    <a16:rowId xmlns:a16="http://schemas.microsoft.com/office/drawing/2014/main" val="367001710"/>
                  </a:ext>
                </a:extLst>
              </a:tr>
              <a:tr h="212315">
                <a:tc>
                  <a:txBody>
                    <a:bodyPr/>
                    <a:lstStyle/>
                    <a:p>
                      <a:pPr marL="216000"/>
                      <a:r>
                        <a:rPr lang="ru-RU" sz="1100" dirty="0" err="1"/>
                        <a:t>Жұмыссыз</a:t>
                      </a:r>
                      <a:r>
                        <a:rPr lang="ru-RU" sz="1100" dirty="0"/>
                        <a:t> </a:t>
                      </a:r>
                      <a:r>
                        <a:rPr lang="ru-RU" sz="1100" dirty="0" err="1"/>
                        <a:t>халық</a:t>
                      </a:r>
                      <a:r>
                        <a:rPr lang="ru-RU" sz="1100" dirty="0"/>
                        <a:t>, </a:t>
                      </a:r>
                      <a:r>
                        <a:rPr lang="ru-RU" sz="1100" dirty="0" err="1"/>
                        <a:t>мың</a:t>
                      </a:r>
                      <a:r>
                        <a:rPr lang="ru-RU" sz="1100" dirty="0"/>
                        <a:t>.</a:t>
                      </a:r>
                      <a:endParaRPr lang="ru-KZ" sz="1100" dirty="0"/>
                    </a:p>
                  </a:txBody>
                  <a:tcPr/>
                </a:tc>
                <a:tc>
                  <a:txBody>
                    <a:bodyPr/>
                    <a:lstStyle/>
                    <a:p>
                      <a:pPr algn="ctr" rtl="0" fontAlgn="ctr"/>
                      <a:r>
                        <a:rPr lang="ru-KZ" sz="1100" b="0" i="0" u="none" strike="noStrike">
                          <a:solidFill>
                            <a:srgbClr val="000000"/>
                          </a:solidFill>
                          <a:effectLst/>
                          <a:latin typeface="Arial" panose="020B0604020202020204" pitchFamily="34" charset="0"/>
                        </a:rPr>
                        <a:t>450,8</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472,7</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495,5</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521,3</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547,4</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564,8</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583,3</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612,2</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639,9</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668,5</a:t>
                      </a:r>
                    </a:p>
                  </a:txBody>
                  <a:tcPr marL="9525" marR="9525" marT="0" marB="0" anchor="ctr"/>
                </a:tc>
                <a:tc>
                  <a:txBody>
                    <a:bodyPr/>
                    <a:lstStyle/>
                    <a:p>
                      <a:pPr algn="ctr" rtl="0" fontAlgn="ctr"/>
                      <a:r>
                        <a:rPr lang="ru-KZ" sz="1100" b="0" i="0" u="none" strike="noStrike">
                          <a:solidFill>
                            <a:srgbClr val="000000"/>
                          </a:solidFill>
                          <a:effectLst/>
                          <a:latin typeface="Arial" panose="020B0604020202020204" pitchFamily="34" charset="0"/>
                        </a:rPr>
                        <a:t>698,1</a:t>
                      </a:r>
                    </a:p>
                  </a:txBody>
                  <a:tcPr marL="9525" marR="9525" marT="0" marB="0" anchor="ctr"/>
                </a:tc>
                <a:extLst>
                  <a:ext uri="{0D108BD9-81ED-4DB2-BD59-A6C34878D82A}">
                    <a16:rowId xmlns:a16="http://schemas.microsoft.com/office/drawing/2014/main" val="1154390369"/>
                  </a:ext>
                </a:extLst>
              </a:tr>
              <a:tr h="212315">
                <a:tc>
                  <a:txBody>
                    <a:bodyPr/>
                    <a:lstStyle/>
                    <a:p>
                      <a:r>
                        <a:rPr lang="ru-RU" sz="1000" i="1" dirty="0" err="1"/>
                        <a:t>Жұмыссыздық</a:t>
                      </a:r>
                      <a:r>
                        <a:rPr lang="ru-RU" sz="1000" i="1" dirty="0"/>
                        <a:t> </a:t>
                      </a:r>
                      <a:r>
                        <a:rPr lang="ru-RU" sz="1000" i="1" dirty="0" err="1"/>
                        <a:t>деңгейі</a:t>
                      </a:r>
                      <a:r>
                        <a:rPr lang="ru-RU" sz="1000" i="1" dirty="0"/>
                        <a:t>, %</a:t>
                      </a:r>
                      <a:endParaRPr lang="ru-KZ" sz="1000" i="1" dirty="0"/>
                    </a:p>
                  </a:txBody>
                  <a:tcPr/>
                </a:tc>
                <a:tc>
                  <a:txBody>
                    <a:bodyPr/>
                    <a:lstStyle/>
                    <a:p>
                      <a:pPr algn="ctr" rtl="0" fontAlgn="ctr"/>
                      <a:r>
                        <a:rPr lang="ru-KZ" sz="1000" b="0" i="1" u="none" strike="noStrike">
                          <a:solidFill>
                            <a:srgbClr val="000000"/>
                          </a:solidFill>
                          <a:effectLst/>
                          <a:latin typeface="Arial" panose="020B0604020202020204" pitchFamily="34" charset="0"/>
                        </a:rPr>
                        <a:t>4,7</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4,9</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5,1</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5,3</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5,5</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5,6</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5,7</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5,9</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6,1</a:t>
                      </a:r>
                    </a:p>
                  </a:txBody>
                  <a:tcPr marL="9525" marR="9525" marT="0" marB="0" anchor="ctr"/>
                </a:tc>
                <a:tc>
                  <a:txBody>
                    <a:bodyPr/>
                    <a:lstStyle/>
                    <a:p>
                      <a:pPr algn="ctr" rtl="0" fontAlgn="ctr"/>
                      <a:r>
                        <a:rPr lang="ru-KZ" sz="1000" b="0" i="1" u="none" strike="noStrike">
                          <a:solidFill>
                            <a:srgbClr val="000000"/>
                          </a:solidFill>
                          <a:effectLst/>
                          <a:latin typeface="Arial" panose="020B0604020202020204" pitchFamily="34" charset="0"/>
                        </a:rPr>
                        <a:t>6,3</a:t>
                      </a:r>
                    </a:p>
                  </a:txBody>
                  <a:tcPr marL="9525" marR="9525" marT="0" marB="0" anchor="ctr"/>
                </a:tc>
                <a:tc>
                  <a:txBody>
                    <a:bodyPr/>
                    <a:lstStyle/>
                    <a:p>
                      <a:pPr algn="ctr" rtl="0" fontAlgn="ctr"/>
                      <a:r>
                        <a:rPr lang="ru-KZ" sz="1000" b="0" i="1" u="none" strike="noStrike" dirty="0">
                          <a:solidFill>
                            <a:srgbClr val="000000"/>
                          </a:solidFill>
                          <a:effectLst/>
                          <a:latin typeface="Arial" panose="020B0604020202020204" pitchFamily="34" charset="0"/>
                        </a:rPr>
                        <a:t>6,5</a:t>
                      </a:r>
                    </a:p>
                  </a:txBody>
                  <a:tcPr marL="9525" marR="9525" marT="0" marB="0" anchor="ctr"/>
                </a:tc>
                <a:extLst>
                  <a:ext uri="{0D108BD9-81ED-4DB2-BD59-A6C34878D82A}">
                    <a16:rowId xmlns:a16="http://schemas.microsoft.com/office/drawing/2014/main" val="530311853"/>
                  </a:ext>
                </a:extLst>
              </a:tr>
            </a:tbl>
          </a:graphicData>
        </a:graphic>
      </p:graphicFrame>
    </p:spTree>
    <p:extLst>
      <p:ext uri="{BB962C8B-B14F-4D97-AF65-F5344CB8AC3E}">
        <p14:creationId xmlns:p14="http://schemas.microsoft.com/office/powerpoint/2010/main" val="172472411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E5837D-B1AD-982A-34A6-C09DFE09A081}"/>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C70C6649-154D-A7CB-F5E6-3633F92FFD90}"/>
              </a:ext>
            </a:extLst>
          </p:cNvPr>
          <p:cNvSpPr>
            <a:spLocks noGrp="1"/>
          </p:cNvSpPr>
          <p:nvPr>
            <p:ph type="title"/>
          </p:nvPr>
        </p:nvSpPr>
        <p:spPr/>
        <p:txBody>
          <a:bodyPr/>
          <a:lstStyle/>
          <a:p>
            <a:r>
              <a:rPr lang="ru-RU" sz="2400" dirty="0" err="1"/>
              <a:t>Оптимистік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3) </a:t>
            </a:r>
            <a:endParaRPr lang="ru-KZ" sz="2400" dirty="0"/>
          </a:p>
        </p:txBody>
      </p:sp>
      <p:sp>
        <p:nvSpPr>
          <p:cNvPr id="3" name="Номер слайда 2">
            <a:extLst>
              <a:ext uri="{FF2B5EF4-FFF2-40B4-BE49-F238E27FC236}">
                <a16:creationId xmlns:a16="http://schemas.microsoft.com/office/drawing/2014/main" id="{8F318414-E243-2884-CA7D-D54084CFB0FB}"/>
              </a:ext>
            </a:extLst>
          </p:cNvPr>
          <p:cNvSpPr>
            <a:spLocks noGrp="1"/>
          </p:cNvSpPr>
          <p:nvPr>
            <p:ph type="sldNum" sz="quarter" idx="12"/>
          </p:nvPr>
        </p:nvSpPr>
        <p:spPr/>
        <p:txBody>
          <a:bodyPr/>
          <a:lstStyle/>
          <a:p>
            <a:r>
              <a:rPr lang="kk-KZ" dirty="0"/>
              <a:t>78-ден</a:t>
            </a:r>
            <a:r>
              <a:rPr lang="en-US" dirty="0"/>
              <a:t> </a:t>
            </a:r>
            <a:r>
              <a:rPr lang="ru-RU" dirty="0"/>
              <a:t> 60</a:t>
            </a:r>
          </a:p>
        </p:txBody>
      </p:sp>
      <p:graphicFrame>
        <p:nvGraphicFramePr>
          <p:cNvPr id="4" name="Таблица 3">
            <a:extLst>
              <a:ext uri="{FF2B5EF4-FFF2-40B4-BE49-F238E27FC236}">
                <a16:creationId xmlns:a16="http://schemas.microsoft.com/office/drawing/2014/main" id="{B418A6CB-02C9-D9BA-31E5-7FF1635745C8}"/>
              </a:ext>
            </a:extLst>
          </p:cNvPr>
          <p:cNvGraphicFramePr>
            <a:graphicFrameLocks noGrp="1"/>
          </p:cNvGraphicFramePr>
          <p:nvPr>
            <p:extLst>
              <p:ext uri="{D42A27DB-BD31-4B8C-83A1-F6EECF244321}">
                <p14:modId xmlns:p14="http://schemas.microsoft.com/office/powerpoint/2010/main" val="1401512160"/>
              </p:ext>
            </p:extLst>
          </p:nvPr>
        </p:nvGraphicFramePr>
        <p:xfrm>
          <a:off x="71998" y="862445"/>
          <a:ext cx="11880001" cy="5643132"/>
        </p:xfrm>
        <a:graphic>
          <a:graphicData uri="http://schemas.openxmlformats.org/drawingml/2006/table">
            <a:tbl>
              <a:tblPr bandRow="1">
                <a:tableStyleId>{F5AB1C69-6EDB-4FF4-983F-18BD219EF322}</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extLst>
                  <a:ext uri="{0D108BD9-81ED-4DB2-BD59-A6C34878D82A}">
                    <a16:rowId xmlns:a16="http://schemas.microsoft.com/office/drawing/2014/main" val="302640625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51</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7533-1</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Тігіншілер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киім</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мата </a:t>
                      </a:r>
                      <a:r>
                        <a:rPr lang="ru-RU" sz="1000" b="0" i="0" u="none" strike="noStrike" cap="none" dirty="0" err="1">
                          <a:solidFill>
                            <a:srgbClr val="0A1121"/>
                          </a:solidFill>
                          <a:effectLst/>
                          <a:latin typeface="Arial Narrow" panose="020B0606020202030204" pitchFamily="34" charset="0"/>
                          <a:ea typeface="+mn-ea"/>
                          <a:cs typeface="+mn-cs"/>
                          <a:sym typeface="Arial"/>
                        </a:rPr>
                        <a:t>реставраторлары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12 361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1 337</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8343-3</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Автотиегіштердің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11 854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1 216</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ru-KZ" sz="1000" b="0" u="none" strike="noStrike">
                          <a:solidFill>
                            <a:srgbClr val="0A1121"/>
                          </a:solidFill>
                          <a:effectLst/>
                          <a:latin typeface="Arial Narrow" panose="020B0606020202030204" pitchFamily="34" charset="0"/>
                        </a:rPr>
                        <a:t>53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3212-0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Фельдшерлер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11 788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1 220</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ru-KZ" sz="1000" b="0" u="none" strike="noStrike">
                          <a:solidFill>
                            <a:srgbClr val="0A1121"/>
                          </a:solidFill>
                          <a:effectLst/>
                          <a:latin typeface="Arial Narrow" panose="020B0606020202030204" pitchFamily="34" charset="0"/>
                        </a:rPr>
                        <a:t>54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2250-0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Ветеринариялық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дәрігерлер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11 710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1 234</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ru-KZ" sz="1000" b="0" u="none" strike="noStrike">
                          <a:solidFill>
                            <a:srgbClr val="0A1121"/>
                          </a:solidFill>
                          <a:effectLst/>
                          <a:latin typeface="Arial Narrow" panose="020B0606020202030204" pitchFamily="34" charset="0"/>
                        </a:rPr>
                        <a:t>55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Бұрғылаушылар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11 611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1 227</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5130-1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Буфетшілер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1 230</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ru-KZ" sz="1000" b="0" u="none" strike="noStrike">
                          <a:solidFill>
                            <a:srgbClr val="0A1121"/>
                          </a:solidFill>
                          <a:effectLst/>
                          <a:latin typeface="Arial Narrow" panose="020B0606020202030204" pitchFamily="34" charset="0"/>
                        </a:rPr>
                        <a:t>57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2350-2</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Математика </a:t>
                      </a:r>
                      <a:r>
                        <a:rPr lang="ru-RU" sz="1000" b="0" i="0" u="none" strike="noStrike" dirty="0" err="1">
                          <a:solidFill>
                            <a:srgbClr val="0A1121"/>
                          </a:solidFill>
                          <a:effectLst/>
                          <a:latin typeface="Arial Narrow" panose="020B0606020202030204" pitchFamily="34" charset="0"/>
                        </a:rPr>
                        <a:t>ғылымдары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бойынша</a:t>
                      </a:r>
                      <a:r>
                        <a:rPr lang="ru-RU" sz="1000" b="0" i="0" u="none" strike="noStrike" dirty="0">
                          <a:solidFill>
                            <a:srgbClr val="0A1121"/>
                          </a:solidFill>
                          <a:effectLst/>
                          <a:latin typeface="Arial Narrow" panose="020B0606020202030204" pitchFamily="34" charset="0"/>
                        </a:rPr>
                        <a:t> орта </a:t>
                      </a:r>
                      <a:r>
                        <a:rPr lang="ru-RU" sz="1000" b="0" i="0" u="none" strike="noStrike" dirty="0" err="1">
                          <a:solidFill>
                            <a:srgbClr val="0A1121"/>
                          </a:solidFill>
                          <a:effectLst/>
                          <a:latin typeface="Arial Narrow" panose="020B0606020202030204" pitchFamily="34" charset="0"/>
                        </a:rPr>
                        <a:t>мектеп</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мұғалімдері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11 403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998</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ru-KZ" sz="1000" b="0" u="none" strike="noStrike">
                          <a:solidFill>
                            <a:srgbClr val="0A1121"/>
                          </a:solidFill>
                          <a:effectLst/>
                          <a:latin typeface="Arial Narrow" panose="020B0606020202030204" pitchFamily="34" charset="0"/>
                        </a:rPr>
                        <a:t>58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Пісірушілер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11 182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1 219</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ru-KZ" sz="1000" b="0" u="none" strike="noStrike">
                          <a:solidFill>
                            <a:srgbClr val="0A1121"/>
                          </a:solidFill>
                          <a:effectLst/>
                          <a:latin typeface="Arial Narrow" panose="020B0606020202030204" pitchFamily="34" charset="0"/>
                        </a:rPr>
                        <a:t>59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3315-1</a:t>
                      </a:r>
                    </a:p>
                  </a:txBody>
                  <a:tcPr marL="9525" marR="9525" marT="0" marB="0" anchor="ctr"/>
                </a:tc>
                <a:tc>
                  <a:txBody>
                    <a:bodyPr/>
                    <a:lstStyle/>
                    <a:p>
                      <a:pPr marL="72000" algn="l" fontAlgn="ctr"/>
                      <a:r>
                        <a:rPr lang="ru-RU" sz="1000" b="0" i="0" u="none" strike="noStrike" cap="none" dirty="0" err="1">
                          <a:solidFill>
                            <a:srgbClr val="0A1121"/>
                          </a:solidFill>
                          <a:effectLst/>
                          <a:latin typeface="Arial Narrow" panose="020B0606020202030204" pitchFamily="34" charset="0"/>
                          <a:ea typeface="+mn-ea"/>
                          <a:cs typeface="+mn-cs"/>
                          <a:sym typeface="Arial"/>
                        </a:rPr>
                        <a:t>Сақтандыруды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бағалау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сарапшылар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dirty="0">
                          <a:solidFill>
                            <a:srgbClr val="0A1121"/>
                          </a:solidFill>
                          <a:effectLst/>
                          <a:latin typeface="Arial Narrow" panose="020B0606020202030204" pitchFamily="34" charset="0"/>
                        </a:rPr>
                        <a:t>11 156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1 452</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ru-KZ" sz="1000" b="0" u="none" strike="noStrike">
                          <a:solidFill>
                            <a:srgbClr val="0A1121"/>
                          </a:solidFill>
                          <a:effectLst/>
                          <a:latin typeface="Arial Narrow" panose="020B0606020202030204" pitchFamily="34" charset="0"/>
                        </a:rPr>
                        <a:t>60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Мотрополитен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пойыздарынан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локомотив </a:t>
                      </a:r>
                      <a:r>
                        <a:rPr lang="ru-RU" sz="1000" b="0" i="0" u="none" strike="noStrike" dirty="0" err="1">
                          <a:solidFill>
                            <a:srgbClr val="0A1121"/>
                          </a:solidFill>
                          <a:effectLst/>
                          <a:latin typeface="Arial Narrow" panose="020B0606020202030204" pitchFamily="34" charset="0"/>
                        </a:rPr>
                        <a:t>машинисттері</a:t>
                      </a:r>
                      <a:r>
                        <a:rPr lang="ru-RU" sz="1000" b="0" i="0" u="none" strike="noStrike" dirty="0">
                          <a:solidFill>
                            <a:srgbClr val="0A1121"/>
                          </a:solidFill>
                          <a:effectLst/>
                          <a:latin typeface="Arial Narrow" panose="020B0606020202030204" pitchFamily="34" charset="0"/>
                        </a:rPr>
                        <a:t>,</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10 993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1 238</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ru-KZ" sz="1000" b="0" u="none" strike="noStrike">
                          <a:solidFill>
                            <a:srgbClr val="0A1121"/>
                          </a:solidFill>
                          <a:effectLst/>
                          <a:latin typeface="Arial Narrow" panose="020B0606020202030204" pitchFamily="34" charset="0"/>
                        </a:rPr>
                        <a:t>61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 монтерлер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10 652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986</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ru-KZ" sz="1000" b="0" u="none" strike="noStrike">
                          <a:solidFill>
                            <a:srgbClr val="0A1121"/>
                          </a:solidFill>
                          <a:effectLst/>
                          <a:latin typeface="Arial Narrow" panose="020B0606020202030204" pitchFamily="34" charset="0"/>
                        </a:rPr>
                        <a:t>62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8343-9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Крандардың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көтергіштердің</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ұқсас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құрылғылардың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10 621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1 260</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ru-KZ" sz="1000" b="0" u="none" strike="noStrike">
                          <a:solidFill>
                            <a:srgbClr val="0A1121"/>
                          </a:solidFill>
                          <a:effectLst/>
                          <a:latin typeface="Arial Narrow" panose="020B0606020202030204" pitchFamily="34" charset="0"/>
                        </a:rPr>
                        <a:t>63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2622-1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Кітапханашылар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10 173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1 079</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ru-KZ" sz="1000" b="0" u="none" strike="noStrike">
                          <a:solidFill>
                            <a:srgbClr val="0A1121"/>
                          </a:solidFill>
                          <a:effectLst/>
                          <a:latin typeface="Arial Narrow" panose="020B0606020202030204" pitchFamily="34" charset="0"/>
                        </a:rPr>
                        <a:t>64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Қаржы мәселелері және инвестициялар жөніндегі консультанттар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9 943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1 257</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ru-KZ" sz="1000" b="0" u="none" strike="noStrike">
                          <a:solidFill>
                            <a:srgbClr val="0A1121"/>
                          </a:solidFill>
                          <a:effectLst/>
                          <a:latin typeface="Arial Narrow" panose="020B0606020202030204" pitchFamily="34" charset="0"/>
                        </a:rPr>
                        <a:t>65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7411-0</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Электр </a:t>
                      </a:r>
                      <a:r>
                        <a:rPr lang="ru-RU" sz="1000" b="0" i="0" u="none" strike="noStrike" dirty="0" err="1">
                          <a:solidFill>
                            <a:srgbClr val="0A1121"/>
                          </a:solidFill>
                          <a:effectLst/>
                          <a:latin typeface="Arial Narrow" panose="020B0606020202030204" pitchFamily="34" charset="0"/>
                        </a:rPr>
                        <a:t>берілісі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желілерінен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электриктер</a:t>
                      </a:r>
                      <a:r>
                        <a:rPr lang="ru-RU" sz="1000" b="0" i="0" u="none" strike="noStrike" dirty="0">
                          <a:solidFill>
                            <a:srgbClr val="0A1121"/>
                          </a:solidFill>
                          <a:effectLst/>
                          <a:latin typeface="Arial Narrow" panose="020B0606020202030204" pitchFamily="34" charset="0"/>
                        </a:rPr>
                        <a:t> мен </a:t>
                      </a:r>
                      <a:r>
                        <a:rPr lang="ru-RU" sz="1000" b="0" i="0" u="none" strike="noStrike" dirty="0" err="1">
                          <a:solidFill>
                            <a:srgbClr val="0A1121"/>
                          </a:solidFill>
                          <a:effectLst/>
                          <a:latin typeface="Arial Narrow" panose="020B0606020202030204" pitchFamily="34" charset="0"/>
                        </a:rPr>
                        <a:t>электр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монтаждаушылар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9 938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1 000</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ru-KZ" sz="1000" b="0" u="none" strike="noStrike">
                          <a:solidFill>
                            <a:srgbClr val="0A1121"/>
                          </a:solidFill>
                          <a:effectLst/>
                          <a:latin typeface="Arial Narrow" panose="020B0606020202030204" pitchFamily="34" charset="0"/>
                        </a:rPr>
                        <a:t>66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3111-9</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Химия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физика </a:t>
                      </a:r>
                      <a:r>
                        <a:rPr lang="ru-RU" sz="1000" b="0" i="0" u="none" strike="noStrike" dirty="0" err="1">
                          <a:solidFill>
                            <a:srgbClr val="0A1121"/>
                          </a:solidFill>
                          <a:effectLst/>
                          <a:latin typeface="Arial Narrow" panose="020B0606020202030204" pitchFamily="34" charset="0"/>
                        </a:rPr>
                        <a:t>саласындағы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техниктер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9 932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1 089</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ru-KZ" sz="1000" b="0" u="none" strike="noStrike">
                          <a:solidFill>
                            <a:srgbClr val="0A1121"/>
                          </a:solidFill>
                          <a:effectLst/>
                          <a:latin typeface="Arial Narrow" panose="020B0606020202030204" pitchFamily="34" charset="0"/>
                        </a:rPr>
                        <a:t>67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8322-9</a:t>
                      </a:r>
                    </a:p>
                  </a:txBody>
                  <a:tcPr marL="9525" marR="9525" marT="0" marB="0" anchor="ct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0A1121"/>
                          </a:solidFill>
                          <a:effectLst/>
                          <a:latin typeface="Arial Narrow" panose="020B0606020202030204" pitchFamily="34" charset="0"/>
                          <a:ea typeface="+mn-ea"/>
                          <a:cs typeface="+mn-cs"/>
                          <a:sym typeface="Arial"/>
                        </a:rPr>
                        <a:t>Жеңіл</a:t>
                      </a:r>
                      <a:r>
                        <a:rPr lang="ru-RU" sz="1000" b="0" i="0" u="none" strike="noStrike" cap="none" dirty="0">
                          <a:solidFill>
                            <a:srgbClr val="0A1121"/>
                          </a:solidFill>
                          <a:effectLst/>
                          <a:latin typeface="Arial Narrow" panose="020B0606020202030204" pitchFamily="34" charset="0"/>
                          <a:ea typeface="+mn-ea"/>
                          <a:cs typeface="+mn-cs"/>
                          <a:sym typeface="Arial"/>
                        </a:rPr>
                        <a:t> автомобиль, такси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фургондардың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да  </a:t>
                      </a:r>
                      <a:r>
                        <a:rPr lang="ru-RU" sz="1000" b="0" i="0" u="none" strike="noStrike" cap="none" dirty="0" err="1">
                          <a:solidFill>
                            <a:srgbClr val="0A1121"/>
                          </a:solidFill>
                          <a:effectLst/>
                          <a:latin typeface="Arial Narrow" panose="020B0606020202030204" pitchFamily="34" charset="0"/>
                          <a:ea typeface="+mn-ea"/>
                          <a:cs typeface="+mn-cs"/>
                          <a:sym typeface="Arial"/>
                        </a:rPr>
                        <a:t>жүргізушілері</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9 807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1 012</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68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3434-0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Бас аспаз</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9 736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1 139</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ru-KZ" sz="1000" b="0" u="none" strike="noStrike">
                          <a:solidFill>
                            <a:srgbClr val="0A1121"/>
                          </a:solidFill>
                          <a:effectLst/>
                          <a:latin typeface="Arial Narrow" panose="020B0606020202030204" pitchFamily="34" charset="0"/>
                        </a:rPr>
                        <a:t>69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2149-3</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Өндірістік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қауіпсіздік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еңбекті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қорғау</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қауіпсіздік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инженерлер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9 609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982</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8187-1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Мұнай-, газ тазалау және қайта өңдеу қондырғыларының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9 424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979</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ru-KZ" sz="1000" b="0" u="none" strike="noStrike">
                          <a:solidFill>
                            <a:srgbClr val="0A1121"/>
                          </a:solidFill>
                          <a:effectLst/>
                          <a:latin typeface="Arial Narrow" panose="020B0606020202030204" pitchFamily="34" charset="0"/>
                        </a:rPr>
                        <a:t>71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Инженер-технологтар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9 375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933</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ru-KZ" sz="1000" b="0" u="none" strike="noStrike">
                          <a:solidFill>
                            <a:srgbClr val="0A1121"/>
                          </a:solidFill>
                          <a:effectLst/>
                          <a:latin typeface="Arial Narrow" panose="020B0606020202030204" pitchFamily="34" charset="0"/>
                        </a:rPr>
                        <a:t>72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Фермерлер және сауыншылық жөніндегі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9 257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1 329</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73</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2350-9</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Орта </a:t>
                      </a:r>
                      <a:r>
                        <a:rPr lang="ru-RU" sz="1000" b="0" i="0" u="none" strike="noStrike" dirty="0" err="1">
                          <a:solidFill>
                            <a:srgbClr val="0A1121"/>
                          </a:solidFill>
                          <a:effectLst/>
                          <a:latin typeface="Arial Narrow" panose="020B0606020202030204" pitchFamily="34" charset="0"/>
                        </a:rPr>
                        <a:t>мектептің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мұғалімдері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9 183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954</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74</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Техникалық өнімді сату жөніндегі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8 939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992</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2421-0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Бизнесті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басқару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жүргізу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консультанттар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8 892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979</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1 045</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170449355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B43B00-68D9-73C9-3BAC-C2AC7003CDD2}"/>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CCC7175A-7FF1-46AD-D5CE-0146DBC681BE}"/>
              </a:ext>
            </a:extLst>
          </p:cNvPr>
          <p:cNvSpPr>
            <a:spLocks noGrp="1"/>
          </p:cNvSpPr>
          <p:nvPr>
            <p:ph type="title"/>
          </p:nvPr>
        </p:nvSpPr>
        <p:spPr/>
        <p:txBody>
          <a:bodyPr/>
          <a:lstStyle/>
          <a:p>
            <a:r>
              <a:rPr lang="ru-RU" sz="2400" dirty="0" err="1"/>
              <a:t>Оптимистік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4) </a:t>
            </a:r>
            <a:endParaRPr lang="ru-KZ" sz="2400" dirty="0"/>
          </a:p>
        </p:txBody>
      </p:sp>
      <p:sp>
        <p:nvSpPr>
          <p:cNvPr id="3" name="Номер слайда 2">
            <a:extLst>
              <a:ext uri="{FF2B5EF4-FFF2-40B4-BE49-F238E27FC236}">
                <a16:creationId xmlns:a16="http://schemas.microsoft.com/office/drawing/2014/main" id="{AB293587-3FB6-79DC-C980-B6A3B7F1AD1E}"/>
              </a:ext>
            </a:extLst>
          </p:cNvPr>
          <p:cNvSpPr>
            <a:spLocks noGrp="1"/>
          </p:cNvSpPr>
          <p:nvPr>
            <p:ph type="sldNum" sz="quarter" idx="12"/>
          </p:nvPr>
        </p:nvSpPr>
        <p:spPr/>
        <p:txBody>
          <a:bodyPr/>
          <a:lstStyle/>
          <a:p>
            <a:r>
              <a:rPr lang="kk-KZ" dirty="0"/>
              <a:t>78-ден</a:t>
            </a:r>
            <a:r>
              <a:rPr lang="en-US" dirty="0"/>
              <a:t> </a:t>
            </a:r>
            <a:r>
              <a:rPr lang="ru-RU" dirty="0"/>
              <a:t> 61</a:t>
            </a:r>
          </a:p>
        </p:txBody>
      </p:sp>
      <p:graphicFrame>
        <p:nvGraphicFramePr>
          <p:cNvPr id="4" name="Таблица 3">
            <a:extLst>
              <a:ext uri="{FF2B5EF4-FFF2-40B4-BE49-F238E27FC236}">
                <a16:creationId xmlns:a16="http://schemas.microsoft.com/office/drawing/2014/main" id="{3BE3BAAE-BE34-4126-0AD4-1FA1CB693DFA}"/>
              </a:ext>
            </a:extLst>
          </p:cNvPr>
          <p:cNvGraphicFramePr>
            <a:graphicFrameLocks noGrp="1"/>
          </p:cNvGraphicFramePr>
          <p:nvPr>
            <p:extLst>
              <p:ext uri="{D42A27DB-BD31-4B8C-83A1-F6EECF244321}">
                <p14:modId xmlns:p14="http://schemas.microsoft.com/office/powerpoint/2010/main" val="2437302946"/>
              </p:ext>
            </p:extLst>
          </p:nvPr>
        </p:nvGraphicFramePr>
        <p:xfrm>
          <a:off x="71998" y="862445"/>
          <a:ext cx="11880001" cy="5399204"/>
        </p:xfrm>
        <a:graphic>
          <a:graphicData uri="http://schemas.openxmlformats.org/drawingml/2006/table">
            <a:tbl>
              <a:tblPr bandRow="1">
                <a:tableStyleId>{F5AB1C69-6EDB-4FF4-983F-18BD219EF322}</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30121">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07108">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extLst>
                  <a:ext uri="{0D108BD9-81ED-4DB2-BD59-A6C34878D82A}">
                    <a16:rowId xmlns:a16="http://schemas.microsoft.com/office/drawing/2014/main" val="3026406254"/>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76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2211-1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Терапия саласындағы дәрігерлер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8 847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844</a:t>
                      </a:r>
                    </a:p>
                  </a:txBody>
                  <a:tcPr marL="9525" marR="9525" marT="0" marB="0" anchor="ctr"/>
                </a:tc>
                <a:extLst>
                  <a:ext uri="{0D108BD9-81ED-4DB2-BD59-A6C34878D82A}">
                    <a16:rowId xmlns:a16="http://schemas.microsoft.com/office/drawing/2014/main" val="4220248122"/>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77</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7115-1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Ағаш ұсталары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8 687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888</a:t>
                      </a:r>
                    </a:p>
                  </a:txBody>
                  <a:tcPr marL="9525" marR="9525" marT="0" marB="0" anchor="ctr"/>
                </a:tc>
                <a:extLst>
                  <a:ext uri="{0D108BD9-81ED-4DB2-BD59-A6C34878D82A}">
                    <a16:rowId xmlns:a16="http://schemas.microsoft.com/office/drawing/2014/main" val="2728981022"/>
                  </a:ext>
                </a:extLst>
              </a:tr>
              <a:tr h="198479">
                <a:tc>
                  <a:txBody>
                    <a:bodyPr/>
                    <a:lstStyle/>
                    <a:p>
                      <a:pPr algn="ctr" rtl="0" fontAlgn="ctr"/>
                      <a:r>
                        <a:rPr lang="ru-KZ" sz="1000" b="0" u="none" strike="noStrike">
                          <a:solidFill>
                            <a:srgbClr val="0A1121"/>
                          </a:solidFill>
                          <a:effectLst/>
                          <a:latin typeface="Arial Narrow" panose="020B0606020202030204" pitchFamily="34" charset="0"/>
                        </a:rPr>
                        <a:t>78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8185-3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Сорғы қондырғылары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8 593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832</a:t>
                      </a:r>
                    </a:p>
                  </a:txBody>
                  <a:tcPr marL="9525" marR="9525" marT="0" marB="0" anchor="ctr"/>
                </a:tc>
                <a:extLst>
                  <a:ext uri="{0D108BD9-81ED-4DB2-BD59-A6C34878D82A}">
                    <a16:rowId xmlns:a16="http://schemas.microsoft.com/office/drawing/2014/main" val="496541397"/>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79</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2652-1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Аспапшылар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903</a:t>
                      </a:r>
                    </a:p>
                  </a:txBody>
                  <a:tcPr marL="9525" marR="9525" marT="0" marB="0" anchor="ctr"/>
                </a:tc>
                <a:extLst>
                  <a:ext uri="{0D108BD9-81ED-4DB2-BD59-A6C34878D82A}">
                    <a16:rowId xmlns:a16="http://schemas.microsoft.com/office/drawing/2014/main" val="4195104307"/>
                  </a:ext>
                </a:extLst>
              </a:tr>
              <a:tr h="198479">
                <a:tc>
                  <a:txBody>
                    <a:bodyPr/>
                    <a:lstStyle/>
                    <a:p>
                      <a:pPr algn="ctr" rtl="0" fontAlgn="ctr"/>
                      <a:r>
                        <a:rPr lang="ru-KZ" sz="1000" b="0" u="none" strike="noStrike">
                          <a:solidFill>
                            <a:srgbClr val="0A1121"/>
                          </a:solidFill>
                          <a:effectLst/>
                          <a:latin typeface="Arial Narrow" panose="020B0606020202030204" pitchFamily="34" charset="0"/>
                        </a:rPr>
                        <a:t>80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4321-0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Қоймадағы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қызметшілер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8 485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995</a:t>
                      </a:r>
                    </a:p>
                  </a:txBody>
                  <a:tcPr marL="9525" marR="9525" marT="0" marB="0" anchor="ctr"/>
                </a:tc>
                <a:extLst>
                  <a:ext uri="{0D108BD9-81ED-4DB2-BD59-A6C34878D82A}">
                    <a16:rowId xmlns:a16="http://schemas.microsoft.com/office/drawing/2014/main" val="2161733166"/>
                  </a:ext>
                </a:extLst>
              </a:tr>
              <a:tr h="198479">
                <a:tc>
                  <a:txBody>
                    <a:bodyPr/>
                    <a:lstStyle/>
                    <a:p>
                      <a:pPr algn="ctr" rtl="0" fontAlgn="ctr"/>
                      <a:r>
                        <a:rPr lang="ru-KZ" sz="1000" b="0" u="none" strike="noStrike">
                          <a:solidFill>
                            <a:srgbClr val="0A1121"/>
                          </a:solidFill>
                          <a:effectLst/>
                          <a:latin typeface="Arial Narrow" panose="020B0606020202030204" pitchFamily="34" charset="0"/>
                        </a:rPr>
                        <a:t>81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2149-5</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Инженер-сметашылар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8 187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795</a:t>
                      </a:r>
                    </a:p>
                  </a:txBody>
                  <a:tcPr marL="9525" marR="9525" marT="0" marB="0" anchor="ctr"/>
                </a:tc>
                <a:extLst>
                  <a:ext uri="{0D108BD9-81ED-4DB2-BD59-A6C34878D82A}">
                    <a16:rowId xmlns:a16="http://schemas.microsoft.com/office/drawing/2014/main" val="1745570149"/>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82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8131-9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Хим-ық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шикізатты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қайта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өңдеу</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хим-ық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өнім</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өндіру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cap="none" dirty="0">
                          <a:solidFill>
                            <a:srgbClr val="0A1121"/>
                          </a:solidFill>
                          <a:effectLst/>
                          <a:latin typeface="Arial Narrow" panose="020B0606020202030204" pitchFamily="34" charset="0"/>
                          <a:ea typeface="+mn-ea"/>
                          <a:cs typeface="+mn-cs"/>
                          <a:sym typeface="Arial"/>
                        </a:rPr>
                        <a:t>8 176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874</a:t>
                      </a:r>
                    </a:p>
                  </a:txBody>
                  <a:tcPr marL="9525" marR="9525" marT="0" marB="0" anchor="ctr"/>
                </a:tc>
                <a:extLst>
                  <a:ext uri="{0D108BD9-81ED-4DB2-BD59-A6C34878D82A}">
                    <a16:rowId xmlns:a16="http://schemas.microsoft.com/office/drawing/2014/main" val="4097615506"/>
                  </a:ext>
                </a:extLst>
              </a:tr>
              <a:tr h="198479">
                <a:tc>
                  <a:txBody>
                    <a:bodyPr/>
                    <a:lstStyle/>
                    <a:p>
                      <a:pPr algn="ctr" rtl="0" fontAlgn="ctr"/>
                      <a:r>
                        <a:rPr lang="ru-KZ" sz="1000" b="0" u="none" strike="noStrike">
                          <a:solidFill>
                            <a:srgbClr val="0A1121"/>
                          </a:solidFill>
                          <a:effectLst/>
                          <a:latin typeface="Arial Narrow" panose="020B0606020202030204" pitchFamily="34" charset="0"/>
                        </a:rPr>
                        <a:t>83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8331-2</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Микроавтобус </a:t>
                      </a:r>
                      <a:r>
                        <a:rPr lang="ru-RU" sz="1000" b="0" i="0" u="none" strike="noStrike" dirty="0" err="1">
                          <a:solidFill>
                            <a:srgbClr val="0A1121"/>
                          </a:solidFill>
                          <a:effectLst/>
                          <a:latin typeface="Arial Narrow" panose="020B0606020202030204" pitchFamily="34" charset="0"/>
                        </a:rPr>
                        <a:t>автобустар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оның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ішінде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жедел</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жәрдем</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жүргізушілері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746</a:t>
                      </a:r>
                    </a:p>
                  </a:txBody>
                  <a:tcPr marL="9525" marR="9525" marT="0" marB="0" anchor="ctr"/>
                </a:tc>
                <a:extLst>
                  <a:ext uri="{0D108BD9-81ED-4DB2-BD59-A6C34878D82A}">
                    <a16:rowId xmlns:a16="http://schemas.microsoft.com/office/drawing/2014/main" val="2737083061"/>
                  </a:ext>
                </a:extLst>
              </a:tr>
              <a:tr h="198479">
                <a:tc>
                  <a:txBody>
                    <a:bodyPr/>
                    <a:lstStyle/>
                    <a:p>
                      <a:pPr algn="ctr" rtl="0" fontAlgn="ctr"/>
                      <a:r>
                        <a:rPr lang="ru-KZ" sz="1000" b="0" u="none" strike="noStrike">
                          <a:solidFill>
                            <a:srgbClr val="0A1121"/>
                          </a:solidFill>
                          <a:effectLst/>
                          <a:latin typeface="Arial Narrow" panose="020B0606020202030204" pitchFamily="34" charset="0"/>
                        </a:rPr>
                        <a:t>84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7100-0</a:t>
                      </a:r>
                    </a:p>
                  </a:txBody>
                  <a:tcPr marL="9525" marR="9525" marT="0" marB="0" anchor="ctr"/>
                </a:tc>
                <a:tc>
                  <a:txBody>
                    <a:bodyPr/>
                    <a:lstStyle/>
                    <a:p>
                      <a:pPr marL="72000" algn="l" rtl="0" fontAlgn="ctr">
                        <a:spcBef>
                          <a:spcPts val="0"/>
                        </a:spcBef>
                      </a:pPr>
                      <a:r>
                        <a:rPr lang="ru-RU" sz="1000" b="0" i="0" u="none" strike="noStrike" cap="none" dirty="0" err="1">
                          <a:solidFill>
                            <a:srgbClr val="0A1121"/>
                          </a:solidFill>
                          <a:effectLst/>
                          <a:latin typeface="Arial Narrow" panose="020B0606020202030204" pitchFamily="34" charset="0"/>
                          <a:ea typeface="+mn-ea"/>
                          <a:cs typeface="+mn-cs"/>
                          <a:sym typeface="Arial"/>
                        </a:rPr>
                        <a:t>Құрылысшылар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үстінен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қарайтын</a:t>
                      </a:r>
                      <a:r>
                        <a:rPr lang="ru-RU" sz="1000" b="0" i="0" u="none" strike="noStrike" cap="none" dirty="0">
                          <a:solidFill>
                            <a:srgbClr val="0A1121"/>
                          </a:solidFill>
                          <a:effectLst/>
                          <a:latin typeface="Arial Narrow" panose="020B0606020202030204" pitchFamily="34" charset="0"/>
                          <a:ea typeface="+mn-ea"/>
                          <a:cs typeface="+mn-cs"/>
                          <a:sym typeface="Arial"/>
                        </a:rPr>
                        <a:t> бригадир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8 045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888</a:t>
                      </a:r>
                    </a:p>
                  </a:txBody>
                  <a:tcPr marL="9525" marR="9525" marT="0" marB="0" anchor="ctr"/>
                </a:tc>
                <a:extLst>
                  <a:ext uri="{0D108BD9-81ED-4DB2-BD59-A6C34878D82A}">
                    <a16:rowId xmlns:a16="http://schemas.microsoft.com/office/drawing/2014/main" val="1465641651"/>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85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5141-1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Шаштаразшылар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7 937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904</a:t>
                      </a:r>
                    </a:p>
                  </a:txBody>
                  <a:tcPr marL="9525" marR="9525" marT="0" marB="0" anchor="ctr"/>
                </a:tc>
                <a:extLst>
                  <a:ext uri="{0D108BD9-81ED-4DB2-BD59-A6C34878D82A}">
                    <a16:rowId xmlns:a16="http://schemas.microsoft.com/office/drawing/2014/main" val="2390657696"/>
                  </a:ext>
                </a:extLst>
              </a:tr>
              <a:tr h="198479">
                <a:tc>
                  <a:txBody>
                    <a:bodyPr/>
                    <a:lstStyle/>
                    <a:p>
                      <a:pPr algn="ctr" rtl="0" fontAlgn="ctr"/>
                      <a:r>
                        <a:rPr lang="ru-KZ" sz="1000" b="0" u="none" strike="noStrike">
                          <a:solidFill>
                            <a:srgbClr val="0A1121"/>
                          </a:solidFill>
                          <a:effectLst/>
                          <a:latin typeface="Arial Narrow" panose="020B0606020202030204" pitchFamily="34" charset="0"/>
                        </a:rPr>
                        <a:t>86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Металлды конструкцияларды жасаушылар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7 915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798</a:t>
                      </a:r>
                    </a:p>
                  </a:txBody>
                  <a:tcPr marL="9525" marR="9525" marT="0" marB="0" anchor="ctr"/>
                </a:tc>
                <a:extLst>
                  <a:ext uri="{0D108BD9-81ED-4DB2-BD59-A6C34878D82A}">
                    <a16:rowId xmlns:a16="http://schemas.microsoft.com/office/drawing/2014/main" val="1781471339"/>
                  </a:ext>
                </a:extLst>
              </a:tr>
              <a:tr h="198479">
                <a:tc>
                  <a:txBody>
                    <a:bodyPr/>
                    <a:lstStyle/>
                    <a:p>
                      <a:pPr algn="ctr" rtl="0" fontAlgn="ctr"/>
                      <a:r>
                        <a:rPr lang="ru-KZ" sz="1000" b="0" u="none" strike="noStrike">
                          <a:solidFill>
                            <a:srgbClr val="0A1121"/>
                          </a:solidFill>
                          <a:effectLst/>
                          <a:latin typeface="Arial Narrow" panose="020B0606020202030204" pitchFamily="34" charset="0"/>
                        </a:rPr>
                        <a:t>87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Наубайшылар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7 813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929</a:t>
                      </a:r>
                    </a:p>
                  </a:txBody>
                  <a:tcPr marL="9525" marR="9525" marT="0" marB="0" anchor="ctr"/>
                </a:tc>
                <a:extLst>
                  <a:ext uri="{0D108BD9-81ED-4DB2-BD59-A6C34878D82A}">
                    <a16:rowId xmlns:a16="http://schemas.microsoft.com/office/drawing/2014/main" val="4251926215"/>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88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7549-5</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Көлік саласындағы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7 705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835</a:t>
                      </a:r>
                    </a:p>
                  </a:txBody>
                  <a:tcPr marL="9525" marR="9525" marT="0" marB="0" anchor="ctr"/>
                </a:tc>
                <a:extLst>
                  <a:ext uri="{0D108BD9-81ED-4DB2-BD59-A6C34878D82A}">
                    <a16:rowId xmlns:a16="http://schemas.microsoft.com/office/drawing/2014/main" val="3433509531"/>
                  </a:ext>
                </a:extLst>
              </a:tr>
              <a:tr h="198479">
                <a:tc>
                  <a:txBody>
                    <a:bodyPr/>
                    <a:lstStyle/>
                    <a:p>
                      <a:pPr algn="ctr" rtl="0" fontAlgn="ctr"/>
                      <a:r>
                        <a:rPr lang="ru-KZ" sz="1000" b="0" u="none" strike="noStrike">
                          <a:solidFill>
                            <a:srgbClr val="0A1121"/>
                          </a:solidFill>
                          <a:effectLst/>
                          <a:latin typeface="Arial Narrow" panose="020B0606020202030204" pitchFamily="34" charset="0"/>
                        </a:rPr>
                        <a:t>89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3313-0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Есеп жүргізушілер және бухгалтерлердің көмекшілері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7 443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798</a:t>
                      </a:r>
                    </a:p>
                  </a:txBody>
                  <a:tcPr marL="9525" marR="9525" marT="0" marB="0" anchor="ctr"/>
                </a:tc>
                <a:extLst>
                  <a:ext uri="{0D108BD9-81ED-4DB2-BD59-A6C34878D82A}">
                    <a16:rowId xmlns:a16="http://schemas.microsoft.com/office/drawing/2014/main" val="1108121153"/>
                  </a:ext>
                </a:extLst>
              </a:tr>
              <a:tr h="198479">
                <a:tc>
                  <a:txBody>
                    <a:bodyPr/>
                    <a:lstStyle/>
                    <a:p>
                      <a:pPr algn="ctr" rtl="0" fontAlgn="ctr"/>
                      <a:r>
                        <a:rPr lang="ru-KZ" sz="1000" b="0" u="none" strike="noStrike">
                          <a:solidFill>
                            <a:srgbClr val="0A1121"/>
                          </a:solidFill>
                          <a:effectLst/>
                          <a:latin typeface="Arial Narrow" panose="020B0606020202030204" pitchFamily="34" charset="0"/>
                        </a:rPr>
                        <a:t>90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Тартқыш жүргізушісін қоса алғанда, тіркемесі бар жүк көлігінің жүргізушісі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719</a:t>
                      </a:r>
                    </a:p>
                  </a:txBody>
                  <a:tcPr marL="9525" marR="9525" marT="0" marB="0" anchor="ctr"/>
                </a:tc>
                <a:extLst>
                  <a:ext uri="{0D108BD9-81ED-4DB2-BD59-A6C34878D82A}">
                    <a16:rowId xmlns:a16="http://schemas.microsoft.com/office/drawing/2014/main" val="3859109263"/>
                  </a:ext>
                </a:extLst>
              </a:tr>
              <a:tr h="198479">
                <a:tc>
                  <a:txBody>
                    <a:bodyPr/>
                    <a:lstStyle/>
                    <a:p>
                      <a:pPr algn="ctr" rtl="0" fontAlgn="ctr"/>
                      <a:r>
                        <a:rPr lang="ru-KZ" sz="1000" b="0" u="none" strike="noStrike">
                          <a:solidFill>
                            <a:srgbClr val="0A1121"/>
                          </a:solidFill>
                          <a:effectLst/>
                          <a:latin typeface="Arial Narrow" panose="020B0606020202030204" pitchFamily="34" charset="0"/>
                        </a:rPr>
                        <a:t>91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2371-9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Оқыту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әдістемесі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кәсіби</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мамандар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7 140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774</a:t>
                      </a:r>
                    </a:p>
                  </a:txBody>
                  <a:tcPr marL="9525" marR="9525" marT="0" marB="0" anchor="ctr"/>
                </a:tc>
                <a:extLst>
                  <a:ext uri="{0D108BD9-81ED-4DB2-BD59-A6C34878D82A}">
                    <a16:rowId xmlns:a16="http://schemas.microsoft.com/office/drawing/2014/main" val="614668957"/>
                  </a:ext>
                </a:extLst>
              </a:tr>
              <a:tr h="198479">
                <a:tc>
                  <a:txBody>
                    <a:bodyPr/>
                    <a:lstStyle/>
                    <a:p>
                      <a:pPr algn="ctr" rtl="0" fontAlgn="ctr"/>
                      <a:r>
                        <a:rPr lang="ru-KZ" sz="1000" b="0" u="none" strike="noStrike">
                          <a:solidFill>
                            <a:srgbClr val="0A1121"/>
                          </a:solidFill>
                          <a:effectLst/>
                          <a:latin typeface="Arial Narrow" panose="020B0606020202030204" pitchFamily="34" charset="0"/>
                        </a:rPr>
                        <a:t>92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7214-2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Металды конструкцияларды монтаждаушылар және жинаушылар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7 136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722</a:t>
                      </a:r>
                    </a:p>
                  </a:txBody>
                  <a:tcPr marL="9525" marR="9525" marT="0" marB="0" anchor="ctr"/>
                </a:tc>
                <a:extLst>
                  <a:ext uri="{0D108BD9-81ED-4DB2-BD59-A6C34878D82A}">
                    <a16:rowId xmlns:a16="http://schemas.microsoft.com/office/drawing/2014/main" val="3006779909"/>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93</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Кредит агенттері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6 983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913</a:t>
                      </a:r>
                    </a:p>
                  </a:txBody>
                  <a:tcPr marL="9525" marR="9525" marT="0" marB="0" anchor="ctr"/>
                </a:tc>
                <a:extLst>
                  <a:ext uri="{0D108BD9-81ED-4DB2-BD59-A6C34878D82A}">
                    <a16:rowId xmlns:a16="http://schemas.microsoft.com/office/drawing/2014/main" val="967742410"/>
                  </a:ext>
                </a:extLst>
              </a:tr>
              <a:tr h="198479">
                <a:tc>
                  <a:txBody>
                    <a:bodyPr/>
                    <a:lstStyle/>
                    <a:p>
                      <a:pPr algn="ctr" rtl="0" fontAlgn="ctr"/>
                      <a:r>
                        <a:rPr lang="ru-KZ" sz="1000" b="0" u="none" strike="noStrike">
                          <a:solidFill>
                            <a:srgbClr val="0A1121"/>
                          </a:solidFill>
                          <a:effectLst/>
                          <a:latin typeface="Arial Narrow" panose="020B0606020202030204" pitchFamily="34" charset="0"/>
                        </a:rPr>
                        <a:t>94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2634-1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Клиникалық, консультация беретін және мектеп психологтары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6 762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772</a:t>
                      </a:r>
                    </a:p>
                  </a:txBody>
                  <a:tcPr marL="9525" marR="9525" marT="0" marB="0" anchor="ctr"/>
                </a:tc>
                <a:extLst>
                  <a:ext uri="{0D108BD9-81ED-4DB2-BD59-A6C34878D82A}">
                    <a16:rowId xmlns:a16="http://schemas.microsoft.com/office/drawing/2014/main" val="3145376209"/>
                  </a:ext>
                </a:extLst>
              </a:tr>
              <a:tr h="198479">
                <a:tc>
                  <a:txBody>
                    <a:bodyPr/>
                    <a:lstStyle/>
                    <a:p>
                      <a:pPr algn="ctr" rtl="0" fontAlgn="ctr"/>
                      <a:r>
                        <a:rPr lang="ru-KZ" sz="1000" b="0" u="none" strike="noStrike">
                          <a:solidFill>
                            <a:srgbClr val="0A1121"/>
                          </a:solidFill>
                          <a:effectLst/>
                          <a:latin typeface="Arial Narrow" panose="020B0606020202030204" pitchFamily="34" charset="0"/>
                        </a:rPr>
                        <a:t>95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8189-0</a:t>
                      </a:r>
                    </a:p>
                  </a:txBody>
                  <a:tcPr marL="9525" marR="9525" marT="0" marB="0" anchor="ctr"/>
                </a:tc>
                <a:tc>
                  <a:txBody>
                    <a:bodyPr/>
                    <a:lstStyle/>
                    <a:p>
                      <a:pPr marL="72000" algn="l" rtl="0" fontAlgn="ctr"/>
                      <a:r>
                        <a:rPr lang="kk-KZ" sz="1000" b="0" i="0" u="none" strike="noStrike" dirty="0">
                          <a:solidFill>
                            <a:srgbClr val="0A1121"/>
                          </a:solidFill>
                          <a:effectLst/>
                          <a:latin typeface="Arial Narrow" panose="020B0606020202030204" pitchFamily="34" charset="0"/>
                        </a:rPr>
                        <a:t>Ө</a:t>
                      </a:r>
                      <a:r>
                        <a:rPr lang="ru-RU" sz="1000" b="0" i="0" u="none" strike="noStrike" dirty="0" err="1">
                          <a:solidFill>
                            <a:srgbClr val="0A1121"/>
                          </a:solidFill>
                          <a:effectLst/>
                          <a:latin typeface="Arial Narrow" panose="020B0606020202030204" pitchFamily="34" charset="0"/>
                        </a:rPr>
                        <a:t>ндірістік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стационарлық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жабдықтардың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операторлары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6 638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a:t>
                      </a:r>
                    </a:p>
                  </a:txBody>
                  <a:tcPr marL="9525" marR="9525" marT="0" marB="0" anchor="ctr"/>
                </a:tc>
                <a:extLst>
                  <a:ext uri="{0D108BD9-81ED-4DB2-BD59-A6C34878D82A}">
                    <a16:rowId xmlns:a16="http://schemas.microsoft.com/office/drawing/2014/main" val="3063250630"/>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96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2220-0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Мейіргер ісі саласындағы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6 465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627</a:t>
                      </a:r>
                    </a:p>
                  </a:txBody>
                  <a:tcPr marL="9525" marR="9525" marT="0" marB="0" anchor="ctr"/>
                </a:tc>
                <a:extLst>
                  <a:ext uri="{0D108BD9-81ED-4DB2-BD59-A6C34878D82A}">
                    <a16:rowId xmlns:a16="http://schemas.microsoft.com/office/drawing/2014/main" val="1295061941"/>
                  </a:ext>
                </a:extLst>
              </a:tr>
              <a:tr h="198479">
                <a:tc>
                  <a:txBody>
                    <a:bodyPr/>
                    <a:lstStyle/>
                    <a:p>
                      <a:pPr algn="ctr" rtl="0" fontAlgn="ctr"/>
                      <a:r>
                        <a:rPr lang="ru-KZ" sz="1000" b="0" u="none" strike="noStrike">
                          <a:solidFill>
                            <a:srgbClr val="0A1121"/>
                          </a:solidFill>
                          <a:effectLst/>
                          <a:latin typeface="Arial Narrow" panose="020B0606020202030204" pitchFamily="34" charset="0"/>
                        </a:rPr>
                        <a:t>97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Бағдарламалық  жасақтаманы тестілеу әзірлеушілері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6 406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709</a:t>
                      </a:r>
                    </a:p>
                  </a:txBody>
                  <a:tcPr marL="9525" marR="9525" marT="0" marB="0" anchor="ctr"/>
                </a:tc>
                <a:extLst>
                  <a:ext uri="{0D108BD9-81ED-4DB2-BD59-A6C34878D82A}">
                    <a16:rowId xmlns:a16="http://schemas.microsoft.com/office/drawing/2014/main" val="750895560"/>
                  </a:ext>
                </a:extLst>
              </a:tr>
              <a:tr h="198479">
                <a:tc>
                  <a:txBody>
                    <a:bodyPr/>
                    <a:lstStyle/>
                    <a:p>
                      <a:pPr algn="ctr" rtl="0" fontAlgn="ctr"/>
                      <a:r>
                        <a:rPr lang="ru-KZ" sz="1000" b="0" u="none" strike="noStrike">
                          <a:solidFill>
                            <a:srgbClr val="0A1121"/>
                          </a:solidFill>
                          <a:effectLst/>
                          <a:latin typeface="Arial Narrow" panose="020B0606020202030204" pitchFamily="34" charset="0"/>
                        </a:rPr>
                        <a:t>98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2642-1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Журналистер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578</a:t>
                      </a:r>
                    </a:p>
                  </a:txBody>
                  <a:tcPr marL="9525" marR="9525" marT="0" marB="0" anchor="ctr"/>
                </a:tc>
                <a:extLst>
                  <a:ext uri="{0D108BD9-81ED-4DB2-BD59-A6C34878D82A}">
                    <a16:rowId xmlns:a16="http://schemas.microsoft.com/office/drawing/2014/main" val="761244194"/>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99</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Маркетинг және нарықты зерттеу жөніндегі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695</a:t>
                      </a:r>
                    </a:p>
                  </a:txBody>
                  <a:tcPr marL="9525" marR="9525" marT="0" marB="0" anchor="ctr"/>
                </a:tc>
                <a:extLst>
                  <a:ext uri="{0D108BD9-81ED-4DB2-BD59-A6C34878D82A}">
                    <a16:rowId xmlns:a16="http://schemas.microsoft.com/office/drawing/2014/main" val="1996304957"/>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100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7512-3</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Кондитерлер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кондитерлік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бұйымдарды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дайындаушылар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6 122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684</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697</a:t>
                      </a:r>
                    </a:p>
                  </a:txBody>
                  <a:tcPr marL="9525" marR="9525" marT="0" marB="0" anchor="ctr"/>
                </a:tc>
                <a:extLst>
                  <a:ext uri="{0D108BD9-81ED-4DB2-BD59-A6C34878D82A}">
                    <a16:rowId xmlns:a16="http://schemas.microsoft.com/office/drawing/2014/main" val="3085205914"/>
                  </a:ext>
                </a:extLst>
              </a:tr>
            </a:tbl>
          </a:graphicData>
        </a:graphic>
      </p:graphicFrame>
      <p:sp>
        <p:nvSpPr>
          <p:cNvPr id="5" name="Заголовок 1">
            <a:extLst>
              <a:ext uri="{FF2B5EF4-FFF2-40B4-BE49-F238E27FC236}">
                <a16:creationId xmlns:a16="http://schemas.microsoft.com/office/drawing/2014/main" id="{62CD032F-89C6-F100-EC49-F084BF2818F3}"/>
              </a:ext>
            </a:extLst>
          </p:cNvPr>
          <p:cNvSpPr txBox="1">
            <a:spLocks/>
          </p:cNvSpPr>
          <p:nvPr/>
        </p:nvSpPr>
        <p:spPr>
          <a:xfrm>
            <a:off x="72000" y="6131603"/>
            <a:ext cx="12120000" cy="66166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900" b="0" kern="0" dirty="0"/>
              <a:t>* - ҰҚЖ-2017 1 </a:t>
            </a:r>
            <a:r>
              <a:rPr lang="ru-RU" sz="900" b="0" kern="0" dirty="0" err="1"/>
              <a:t>және</a:t>
            </a:r>
            <a:r>
              <a:rPr lang="ru-RU" sz="900" b="0" kern="0" dirty="0"/>
              <a:t> 9 </a:t>
            </a:r>
            <a:r>
              <a:rPr lang="ru-RU" sz="900" b="0" kern="0" dirty="0" err="1"/>
              <a:t>топтарын</a:t>
            </a:r>
            <a:r>
              <a:rPr lang="ru-RU" sz="900" b="0" kern="0" dirty="0"/>
              <a:t> </a:t>
            </a:r>
            <a:r>
              <a:rPr lang="ru-RU" sz="900" b="0" kern="0" dirty="0" err="1"/>
              <a:t>қоспағанда</a:t>
            </a:r>
            <a:endParaRPr lang="ru-KZ" sz="900" b="0" kern="0" dirty="0"/>
          </a:p>
        </p:txBody>
      </p:sp>
    </p:spTree>
    <p:extLst>
      <p:ext uri="{BB962C8B-B14F-4D97-AF65-F5344CB8AC3E}">
        <p14:creationId xmlns:p14="http://schemas.microsoft.com/office/powerpoint/2010/main" val="218304933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A4FAD6-8F81-A186-D0D0-7BEE42F9A460}"/>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415E8524-1A5D-3EC7-F065-B9BFF3E018CA}"/>
              </a:ext>
            </a:extLst>
          </p:cNvPr>
          <p:cNvSpPr>
            <a:spLocks noGrp="1"/>
          </p:cNvSpPr>
          <p:nvPr>
            <p:ph type="title"/>
          </p:nvPr>
        </p:nvSpPr>
        <p:spPr/>
        <p:txBody>
          <a:bodyPr/>
          <a:lstStyle/>
          <a:p>
            <a:r>
              <a:rPr lang="ru-RU" sz="2400" dirty="0" err="1"/>
              <a:t>Пессимистік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1) </a:t>
            </a:r>
            <a:endParaRPr lang="ru-KZ" sz="2400" dirty="0"/>
          </a:p>
        </p:txBody>
      </p:sp>
      <p:sp>
        <p:nvSpPr>
          <p:cNvPr id="3" name="Номер слайда 2">
            <a:extLst>
              <a:ext uri="{FF2B5EF4-FFF2-40B4-BE49-F238E27FC236}">
                <a16:creationId xmlns:a16="http://schemas.microsoft.com/office/drawing/2014/main" id="{DF3087C6-93B3-CE04-B334-FCCED2C93F26}"/>
              </a:ext>
            </a:extLst>
          </p:cNvPr>
          <p:cNvSpPr>
            <a:spLocks noGrp="1"/>
          </p:cNvSpPr>
          <p:nvPr>
            <p:ph type="sldNum" sz="quarter" idx="12"/>
          </p:nvPr>
        </p:nvSpPr>
        <p:spPr/>
        <p:txBody>
          <a:bodyPr/>
          <a:lstStyle/>
          <a:p>
            <a:r>
              <a:rPr lang="kk-KZ" dirty="0"/>
              <a:t>78-ден</a:t>
            </a:r>
            <a:r>
              <a:rPr lang="en-US" dirty="0"/>
              <a:t> </a:t>
            </a:r>
            <a:r>
              <a:rPr lang="ru-RU" dirty="0"/>
              <a:t> 62</a:t>
            </a:r>
          </a:p>
        </p:txBody>
      </p:sp>
      <p:graphicFrame>
        <p:nvGraphicFramePr>
          <p:cNvPr id="4" name="Таблица 3">
            <a:extLst>
              <a:ext uri="{FF2B5EF4-FFF2-40B4-BE49-F238E27FC236}">
                <a16:creationId xmlns:a16="http://schemas.microsoft.com/office/drawing/2014/main" id="{EDFDFB54-4799-7C0B-704A-B1252E50E144}"/>
              </a:ext>
            </a:extLst>
          </p:cNvPr>
          <p:cNvGraphicFramePr>
            <a:graphicFrameLocks noGrp="1"/>
          </p:cNvGraphicFramePr>
          <p:nvPr>
            <p:extLst>
              <p:ext uri="{D42A27DB-BD31-4B8C-83A1-F6EECF244321}">
                <p14:modId xmlns:p14="http://schemas.microsoft.com/office/powerpoint/2010/main" val="3085656380"/>
              </p:ext>
            </p:extLst>
          </p:nvPr>
        </p:nvGraphicFramePr>
        <p:xfrm>
          <a:off x="71998" y="862445"/>
          <a:ext cx="11880001" cy="5643132"/>
        </p:xfrm>
        <a:graphic>
          <a:graphicData uri="http://schemas.openxmlformats.org/drawingml/2006/table">
            <a:tbl>
              <a:tblPr bandRow="1">
                <a:tableStyleId>{93296810-A885-4BE3-A3E7-6D5BEEA58F35}</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extLst>
                  <a:ext uri="{0D108BD9-81ED-4DB2-BD59-A6C34878D82A}">
                    <a16:rowId xmlns:a16="http://schemas.microsoft.com/office/drawing/2014/main" val="3026406254"/>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5414-1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Күзетшілер</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101 027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10 019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10 060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9 824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9 047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9 108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8 699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8 951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8 935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8 993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8 789</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3221-0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Күтім</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орта </a:t>
                      </a:r>
                      <a:r>
                        <a:rPr lang="ru-RU" sz="1000" b="0" i="0" u="none" strike="noStrike" dirty="0" err="1">
                          <a:solidFill>
                            <a:srgbClr val="0A1121"/>
                          </a:solidFill>
                          <a:effectLst/>
                          <a:latin typeface="Arial Narrow" panose="020B0606020202030204" pitchFamily="34" charset="0"/>
                        </a:rPr>
                        <a:t>медициналық</a:t>
                      </a:r>
                      <a:r>
                        <a:rPr lang="ru-RU" sz="1000" b="0" i="0" u="none" strike="noStrike" dirty="0">
                          <a:solidFill>
                            <a:srgbClr val="0A1121"/>
                          </a:solidFill>
                          <a:effectLst/>
                          <a:latin typeface="Arial Narrow" panose="020B0606020202030204" pitchFamily="34" charset="0"/>
                        </a:rPr>
                        <a:t> персонал</a:t>
                      </a: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62 048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5 653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7 266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6 143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4 462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4 331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4 592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4 438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6 062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6 456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6 347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6 298</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3</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8322-2</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Жүргізушілер</a:t>
                      </a:r>
                      <a:r>
                        <a:rPr lang="ru-RU" sz="1000" b="0" i="0" u="none" strike="noStrike" dirty="0">
                          <a:solidFill>
                            <a:srgbClr val="0A1121"/>
                          </a:solidFill>
                          <a:effectLst/>
                          <a:latin typeface="Arial Narrow" panose="020B0606020202030204" pitchFamily="34" charset="0"/>
                        </a:rPr>
                        <a:t> мен </a:t>
                      </a:r>
                      <a:r>
                        <a:rPr lang="ru-RU" sz="1000" b="0" i="0" u="none" strike="noStrike" dirty="0" err="1">
                          <a:solidFill>
                            <a:srgbClr val="0A1121"/>
                          </a:solidFill>
                          <a:effectLst/>
                          <a:latin typeface="Arial Narrow" panose="020B0606020202030204" pitchFamily="34" charset="0"/>
                        </a:rPr>
                        <a:t>жеңіл</a:t>
                      </a:r>
                      <a:r>
                        <a:rPr lang="ru-RU" sz="1000" b="0" i="0" u="none" strike="noStrike" dirty="0">
                          <a:solidFill>
                            <a:srgbClr val="0A1121"/>
                          </a:solidFill>
                          <a:effectLst/>
                          <a:latin typeface="Arial Narrow" panose="020B0606020202030204" pitchFamily="34" charset="0"/>
                        </a:rPr>
                        <a:t> автомобиль </a:t>
                      </a:r>
                      <a:r>
                        <a:rPr lang="ru-RU" sz="1000" b="0" i="0" u="none" strike="noStrike" dirty="0" err="1">
                          <a:solidFill>
                            <a:srgbClr val="0A1121"/>
                          </a:solidFill>
                          <a:effectLst/>
                          <a:latin typeface="Arial Narrow" panose="020B0606020202030204" pitchFamily="34" charset="0"/>
                        </a:rPr>
                        <a:t>шопырлары</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61 126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6 390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6 203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5 585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5 539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5 579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5 212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5 100</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en-US" sz="1000" b="0" u="none" strike="noStrike">
                          <a:solidFill>
                            <a:srgbClr val="0A1121"/>
                          </a:solidFill>
                          <a:effectLst/>
                          <a:latin typeface="Arial Narrow" panose="020B0606020202030204" pitchFamily="34" charset="0"/>
                        </a:rPr>
                        <a:t>4</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5320-1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Науқастарға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күтім</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жасау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жұмыскерлер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42 380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3 907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4 705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4 294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4 546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4 612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4 718</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en-US" sz="1000" b="0" u="none" strike="noStrike">
                          <a:solidFill>
                            <a:srgbClr val="0A1121"/>
                          </a:solidFill>
                          <a:effectLst/>
                          <a:latin typeface="Arial Narrow" panose="020B0606020202030204" pitchFamily="34" charset="0"/>
                        </a:rPr>
                        <a:t>5</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2350-3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Қоғамдық ғылымдар бойынша орта мектеп мұғалімдері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42 175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3 980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3 809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4 993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4 128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4 445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4 563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4 501</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en-US" sz="1000" b="0" u="none" strike="noStrike">
                          <a:solidFill>
                            <a:srgbClr val="0A1121"/>
                          </a:solidFill>
                          <a:effectLst/>
                          <a:latin typeface="Arial Narrow" panose="020B0606020202030204" pitchFamily="34" charset="0"/>
                        </a:rPr>
                        <a:t>6</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2411-1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Бухгалтерлер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37 198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4 314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3 829</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en-US" sz="1000" b="0" u="none" strike="noStrike">
                          <a:solidFill>
                            <a:srgbClr val="0A1121"/>
                          </a:solidFill>
                          <a:effectLst/>
                          <a:latin typeface="Arial Narrow" panose="020B0606020202030204" pitchFamily="34" charset="0"/>
                        </a:rPr>
                        <a:t>7</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2361-0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Бастауыш мектеп мұғалімі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35 754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3 978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3 776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4 122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4 219</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en-US" sz="1000" b="0" u="none" strike="noStrike">
                          <a:solidFill>
                            <a:srgbClr val="0A1121"/>
                          </a:solidFill>
                          <a:effectLst/>
                          <a:latin typeface="Arial Narrow" panose="020B0606020202030204" pitchFamily="34" charset="0"/>
                        </a:rPr>
                        <a:t>8</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5120-1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Мейрамханадағы аспаздар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35 743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4 863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3 764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3 889</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9</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5210-2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Дүкен сатушылары және олардың көмекшілері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34 349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3 860</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en-US" sz="1000" b="0" u="none" strike="noStrike">
                          <a:solidFill>
                            <a:srgbClr val="0A1121"/>
                          </a:solidFill>
                          <a:effectLst/>
                          <a:latin typeface="Arial Narrow" panose="020B0606020202030204" pitchFamily="34" charset="0"/>
                        </a:rPr>
                        <a:t>10</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2362-0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Мектепке дейінгі білім берудегі тәрбиешілер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25 997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2 995</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en-US" sz="1000" b="0" u="none" strike="noStrike">
                          <a:solidFill>
                            <a:srgbClr val="0A1121"/>
                          </a:solidFill>
                          <a:effectLst/>
                          <a:latin typeface="Arial Narrow" panose="020B0606020202030204" pitchFamily="34" charset="0"/>
                        </a:rPr>
                        <a:t>11</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Жүк автомобилінің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22 878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1 938</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en-US" sz="1000" b="0" u="none" strike="noStrike">
                          <a:solidFill>
                            <a:srgbClr val="0A1121"/>
                          </a:solidFill>
                          <a:effectLst/>
                          <a:latin typeface="Arial Narrow" panose="020B0606020202030204" pitchFamily="34" charset="0"/>
                        </a:rPr>
                        <a:t>12</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7126-1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Сантехниктер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21 045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1 966</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en-US" sz="1000" b="0" u="none" strike="noStrike">
                          <a:solidFill>
                            <a:srgbClr val="0A1121"/>
                          </a:solidFill>
                          <a:effectLst/>
                          <a:latin typeface="Arial Narrow" panose="020B0606020202030204" pitchFamily="34" charset="0"/>
                        </a:rPr>
                        <a:t>13</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4000-0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Құжат айналымы және басқа да офис жұмысы жөніндегі супервайзерлер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19 977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1 872</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14</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3422-1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Спорт жаттықтырушылары және оқытушылары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19 253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1 904</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en-US" sz="1000" b="0" u="none" strike="noStrike">
                          <a:solidFill>
                            <a:srgbClr val="0A1121"/>
                          </a:solidFill>
                          <a:effectLst/>
                          <a:latin typeface="Arial Narrow" panose="020B0606020202030204" pitchFamily="34" charset="0"/>
                        </a:rPr>
                        <a:t>15</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Автобус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15 974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1 327</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en-US" sz="1000" b="0" u="none" strike="noStrike">
                          <a:solidFill>
                            <a:srgbClr val="0A1121"/>
                          </a:solidFill>
                          <a:effectLst/>
                          <a:latin typeface="Arial Narrow" panose="020B0606020202030204" pitchFamily="34" charset="0"/>
                        </a:rPr>
                        <a:t>16</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7239-2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Өнеркәсіптік жабдықтардың слесарлары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15 803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1 578</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17</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5311-2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Бала күтушілер (балабақшадағы)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15 168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1 758</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en-US" sz="1000" b="0" u="none" strike="noStrike">
                          <a:solidFill>
                            <a:srgbClr val="0A1121"/>
                          </a:solidFill>
                          <a:effectLst/>
                          <a:latin typeface="Arial Narrow" panose="020B0606020202030204" pitchFamily="34" charset="0"/>
                        </a:rPr>
                        <a:t>18</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Жаратылыстану ғылымдары бойынша орта мектеп мұғалімдері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14 891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1 391</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19</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4110-1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Офис қызметшілері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14 767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1 374</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en-US" sz="1000" b="0" u="none" strike="noStrike">
                          <a:solidFill>
                            <a:srgbClr val="0A1121"/>
                          </a:solidFill>
                          <a:effectLst/>
                          <a:latin typeface="Arial Narrow" panose="020B0606020202030204" pitchFamily="34" charset="0"/>
                        </a:rPr>
                        <a:t>20</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Клиенттерге сервистік қызмет көрсету жөніндегі агенттер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14 351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1 506</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21</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3349-0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Әкімшілік-басқару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қызметімен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айналысатын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көмекші</a:t>
                      </a:r>
                      <a:r>
                        <a:rPr lang="ru-RU" sz="1000" b="0" i="0" u="none" strike="noStrike" dirty="0">
                          <a:solidFill>
                            <a:srgbClr val="0A1121"/>
                          </a:solidFill>
                          <a:effectLst/>
                          <a:latin typeface="Arial Narrow" panose="020B0606020202030204" pitchFamily="34" charset="0"/>
                        </a:rPr>
                        <a:t> персонал</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14 205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1 401</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22</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7119-9</a:t>
                      </a:r>
                    </a:p>
                  </a:txBody>
                  <a:tcPr marL="9525" marR="9525" marT="0" marB="0" anchor="ct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0A1121"/>
                          </a:solidFill>
                          <a:effectLst/>
                          <a:latin typeface="Arial Narrow" panose="020B0606020202030204" pitchFamily="34" charset="0"/>
                          <a:ea typeface="+mn-ea"/>
                          <a:cs typeface="+mn-cs"/>
                          <a:sym typeface="Arial"/>
                        </a:rPr>
                        <a:t>Құрылысшы-монтаждаушылар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тектес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қызметтер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12 676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1 312</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23</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5220-1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Касса супервайзерлері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12 523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1 326</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24</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Тракторшылар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978</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25</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8186-0</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Электр </a:t>
                      </a:r>
                      <a:r>
                        <a:rPr lang="ru-RU" sz="1000" b="0" i="0" u="none" strike="noStrike" dirty="0" err="1">
                          <a:solidFill>
                            <a:srgbClr val="0A1121"/>
                          </a:solidFill>
                          <a:effectLst/>
                          <a:latin typeface="Arial Narrow" panose="020B0606020202030204" pitchFamily="34" charset="0"/>
                        </a:rPr>
                        <a:t>энергиясын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өндіру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операторлар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11 670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1 165</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1 163</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42993136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2CBA23-CA2B-AA8E-C8CC-2C2D2BA68FC4}"/>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29FB4F19-BB2C-59C7-9E9D-05BD46D10E26}"/>
              </a:ext>
            </a:extLst>
          </p:cNvPr>
          <p:cNvSpPr>
            <a:spLocks noGrp="1"/>
          </p:cNvSpPr>
          <p:nvPr>
            <p:ph type="title"/>
          </p:nvPr>
        </p:nvSpPr>
        <p:spPr/>
        <p:txBody>
          <a:bodyPr/>
          <a:lstStyle/>
          <a:p>
            <a:r>
              <a:rPr lang="ru-RU" sz="2400" dirty="0" err="1"/>
              <a:t>Пессимистік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2) </a:t>
            </a:r>
            <a:endParaRPr lang="ru-KZ" sz="2400" dirty="0"/>
          </a:p>
        </p:txBody>
      </p:sp>
      <p:sp>
        <p:nvSpPr>
          <p:cNvPr id="3" name="Номер слайда 2">
            <a:extLst>
              <a:ext uri="{FF2B5EF4-FFF2-40B4-BE49-F238E27FC236}">
                <a16:creationId xmlns:a16="http://schemas.microsoft.com/office/drawing/2014/main" id="{D0075D1A-54BC-14DE-0169-44FA19F2ABBF}"/>
              </a:ext>
            </a:extLst>
          </p:cNvPr>
          <p:cNvSpPr>
            <a:spLocks noGrp="1"/>
          </p:cNvSpPr>
          <p:nvPr>
            <p:ph type="sldNum" sz="quarter" idx="12"/>
          </p:nvPr>
        </p:nvSpPr>
        <p:spPr/>
        <p:txBody>
          <a:bodyPr/>
          <a:lstStyle/>
          <a:p>
            <a:r>
              <a:rPr lang="kk-KZ" dirty="0"/>
              <a:t>78-ден</a:t>
            </a:r>
            <a:r>
              <a:rPr lang="en-US" dirty="0"/>
              <a:t> </a:t>
            </a:r>
            <a:r>
              <a:rPr lang="ru-RU" dirty="0"/>
              <a:t> 63</a:t>
            </a:r>
          </a:p>
        </p:txBody>
      </p:sp>
      <p:graphicFrame>
        <p:nvGraphicFramePr>
          <p:cNvPr id="4" name="Таблица 3">
            <a:extLst>
              <a:ext uri="{FF2B5EF4-FFF2-40B4-BE49-F238E27FC236}">
                <a16:creationId xmlns:a16="http://schemas.microsoft.com/office/drawing/2014/main" id="{EF5B2752-3A19-605B-0D33-C56139651BBA}"/>
              </a:ext>
            </a:extLst>
          </p:cNvPr>
          <p:cNvGraphicFramePr>
            <a:graphicFrameLocks noGrp="1"/>
          </p:cNvGraphicFramePr>
          <p:nvPr>
            <p:extLst>
              <p:ext uri="{D42A27DB-BD31-4B8C-83A1-F6EECF244321}">
                <p14:modId xmlns:p14="http://schemas.microsoft.com/office/powerpoint/2010/main" val="3433363524"/>
              </p:ext>
            </p:extLst>
          </p:nvPr>
        </p:nvGraphicFramePr>
        <p:xfrm>
          <a:off x="71998" y="862445"/>
          <a:ext cx="11880001" cy="5643132"/>
        </p:xfrm>
        <a:graphic>
          <a:graphicData uri="http://schemas.openxmlformats.org/drawingml/2006/table">
            <a:tbl>
              <a:tblPr bandRow="1">
                <a:tableStyleId>{93296810-A885-4BE3-A3E7-6D5BEEA58F35}</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extLst>
                  <a:ext uri="{0D108BD9-81ED-4DB2-BD59-A6C34878D82A}">
                    <a16:rowId xmlns:a16="http://schemas.microsoft.com/office/drawing/2014/main" val="302640625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26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7212-2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Газбен кесушілер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11 008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1 121</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27</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2350-4</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Техникалық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ғылымдар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бойынша</a:t>
                      </a:r>
                      <a:r>
                        <a:rPr lang="ru-RU" sz="1000" b="0" i="0" u="none" strike="noStrike" dirty="0">
                          <a:solidFill>
                            <a:srgbClr val="0A1121"/>
                          </a:solidFill>
                          <a:effectLst/>
                          <a:latin typeface="Arial Narrow" panose="020B0606020202030204" pitchFamily="34" charset="0"/>
                        </a:rPr>
                        <a:t> орта </a:t>
                      </a:r>
                      <a:r>
                        <a:rPr lang="ru-RU" sz="1000" b="0" i="0" u="none" strike="noStrike" dirty="0" err="1">
                          <a:solidFill>
                            <a:srgbClr val="0A1121"/>
                          </a:solidFill>
                          <a:effectLst/>
                          <a:latin typeface="Arial Narrow" panose="020B0606020202030204" pitchFamily="34" charset="0"/>
                        </a:rPr>
                        <a:t>мектеп</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мұғалімдері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10 960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1 127</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ru-KZ" sz="1000" b="0" u="none" strike="noStrike">
                          <a:solidFill>
                            <a:srgbClr val="0A1121"/>
                          </a:solidFill>
                          <a:effectLst/>
                          <a:latin typeface="Arial Narrow" panose="020B0606020202030204" pitchFamily="34" charset="0"/>
                        </a:rPr>
                        <a:t>28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7122-0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Еден төсеушілер және тақташылар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10 321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1 190</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ru-KZ" sz="1000" b="0" u="none" strike="noStrike">
                          <a:solidFill>
                            <a:srgbClr val="0A1121"/>
                          </a:solidFill>
                          <a:effectLst/>
                          <a:latin typeface="Arial Narrow" panose="020B0606020202030204" pitchFamily="34" charset="0"/>
                        </a:rPr>
                        <a:t>29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7413-2</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Жоғары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вольтты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электр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тізбектері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бойынша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жөндеуші</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электрмонтерлер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935</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ru-KZ" sz="1000" b="0" u="none" strike="noStrike">
                          <a:solidFill>
                            <a:srgbClr val="0A1121"/>
                          </a:solidFill>
                          <a:effectLst/>
                          <a:latin typeface="Arial Narrow" panose="020B0606020202030204" pitchFamily="34" charset="0"/>
                        </a:rPr>
                        <a:t>30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Бойлершілер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9 987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914</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2350-2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Математика ғылымдары бойынша орта мектеп мұғалімдері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9 939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32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4211-1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Банк кассирлері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964</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Фельдшерлер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915</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3115-1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Техник-механиктер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9 090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864</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Әлеуметтік жұмысты жүргізу және ұйымдастыру саласының қызметшілер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9 003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884</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3121-1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Техник-электриктер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8 922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793</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ru-KZ" sz="1000" b="0" u="none" strike="noStrike">
                          <a:solidFill>
                            <a:srgbClr val="0A1121"/>
                          </a:solidFill>
                          <a:effectLst/>
                          <a:latin typeface="Arial Narrow" panose="020B0606020202030204" pitchFamily="34" charset="0"/>
                        </a:rPr>
                        <a:t>37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3160-1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Құрылыс және өрт сөндіру инспекторы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8 735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809</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38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2413-4</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Кредит талдаушылары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8 583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846</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4120-1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Хатшылар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8 426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816</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ru-KZ" sz="1000" b="0" u="none" strike="noStrike">
                          <a:solidFill>
                            <a:srgbClr val="0A1121"/>
                          </a:solidFill>
                          <a:effectLst/>
                          <a:latin typeface="Arial Narrow" panose="020B0606020202030204" pitchFamily="34" charset="0"/>
                        </a:rPr>
                        <a:t>40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2350-9</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Орта </a:t>
                      </a:r>
                      <a:r>
                        <a:rPr lang="ru-RU" sz="1000" b="0" i="0" u="none" strike="noStrike" dirty="0" err="1">
                          <a:solidFill>
                            <a:srgbClr val="0A1121"/>
                          </a:solidFill>
                          <a:effectLst/>
                          <a:latin typeface="Arial Narrow" panose="020B0606020202030204" pitchFamily="34" charset="0"/>
                        </a:rPr>
                        <a:t>мектептің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мұғалімдері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7 923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785</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ru-KZ" sz="1000" b="0" u="none" strike="noStrike">
                          <a:solidFill>
                            <a:srgbClr val="0A1121"/>
                          </a:solidFill>
                          <a:effectLst/>
                          <a:latin typeface="Arial Narrow" panose="020B0606020202030204" pitchFamily="34" charset="0"/>
                        </a:rPr>
                        <a:t>41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Сатып алушылар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7 834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749</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ru-KZ" sz="1000" b="0" u="none" strike="noStrike">
                          <a:solidFill>
                            <a:srgbClr val="0A1121"/>
                          </a:solidFill>
                          <a:effectLst/>
                          <a:latin typeface="Arial Narrow" panose="020B0606020202030204" pitchFamily="34" charset="0"/>
                        </a:rPr>
                        <a:t>42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7231-9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Мото</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автокөлік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құралдарының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да </a:t>
                      </a:r>
                      <a:r>
                        <a:rPr lang="ru-RU" sz="1000" b="0" i="0" u="none" strike="noStrike" cap="none" dirty="0" err="1">
                          <a:solidFill>
                            <a:srgbClr val="0A1121"/>
                          </a:solidFill>
                          <a:effectLst/>
                          <a:latin typeface="Arial Narrow" panose="020B0606020202030204" pitchFamily="34" charset="0"/>
                          <a:ea typeface="+mn-ea"/>
                          <a:cs typeface="+mn-cs"/>
                          <a:sym typeface="Arial"/>
                        </a:rPr>
                        <a:t>слесарлары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жөндеушілері</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7 713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ru-KZ" sz="1000" b="0" u="none" strike="noStrike">
                          <a:solidFill>
                            <a:srgbClr val="0A1121"/>
                          </a:solidFill>
                          <a:effectLst/>
                          <a:latin typeface="Arial Narrow" panose="020B0606020202030204" pitchFamily="34" charset="0"/>
                        </a:rPr>
                        <a:t>43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Краншылар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7 453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658</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2211-1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Терапия саласындағы дәрігерлер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7 224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671</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45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2622-1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Кітапханашылар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7 215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775</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3111-9</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Химия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физика </a:t>
                      </a:r>
                      <a:r>
                        <a:rPr lang="ru-RU" sz="1000" b="0" i="0" u="none" strike="noStrike" dirty="0" err="1">
                          <a:solidFill>
                            <a:srgbClr val="0A1121"/>
                          </a:solidFill>
                          <a:effectLst/>
                          <a:latin typeface="Arial Narrow" panose="020B0606020202030204" pitchFamily="34" charset="0"/>
                        </a:rPr>
                        <a:t>саласындағы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техниктер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7 184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746</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ru-KZ" sz="1000" b="0" u="none" strike="noStrike">
                          <a:solidFill>
                            <a:srgbClr val="0A1121"/>
                          </a:solidFill>
                          <a:effectLst/>
                          <a:latin typeface="Arial Narrow" panose="020B0606020202030204" pitchFamily="34" charset="0"/>
                        </a:rPr>
                        <a:t>47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Штаттық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заңгерлер</a:t>
                      </a:r>
                      <a:r>
                        <a:rPr lang="ru-RU" sz="1000" b="0" i="0" u="none" strike="noStrike" dirty="0">
                          <a:solidFill>
                            <a:srgbClr val="0A1121"/>
                          </a:solidFill>
                          <a:effectLst/>
                          <a:latin typeface="Arial Narrow" panose="020B0606020202030204" pitchFamily="34" charset="0"/>
                        </a:rPr>
                        <a:t> </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7 053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750</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Банк операциялары жөніндегі қызметшілер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7 002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686</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ru-KZ" sz="1000" b="0" u="none" strike="noStrike">
                          <a:solidFill>
                            <a:srgbClr val="0A1121"/>
                          </a:solidFill>
                          <a:effectLst/>
                          <a:latin typeface="Arial Narrow" panose="020B0606020202030204" pitchFamily="34" charset="0"/>
                        </a:rPr>
                        <a:t>49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8331-2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Микроавтобус автобустар, оның ішінде жедел жәрдем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6 925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Мотрополитен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пойыздарынан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локомотив </a:t>
                      </a:r>
                      <a:r>
                        <a:rPr lang="ru-RU" sz="1000" b="0" i="0" u="none" strike="noStrike" dirty="0" err="1">
                          <a:solidFill>
                            <a:srgbClr val="0A1121"/>
                          </a:solidFill>
                          <a:effectLst/>
                          <a:latin typeface="Arial Narrow" panose="020B0606020202030204" pitchFamily="34" charset="0"/>
                        </a:rPr>
                        <a:t>машинисттері</a:t>
                      </a:r>
                      <a:r>
                        <a:rPr lang="ru-RU" sz="1000" b="0" i="0" u="none" strike="noStrike" dirty="0">
                          <a:solidFill>
                            <a:srgbClr val="0A1121"/>
                          </a:solidFill>
                          <a:effectLst/>
                          <a:latin typeface="Arial Narrow" panose="020B0606020202030204" pitchFamily="34" charset="0"/>
                        </a:rPr>
                        <a:t>,</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6 880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842</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830</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97777610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B87D4A-3D74-609D-50D9-49076857F8E3}"/>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BD491612-94F8-CD23-26D8-BCE6EFDDC3B7}"/>
              </a:ext>
            </a:extLst>
          </p:cNvPr>
          <p:cNvSpPr>
            <a:spLocks noGrp="1"/>
          </p:cNvSpPr>
          <p:nvPr>
            <p:ph type="title"/>
          </p:nvPr>
        </p:nvSpPr>
        <p:spPr/>
        <p:txBody>
          <a:bodyPr/>
          <a:lstStyle/>
          <a:p>
            <a:r>
              <a:rPr lang="ru-RU" sz="2400" dirty="0" err="1"/>
              <a:t>Пессимистік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3) </a:t>
            </a:r>
            <a:endParaRPr lang="ru-KZ" sz="2400" dirty="0"/>
          </a:p>
        </p:txBody>
      </p:sp>
      <p:sp>
        <p:nvSpPr>
          <p:cNvPr id="3" name="Номер слайда 2">
            <a:extLst>
              <a:ext uri="{FF2B5EF4-FFF2-40B4-BE49-F238E27FC236}">
                <a16:creationId xmlns:a16="http://schemas.microsoft.com/office/drawing/2014/main" id="{849BD7BA-0635-9F5D-1345-F51C0878EA67}"/>
              </a:ext>
            </a:extLst>
          </p:cNvPr>
          <p:cNvSpPr>
            <a:spLocks noGrp="1"/>
          </p:cNvSpPr>
          <p:nvPr>
            <p:ph type="sldNum" sz="quarter" idx="12"/>
          </p:nvPr>
        </p:nvSpPr>
        <p:spPr/>
        <p:txBody>
          <a:bodyPr/>
          <a:lstStyle/>
          <a:p>
            <a:r>
              <a:rPr lang="kk-KZ" dirty="0"/>
              <a:t>78-ден</a:t>
            </a:r>
            <a:r>
              <a:rPr lang="en-US" dirty="0"/>
              <a:t> </a:t>
            </a:r>
            <a:r>
              <a:rPr lang="ru-RU" dirty="0"/>
              <a:t> 64</a:t>
            </a:r>
          </a:p>
        </p:txBody>
      </p:sp>
      <p:graphicFrame>
        <p:nvGraphicFramePr>
          <p:cNvPr id="4" name="Таблица 3">
            <a:extLst>
              <a:ext uri="{FF2B5EF4-FFF2-40B4-BE49-F238E27FC236}">
                <a16:creationId xmlns:a16="http://schemas.microsoft.com/office/drawing/2014/main" id="{6CE170D0-5355-3CAF-8173-3BBAE2EBD930}"/>
              </a:ext>
            </a:extLst>
          </p:cNvPr>
          <p:cNvGraphicFramePr>
            <a:graphicFrameLocks noGrp="1"/>
          </p:cNvGraphicFramePr>
          <p:nvPr>
            <p:extLst>
              <p:ext uri="{D42A27DB-BD31-4B8C-83A1-F6EECF244321}">
                <p14:modId xmlns:p14="http://schemas.microsoft.com/office/powerpoint/2010/main" val="2539578677"/>
              </p:ext>
            </p:extLst>
          </p:nvPr>
        </p:nvGraphicFramePr>
        <p:xfrm>
          <a:off x="71998" y="862445"/>
          <a:ext cx="11880001" cy="5643132"/>
        </p:xfrm>
        <a:graphic>
          <a:graphicData uri="http://schemas.openxmlformats.org/drawingml/2006/table">
            <a:tbl>
              <a:tblPr bandRow="1">
                <a:tableStyleId>{93296810-A885-4BE3-A3E7-6D5BEEA58F35}</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extLst>
                  <a:ext uri="{0D108BD9-81ED-4DB2-BD59-A6C34878D82A}">
                    <a16:rowId xmlns:a16="http://schemas.microsoft.com/office/drawing/2014/main" val="302640625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51</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7533-1</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Тігіншілер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киім</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мата </a:t>
                      </a:r>
                      <a:r>
                        <a:rPr lang="ru-RU" sz="1000" b="0" i="0" u="none" strike="noStrike" cap="none" dirty="0" err="1">
                          <a:solidFill>
                            <a:srgbClr val="0A1121"/>
                          </a:solidFill>
                          <a:effectLst/>
                          <a:latin typeface="Arial Narrow" panose="020B0606020202030204" pitchFamily="34" charset="0"/>
                          <a:ea typeface="+mn-ea"/>
                          <a:cs typeface="+mn-cs"/>
                          <a:sym typeface="Arial"/>
                        </a:rPr>
                        <a:t>реставраторлары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6 769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722</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3240-0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Ветеринариялық фельдшерлер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6 648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516</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ru-KZ" sz="1000" b="0" u="none" strike="noStrike">
                          <a:solidFill>
                            <a:srgbClr val="0A1121"/>
                          </a:solidFill>
                          <a:effectLst/>
                          <a:latin typeface="Arial Narrow" panose="020B0606020202030204" pitchFamily="34" charset="0"/>
                        </a:rPr>
                        <a:t>53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3339-9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Коммерциялық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қызметтер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агенттер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6 595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647</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ru-KZ" sz="1000" b="0" u="none" strike="noStrike">
                          <a:solidFill>
                            <a:srgbClr val="0A1121"/>
                          </a:solidFill>
                          <a:effectLst/>
                          <a:latin typeface="Arial Narrow" panose="020B0606020202030204" pitchFamily="34" charset="0"/>
                        </a:rPr>
                        <a:t>54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2422-1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Персоналды іріктеу және пайдалану саласындағы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6 591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700</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ru-KZ" sz="1000" b="0" u="none" strike="noStrike">
                          <a:solidFill>
                            <a:srgbClr val="0A1121"/>
                          </a:solidFill>
                          <a:effectLst/>
                          <a:latin typeface="Arial Narrow" panose="020B0606020202030204" pitchFamily="34" charset="0"/>
                        </a:rPr>
                        <a:t>55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Жер қазу және траншеялық машиналардың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6 351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555</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2431-2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Жарнама және өнімді жылжыту жөніндегі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6 217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631</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ru-KZ" sz="1000" b="0" u="none" strike="noStrike">
                          <a:solidFill>
                            <a:srgbClr val="0A1121"/>
                          </a:solidFill>
                          <a:effectLst/>
                          <a:latin typeface="Arial Narrow" panose="020B0606020202030204" pitchFamily="34" charset="0"/>
                        </a:rPr>
                        <a:t>57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8343-3</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Автотиегіштердің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6 166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561</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ru-KZ" sz="1000" b="0" u="none" strike="noStrike">
                          <a:solidFill>
                            <a:srgbClr val="0A1121"/>
                          </a:solidFill>
                          <a:effectLst/>
                          <a:latin typeface="Arial Narrow" panose="020B0606020202030204" pitchFamily="34" charset="0"/>
                        </a:rPr>
                        <a:t>58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8322-9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Жеңіл</a:t>
                      </a:r>
                      <a:r>
                        <a:rPr lang="ru-RU" sz="1000" b="0" i="0" u="none" strike="noStrike" dirty="0">
                          <a:solidFill>
                            <a:srgbClr val="0A1121"/>
                          </a:solidFill>
                          <a:effectLst/>
                          <a:latin typeface="Arial Narrow" panose="020B0606020202030204" pitchFamily="34" charset="0"/>
                        </a:rPr>
                        <a:t> автомобиль, такси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фургондардың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жүргізушілері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6 092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594</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ru-KZ" sz="1000" b="0" u="none" strike="noStrike">
                          <a:solidFill>
                            <a:srgbClr val="0A1121"/>
                          </a:solidFill>
                          <a:effectLst/>
                          <a:latin typeface="Arial Narrow" panose="020B0606020202030204" pitchFamily="34" charset="0"/>
                        </a:rPr>
                        <a:t>59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8187-1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Мұнай-, газ тазалау және қайта өңдеу қондырғыларының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5 990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616</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ru-KZ" sz="1000" b="0" u="none" strike="noStrike">
                          <a:solidFill>
                            <a:srgbClr val="0A1121"/>
                          </a:solidFill>
                          <a:effectLst/>
                          <a:latin typeface="Arial Narrow" panose="020B0606020202030204" pitchFamily="34" charset="0"/>
                        </a:rPr>
                        <a:t>60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8185-3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Сорғы қондырғылары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5 979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550</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ru-KZ" sz="1000" b="0" u="none" strike="noStrike">
                          <a:solidFill>
                            <a:srgbClr val="0A1121"/>
                          </a:solidFill>
                          <a:effectLst/>
                          <a:latin typeface="Arial Narrow" panose="020B0606020202030204" pitchFamily="34" charset="0"/>
                        </a:rPr>
                        <a:t>61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 монтерлер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5 900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513</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ru-KZ" sz="1000" b="0" u="none" strike="noStrike">
                          <a:solidFill>
                            <a:srgbClr val="0A1121"/>
                          </a:solidFill>
                          <a:effectLst/>
                          <a:latin typeface="Arial Narrow" panose="020B0606020202030204" pitchFamily="34" charset="0"/>
                        </a:rPr>
                        <a:t>62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5130-1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Буфетшілер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5 792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545</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ru-KZ" sz="1000" b="0" u="none" strike="noStrike">
                          <a:solidFill>
                            <a:srgbClr val="0A1121"/>
                          </a:solidFill>
                          <a:effectLst/>
                          <a:latin typeface="Arial Narrow" panose="020B0606020202030204" pitchFamily="34" charset="0"/>
                        </a:rPr>
                        <a:t>63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2220-0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Мейіргер ісі саласындағы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532</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ru-KZ" sz="1000" b="0" u="none" strike="noStrike">
                          <a:solidFill>
                            <a:srgbClr val="0A1121"/>
                          </a:solidFill>
                          <a:effectLst/>
                          <a:latin typeface="Arial Narrow" panose="020B0606020202030204" pitchFamily="34" charset="0"/>
                        </a:rPr>
                        <a:t>64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3434-0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Бас аспаз</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5 318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563</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ru-KZ" sz="1000" b="0" u="none" strike="noStrike">
                          <a:solidFill>
                            <a:srgbClr val="0A1121"/>
                          </a:solidFill>
                          <a:effectLst/>
                          <a:latin typeface="Arial Narrow" panose="020B0606020202030204" pitchFamily="34" charset="0"/>
                        </a:rPr>
                        <a:t>65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7115-1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Ағаш ұсталары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5 236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498</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ru-KZ" sz="1000" b="0" u="none" strike="noStrike">
                          <a:solidFill>
                            <a:srgbClr val="0A1121"/>
                          </a:solidFill>
                          <a:effectLst/>
                          <a:latin typeface="Arial Narrow" panose="020B0606020202030204" pitchFamily="34" charset="0"/>
                        </a:rPr>
                        <a:t>66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2250-0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Ветеринариялық дәрігерлер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5 206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392</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ru-KZ" sz="1000" b="0" u="none" strike="noStrike">
                          <a:solidFill>
                            <a:srgbClr val="0A1121"/>
                          </a:solidFill>
                          <a:effectLst/>
                          <a:latin typeface="Arial Narrow" panose="020B0606020202030204" pitchFamily="34" charset="0"/>
                        </a:rPr>
                        <a:t>67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7549-5</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Көлік саласындағы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5 200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558</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68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2634-1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Клиникалық, консультация беретін және мектеп психологтары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5 161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581</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ru-KZ" sz="1000" b="0" u="none" strike="noStrike">
                          <a:solidFill>
                            <a:srgbClr val="0A1121"/>
                          </a:solidFill>
                          <a:effectLst/>
                          <a:latin typeface="Arial Narrow" panose="020B0606020202030204" pitchFamily="34" charset="0"/>
                        </a:rPr>
                        <a:t>69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Ббұрғылаушылар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490</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2149-3</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Өндірістік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қауіпсіздік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еңбекті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қорғау</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қауіпсіздік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инженерлер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5 035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ru-KZ" sz="1000" b="0" u="none" strike="noStrike">
                          <a:solidFill>
                            <a:srgbClr val="0A1121"/>
                          </a:solidFill>
                          <a:effectLst/>
                          <a:latin typeface="Arial Narrow" panose="020B0606020202030204" pitchFamily="34" charset="0"/>
                        </a:rPr>
                        <a:t>71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2652-1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Аспапшылар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4 939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519</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ru-KZ" sz="1000" b="0" u="none" strike="noStrike">
                          <a:solidFill>
                            <a:srgbClr val="0A1121"/>
                          </a:solidFill>
                          <a:effectLst/>
                          <a:latin typeface="Arial Narrow" panose="020B0606020202030204" pitchFamily="34" charset="0"/>
                        </a:rPr>
                        <a:t>72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2371-9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Оқыту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әдістемесі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кәсіби</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мамандар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4 872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510</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73</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8131-9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Хим-ық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шикізатты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қайта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өңдеу</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хим-ық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өнім</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өндіру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4 869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522</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74</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Металлды конструкцияларды жасаушылар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4 858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423</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2141-1</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Инженер-</a:t>
                      </a:r>
                      <a:r>
                        <a:rPr lang="ru-RU" sz="1000" b="0" i="0" u="none" strike="noStrike" dirty="0" err="1">
                          <a:solidFill>
                            <a:srgbClr val="0A1121"/>
                          </a:solidFill>
                          <a:effectLst/>
                          <a:latin typeface="Arial Narrow" panose="020B0606020202030204" pitchFamily="34" charset="0"/>
                        </a:rPr>
                        <a:t>технологтар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жалпы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бейін</a:t>
                      </a:r>
                      <a:r>
                        <a:rPr lang="ru-RU" sz="1000" b="0" i="0" u="none" strike="noStrike" dirty="0">
                          <a:solidFill>
                            <a:srgbClr val="0A1121"/>
                          </a:solidFill>
                          <a:effectLst/>
                          <a:latin typeface="Arial Narrow" panose="020B0606020202030204" pitchFamily="34" charset="0"/>
                        </a:rPr>
                        <a:t>)</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4 642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459</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431</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406281771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C0E473-825F-721C-6973-60AA9F18E360}"/>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DD7B758D-241C-B7CB-BBF5-61580B6E907E}"/>
              </a:ext>
            </a:extLst>
          </p:cNvPr>
          <p:cNvSpPr>
            <a:spLocks noGrp="1"/>
          </p:cNvSpPr>
          <p:nvPr>
            <p:ph type="title"/>
          </p:nvPr>
        </p:nvSpPr>
        <p:spPr/>
        <p:txBody>
          <a:bodyPr/>
          <a:lstStyle/>
          <a:p>
            <a:r>
              <a:rPr lang="ru-RU" sz="2400" dirty="0" err="1"/>
              <a:t>Пессимистік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4) </a:t>
            </a:r>
            <a:endParaRPr lang="ru-KZ" sz="2400" dirty="0"/>
          </a:p>
        </p:txBody>
      </p:sp>
      <p:sp>
        <p:nvSpPr>
          <p:cNvPr id="3" name="Номер слайда 2">
            <a:extLst>
              <a:ext uri="{FF2B5EF4-FFF2-40B4-BE49-F238E27FC236}">
                <a16:creationId xmlns:a16="http://schemas.microsoft.com/office/drawing/2014/main" id="{4C57ED69-0BAC-B90D-96A1-EA5EC8D3103F}"/>
              </a:ext>
            </a:extLst>
          </p:cNvPr>
          <p:cNvSpPr>
            <a:spLocks noGrp="1"/>
          </p:cNvSpPr>
          <p:nvPr>
            <p:ph type="sldNum" sz="quarter" idx="12"/>
          </p:nvPr>
        </p:nvSpPr>
        <p:spPr/>
        <p:txBody>
          <a:bodyPr/>
          <a:lstStyle/>
          <a:p>
            <a:r>
              <a:rPr lang="kk-KZ" dirty="0"/>
              <a:t>78-ден</a:t>
            </a:r>
            <a:r>
              <a:rPr lang="en-US" dirty="0"/>
              <a:t> </a:t>
            </a:r>
            <a:r>
              <a:rPr lang="ru-RU" dirty="0"/>
              <a:t> 65</a:t>
            </a:r>
          </a:p>
        </p:txBody>
      </p:sp>
      <p:graphicFrame>
        <p:nvGraphicFramePr>
          <p:cNvPr id="4" name="Таблица 3">
            <a:extLst>
              <a:ext uri="{FF2B5EF4-FFF2-40B4-BE49-F238E27FC236}">
                <a16:creationId xmlns:a16="http://schemas.microsoft.com/office/drawing/2014/main" id="{7D735542-42EF-983C-B8C9-4BD661A5511E}"/>
              </a:ext>
            </a:extLst>
          </p:cNvPr>
          <p:cNvGraphicFramePr>
            <a:graphicFrameLocks noGrp="1"/>
          </p:cNvGraphicFramePr>
          <p:nvPr>
            <p:extLst>
              <p:ext uri="{D42A27DB-BD31-4B8C-83A1-F6EECF244321}">
                <p14:modId xmlns:p14="http://schemas.microsoft.com/office/powerpoint/2010/main" val="4100087159"/>
              </p:ext>
            </p:extLst>
          </p:nvPr>
        </p:nvGraphicFramePr>
        <p:xfrm>
          <a:off x="71998" y="862445"/>
          <a:ext cx="11880001" cy="5399204"/>
        </p:xfrm>
        <a:graphic>
          <a:graphicData uri="http://schemas.openxmlformats.org/drawingml/2006/table">
            <a:tbl>
              <a:tblPr bandRow="1">
                <a:tableStyleId>{93296810-A885-4BE3-A3E7-6D5BEEA58F35}</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30121">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07108">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extLst>
                  <a:ext uri="{0D108BD9-81ED-4DB2-BD59-A6C34878D82A}">
                    <a16:rowId xmlns:a16="http://schemas.microsoft.com/office/drawing/2014/main" val="3026406254"/>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76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8332-2</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Тартқыш</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жүргізушісін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қоса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алғанда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тіркемесі</a:t>
                      </a:r>
                      <a:r>
                        <a:rPr lang="ru-RU" sz="1000" b="0" i="0" u="none" strike="noStrike" dirty="0">
                          <a:solidFill>
                            <a:srgbClr val="0A1121"/>
                          </a:solidFill>
                          <a:effectLst/>
                          <a:latin typeface="Arial Narrow" panose="020B0606020202030204" pitchFamily="34" charset="0"/>
                        </a:rPr>
                        <a:t> бар </a:t>
                      </a:r>
                      <a:r>
                        <a:rPr lang="ru-RU" sz="1000" b="0" i="0" u="none" strike="noStrike" dirty="0" err="1">
                          <a:solidFill>
                            <a:srgbClr val="0A1121"/>
                          </a:solidFill>
                          <a:effectLst/>
                          <a:latin typeface="Arial Narrow" panose="020B0606020202030204" pitchFamily="34" charset="0"/>
                        </a:rPr>
                        <a:t>жүк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көлігінің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жүргізушісі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4 592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449</a:t>
                      </a:r>
                    </a:p>
                  </a:txBody>
                  <a:tcPr marL="9525" marR="9525" marT="0" marB="0" anchor="ctr"/>
                </a:tc>
                <a:extLst>
                  <a:ext uri="{0D108BD9-81ED-4DB2-BD59-A6C34878D82A}">
                    <a16:rowId xmlns:a16="http://schemas.microsoft.com/office/drawing/2014/main" val="4220248122"/>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77</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Наубайшылар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4 546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547</a:t>
                      </a:r>
                    </a:p>
                  </a:txBody>
                  <a:tcPr marL="9525" marR="9525" marT="0" marB="0" anchor="ctr"/>
                </a:tc>
                <a:extLst>
                  <a:ext uri="{0D108BD9-81ED-4DB2-BD59-A6C34878D82A}">
                    <a16:rowId xmlns:a16="http://schemas.microsoft.com/office/drawing/2014/main" val="2728981022"/>
                  </a:ext>
                </a:extLst>
              </a:tr>
              <a:tr h="198479">
                <a:tc>
                  <a:txBody>
                    <a:bodyPr/>
                    <a:lstStyle/>
                    <a:p>
                      <a:pPr algn="ctr" rtl="0" fontAlgn="ctr"/>
                      <a:r>
                        <a:rPr lang="ru-KZ" sz="1000" b="0" u="none" strike="noStrike">
                          <a:solidFill>
                            <a:srgbClr val="0A1121"/>
                          </a:solidFill>
                          <a:effectLst/>
                          <a:latin typeface="Arial Narrow" panose="020B0606020202030204" pitchFamily="34" charset="0"/>
                        </a:rPr>
                        <a:t>78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7131-1</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Ғимараттар</a:t>
                      </a:r>
                      <a:r>
                        <a:rPr lang="ru-RU" sz="1000" b="0" i="0" u="none" strike="noStrike" cap="none" dirty="0">
                          <a:solidFill>
                            <a:srgbClr val="0A1121"/>
                          </a:solidFill>
                          <a:effectLst/>
                          <a:latin typeface="Arial Narrow" panose="020B0606020202030204" pitchFamily="34" charset="0"/>
                          <a:ea typeface="+mn-ea"/>
                          <a:cs typeface="+mn-cs"/>
                          <a:sym typeface="Arial"/>
                        </a:rPr>
                        <a:t> мен </a:t>
                      </a:r>
                      <a:r>
                        <a:rPr lang="ru-RU" sz="1000" b="0" i="0" u="none" strike="noStrike" cap="none" dirty="0" err="1">
                          <a:solidFill>
                            <a:srgbClr val="0A1121"/>
                          </a:solidFill>
                          <a:effectLst/>
                          <a:latin typeface="Arial Narrow" panose="020B0606020202030204" pitchFamily="34" charset="0"/>
                          <a:ea typeface="+mn-ea"/>
                          <a:cs typeface="+mn-cs"/>
                          <a:sym typeface="Arial"/>
                        </a:rPr>
                        <a:t>құрылыстарға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техникалық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көрсету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4 478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390</a:t>
                      </a:r>
                    </a:p>
                  </a:txBody>
                  <a:tcPr marL="9525" marR="9525" marT="0" marB="0" anchor="ctr"/>
                </a:tc>
                <a:extLst>
                  <a:ext uri="{0D108BD9-81ED-4DB2-BD59-A6C34878D82A}">
                    <a16:rowId xmlns:a16="http://schemas.microsoft.com/office/drawing/2014/main" val="496541397"/>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79</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2374-9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Арнайы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білім</a:t>
                      </a:r>
                      <a:r>
                        <a:rPr lang="ru-RU" sz="1000" b="0" i="0" u="none" strike="noStrike" dirty="0">
                          <a:solidFill>
                            <a:srgbClr val="0A1121"/>
                          </a:solidFill>
                          <a:effectLst/>
                          <a:latin typeface="Arial Narrow" panose="020B0606020202030204" pitchFamily="34" charset="0"/>
                        </a:rPr>
                        <a:t> беру </a:t>
                      </a:r>
                      <a:r>
                        <a:rPr lang="ru-RU" sz="1000" b="0" i="0" u="none" strike="noStrike" dirty="0" err="1">
                          <a:solidFill>
                            <a:srgbClr val="0A1121"/>
                          </a:solidFill>
                          <a:effectLst/>
                          <a:latin typeface="Arial Narrow" panose="020B0606020202030204" pitchFamily="34" charset="0"/>
                        </a:rPr>
                        <a:t>саласындағы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оқытушылары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4 469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extLst>
                  <a:ext uri="{0D108BD9-81ED-4DB2-BD59-A6C34878D82A}">
                    <a16:rowId xmlns:a16="http://schemas.microsoft.com/office/drawing/2014/main" val="4195104307"/>
                  </a:ext>
                </a:extLst>
              </a:tr>
              <a:tr h="198479">
                <a:tc>
                  <a:txBody>
                    <a:bodyPr/>
                    <a:lstStyle/>
                    <a:p>
                      <a:pPr algn="ctr" rtl="0" fontAlgn="ctr"/>
                      <a:r>
                        <a:rPr lang="ru-KZ" sz="1000" b="0" u="none" strike="noStrike">
                          <a:solidFill>
                            <a:srgbClr val="0A1121"/>
                          </a:solidFill>
                          <a:effectLst/>
                          <a:latin typeface="Arial Narrow" panose="020B0606020202030204" pitchFamily="34" charset="0"/>
                        </a:rPr>
                        <a:t>80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6121-3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Фермерлер және өсіру жөніндегі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4 265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338</a:t>
                      </a:r>
                    </a:p>
                  </a:txBody>
                  <a:tcPr marL="9525" marR="9525" marT="0" marB="0" anchor="ctr"/>
                </a:tc>
                <a:extLst>
                  <a:ext uri="{0D108BD9-81ED-4DB2-BD59-A6C34878D82A}">
                    <a16:rowId xmlns:a16="http://schemas.microsoft.com/office/drawing/2014/main" val="2161733166"/>
                  </a:ext>
                </a:extLst>
              </a:tr>
              <a:tr h="198479">
                <a:tc>
                  <a:txBody>
                    <a:bodyPr/>
                    <a:lstStyle/>
                    <a:p>
                      <a:pPr algn="ctr" rtl="0" fontAlgn="ctr"/>
                      <a:r>
                        <a:rPr lang="ru-KZ" sz="1000" b="0" u="none" strike="noStrike">
                          <a:solidFill>
                            <a:srgbClr val="0A1121"/>
                          </a:solidFill>
                          <a:effectLst/>
                          <a:latin typeface="Arial Narrow" panose="020B0606020202030204" pitchFamily="34" charset="0"/>
                        </a:rPr>
                        <a:t>81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Пісірушілер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4 120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384</a:t>
                      </a:r>
                    </a:p>
                  </a:txBody>
                  <a:tcPr marL="9525" marR="9525" marT="0" marB="0" anchor="ctr"/>
                </a:tc>
                <a:extLst>
                  <a:ext uri="{0D108BD9-81ED-4DB2-BD59-A6C34878D82A}">
                    <a16:rowId xmlns:a16="http://schemas.microsoft.com/office/drawing/2014/main" val="1745570149"/>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82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8343-9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Крандардың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көтергіштердің</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ұқсас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құрылғылардың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4 031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390</a:t>
                      </a:r>
                    </a:p>
                  </a:txBody>
                  <a:tcPr marL="9525" marR="9525" marT="0" marB="0" anchor="ctr"/>
                </a:tc>
                <a:extLst>
                  <a:ext uri="{0D108BD9-81ED-4DB2-BD59-A6C34878D82A}">
                    <a16:rowId xmlns:a16="http://schemas.microsoft.com/office/drawing/2014/main" val="4097615506"/>
                  </a:ext>
                </a:extLst>
              </a:tr>
              <a:tr h="198479">
                <a:tc>
                  <a:txBody>
                    <a:bodyPr/>
                    <a:lstStyle/>
                    <a:p>
                      <a:pPr algn="ctr" rtl="0" fontAlgn="ctr"/>
                      <a:r>
                        <a:rPr lang="ru-KZ" sz="1000" b="0" u="none" strike="noStrike">
                          <a:solidFill>
                            <a:srgbClr val="0A1121"/>
                          </a:solidFill>
                          <a:effectLst/>
                          <a:latin typeface="Arial Narrow" panose="020B0606020202030204" pitchFamily="34" charset="0"/>
                        </a:rPr>
                        <a:t>83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Техникалық өнімді сату жөніндегі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3 952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464</a:t>
                      </a:r>
                    </a:p>
                  </a:txBody>
                  <a:tcPr marL="9525" marR="9525" marT="0" marB="0" anchor="ctr"/>
                </a:tc>
                <a:extLst>
                  <a:ext uri="{0D108BD9-81ED-4DB2-BD59-A6C34878D82A}">
                    <a16:rowId xmlns:a16="http://schemas.microsoft.com/office/drawing/2014/main" val="2737083061"/>
                  </a:ext>
                </a:extLst>
              </a:tr>
              <a:tr h="198479">
                <a:tc>
                  <a:txBody>
                    <a:bodyPr/>
                    <a:lstStyle/>
                    <a:p>
                      <a:pPr algn="ctr" rtl="0" fontAlgn="ctr"/>
                      <a:r>
                        <a:rPr lang="ru-KZ" sz="1000" b="0" u="none" strike="noStrike">
                          <a:solidFill>
                            <a:srgbClr val="0A1121"/>
                          </a:solidFill>
                          <a:effectLst/>
                          <a:latin typeface="Arial Narrow" panose="020B0606020202030204" pitchFamily="34" charset="0"/>
                        </a:rPr>
                        <a:t>84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8189-0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Өндірістік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стационарлық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жабдықтардың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операторлары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3 940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395</a:t>
                      </a:r>
                    </a:p>
                  </a:txBody>
                  <a:tcPr marL="9525" marR="9525" marT="0" marB="0" anchor="ctr"/>
                </a:tc>
                <a:extLst>
                  <a:ext uri="{0D108BD9-81ED-4DB2-BD59-A6C34878D82A}">
                    <a16:rowId xmlns:a16="http://schemas.microsoft.com/office/drawing/2014/main" val="1465641651"/>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85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8159-3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Кір жуу машиналары мен химиялық тазалау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3 938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373</a:t>
                      </a:r>
                    </a:p>
                  </a:txBody>
                  <a:tcPr marL="9525" marR="9525" marT="0" marB="0" anchor="ctr"/>
                </a:tc>
                <a:extLst>
                  <a:ext uri="{0D108BD9-81ED-4DB2-BD59-A6C34878D82A}">
                    <a16:rowId xmlns:a16="http://schemas.microsoft.com/office/drawing/2014/main" val="2390657696"/>
                  </a:ext>
                </a:extLst>
              </a:tr>
              <a:tr h="198479">
                <a:tc>
                  <a:txBody>
                    <a:bodyPr/>
                    <a:lstStyle/>
                    <a:p>
                      <a:pPr algn="ctr" rtl="0" fontAlgn="ctr"/>
                      <a:r>
                        <a:rPr lang="ru-KZ" sz="1000" b="0" u="none" strike="noStrike">
                          <a:solidFill>
                            <a:srgbClr val="0A1121"/>
                          </a:solidFill>
                          <a:effectLst/>
                          <a:latin typeface="Arial Narrow" panose="020B0606020202030204" pitchFamily="34" charset="0"/>
                        </a:rPr>
                        <a:t>86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2421-0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Бизнесті басқару және жүргізу жөніндегі консультанттар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3 927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398</a:t>
                      </a:r>
                    </a:p>
                  </a:txBody>
                  <a:tcPr marL="9525" marR="9525" marT="0" marB="0" anchor="ctr"/>
                </a:tc>
                <a:extLst>
                  <a:ext uri="{0D108BD9-81ED-4DB2-BD59-A6C34878D82A}">
                    <a16:rowId xmlns:a16="http://schemas.microsoft.com/office/drawing/2014/main" val="1781471339"/>
                  </a:ext>
                </a:extLst>
              </a:tr>
              <a:tr h="198479">
                <a:tc>
                  <a:txBody>
                    <a:bodyPr/>
                    <a:lstStyle/>
                    <a:p>
                      <a:pPr algn="ctr" rtl="0" fontAlgn="ctr"/>
                      <a:r>
                        <a:rPr lang="ru-KZ" sz="1000" b="0" u="none" strike="noStrike">
                          <a:solidFill>
                            <a:srgbClr val="0A1121"/>
                          </a:solidFill>
                          <a:effectLst/>
                          <a:latin typeface="Arial Narrow" panose="020B0606020202030204" pitchFamily="34" charset="0"/>
                        </a:rPr>
                        <a:t>87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Мұнай және газ өндіру жөніндегі операторлар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3 824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361</a:t>
                      </a:r>
                    </a:p>
                  </a:txBody>
                  <a:tcPr marL="9525" marR="9525" marT="0" marB="0" anchor="ctr"/>
                </a:tc>
                <a:extLst>
                  <a:ext uri="{0D108BD9-81ED-4DB2-BD59-A6C34878D82A}">
                    <a16:rowId xmlns:a16="http://schemas.microsoft.com/office/drawing/2014/main" val="4251926215"/>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88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3222-0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Акушерлік жөніндегі орта медициналық персонал</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3 793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370</a:t>
                      </a:r>
                    </a:p>
                  </a:txBody>
                  <a:tcPr marL="9525" marR="9525" marT="0" marB="0" anchor="ctr"/>
                </a:tc>
                <a:extLst>
                  <a:ext uri="{0D108BD9-81ED-4DB2-BD59-A6C34878D82A}">
                    <a16:rowId xmlns:a16="http://schemas.microsoft.com/office/drawing/2014/main" val="3433509531"/>
                  </a:ext>
                </a:extLst>
              </a:tr>
              <a:tr h="198479">
                <a:tc>
                  <a:txBody>
                    <a:bodyPr/>
                    <a:lstStyle/>
                    <a:p>
                      <a:pPr algn="ctr" rtl="0" fontAlgn="ctr"/>
                      <a:r>
                        <a:rPr lang="ru-KZ" sz="1000" b="0" u="none" strike="noStrike">
                          <a:solidFill>
                            <a:srgbClr val="0A1121"/>
                          </a:solidFill>
                          <a:effectLst/>
                          <a:latin typeface="Arial Narrow" panose="020B0606020202030204" pitchFamily="34" charset="0"/>
                        </a:rPr>
                        <a:t>89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2144-7</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Ауыл шаруашылығын механикаландыру саласындағы инженерлер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326</a:t>
                      </a:r>
                    </a:p>
                  </a:txBody>
                  <a:tcPr marL="9525" marR="9525" marT="0" marB="0" anchor="ctr"/>
                </a:tc>
                <a:extLst>
                  <a:ext uri="{0D108BD9-81ED-4DB2-BD59-A6C34878D82A}">
                    <a16:rowId xmlns:a16="http://schemas.microsoft.com/office/drawing/2014/main" val="1108121153"/>
                  </a:ext>
                </a:extLst>
              </a:tr>
              <a:tr h="198479">
                <a:tc>
                  <a:txBody>
                    <a:bodyPr/>
                    <a:lstStyle/>
                    <a:p>
                      <a:pPr algn="ctr" rtl="0" fontAlgn="ctr"/>
                      <a:r>
                        <a:rPr lang="ru-KZ" sz="1000" b="0" u="none" strike="noStrike">
                          <a:solidFill>
                            <a:srgbClr val="0A1121"/>
                          </a:solidFill>
                          <a:effectLst/>
                          <a:latin typeface="Arial Narrow" panose="020B0606020202030204" pitchFamily="34" charset="0"/>
                        </a:rPr>
                        <a:t>90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6121-9</a:t>
                      </a:r>
                    </a:p>
                  </a:txBody>
                  <a:tcPr marL="9525" marR="9525" marT="0" marB="0" anchor="ct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0A1121"/>
                          </a:solidFill>
                          <a:effectLst/>
                          <a:latin typeface="Arial Narrow" panose="020B0606020202030204" pitchFamily="34" charset="0"/>
                          <a:ea typeface="+mn-ea"/>
                          <a:cs typeface="+mn-cs"/>
                          <a:sym typeface="Arial"/>
                        </a:rPr>
                        <a:t>Фермерлер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мал </a:t>
                      </a:r>
                      <a:r>
                        <a:rPr lang="ru-RU" sz="1000" b="0" i="0" u="none" strike="noStrike" cap="none" dirty="0" err="1">
                          <a:solidFill>
                            <a:srgbClr val="0A1121"/>
                          </a:solidFill>
                          <a:effectLst/>
                          <a:latin typeface="Arial Narrow" panose="020B0606020202030204" pitchFamily="34" charset="0"/>
                          <a:ea typeface="+mn-ea"/>
                          <a:cs typeface="+mn-cs"/>
                          <a:sym typeface="Arial"/>
                        </a:rPr>
                        <a:t>шаруашылығының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3 644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extLst>
                  <a:ext uri="{0D108BD9-81ED-4DB2-BD59-A6C34878D82A}">
                    <a16:rowId xmlns:a16="http://schemas.microsoft.com/office/drawing/2014/main" val="3859109263"/>
                  </a:ext>
                </a:extLst>
              </a:tr>
              <a:tr h="198479">
                <a:tc>
                  <a:txBody>
                    <a:bodyPr/>
                    <a:lstStyle/>
                    <a:p>
                      <a:pPr algn="ctr" rtl="0" fontAlgn="ctr"/>
                      <a:r>
                        <a:rPr lang="ru-KZ" sz="1000" b="0" u="none" strike="noStrike">
                          <a:solidFill>
                            <a:srgbClr val="0A1121"/>
                          </a:solidFill>
                          <a:effectLst/>
                          <a:latin typeface="Arial Narrow" panose="020B0606020202030204" pitchFamily="34" charset="0"/>
                        </a:rPr>
                        <a:t>91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5411-0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Өрт сөндірушілер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3 620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365</a:t>
                      </a:r>
                    </a:p>
                  </a:txBody>
                  <a:tcPr marL="9525" marR="9525" marT="0" marB="0" anchor="ctr"/>
                </a:tc>
                <a:extLst>
                  <a:ext uri="{0D108BD9-81ED-4DB2-BD59-A6C34878D82A}">
                    <a16:rowId xmlns:a16="http://schemas.microsoft.com/office/drawing/2014/main" val="614668957"/>
                  </a:ext>
                </a:extLst>
              </a:tr>
              <a:tr h="198479">
                <a:tc>
                  <a:txBody>
                    <a:bodyPr/>
                    <a:lstStyle/>
                    <a:p>
                      <a:pPr algn="ctr" rtl="0" fontAlgn="ctr"/>
                      <a:r>
                        <a:rPr lang="ru-KZ" sz="1000" b="0" u="none" strike="noStrike">
                          <a:solidFill>
                            <a:srgbClr val="0A1121"/>
                          </a:solidFill>
                          <a:effectLst/>
                          <a:latin typeface="Arial Narrow" panose="020B0606020202030204" pitchFamily="34" charset="0"/>
                        </a:rPr>
                        <a:t>92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4321-0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Қоймадағы қызметшілер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3 377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a:t>
                      </a:r>
                    </a:p>
                  </a:txBody>
                  <a:tcPr marL="9525" marR="9525" marT="0" marB="0" anchor="ctr"/>
                </a:tc>
                <a:extLst>
                  <a:ext uri="{0D108BD9-81ED-4DB2-BD59-A6C34878D82A}">
                    <a16:rowId xmlns:a16="http://schemas.microsoft.com/office/drawing/2014/main" val="3006779909"/>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93</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7234-0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Қозғалмалы құрамның сласарлары және жөндеушілері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3 367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a:t>
                      </a:r>
                    </a:p>
                  </a:txBody>
                  <a:tcPr marL="9525" marR="9525" marT="0" marB="0" anchor="ctr"/>
                </a:tc>
                <a:extLst>
                  <a:ext uri="{0D108BD9-81ED-4DB2-BD59-A6C34878D82A}">
                    <a16:rowId xmlns:a16="http://schemas.microsoft.com/office/drawing/2014/main" val="967742410"/>
                  </a:ext>
                </a:extLst>
              </a:tr>
              <a:tr h="198479">
                <a:tc>
                  <a:txBody>
                    <a:bodyPr/>
                    <a:lstStyle/>
                    <a:p>
                      <a:pPr algn="ctr" rtl="0" fontAlgn="ctr"/>
                      <a:r>
                        <a:rPr lang="ru-KZ" sz="1000" b="0" u="none" strike="noStrike">
                          <a:solidFill>
                            <a:srgbClr val="0A1121"/>
                          </a:solidFill>
                          <a:effectLst/>
                          <a:latin typeface="Arial Narrow" panose="020B0606020202030204" pitchFamily="34" charset="0"/>
                        </a:rPr>
                        <a:t>94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7100-0</a:t>
                      </a:r>
                    </a:p>
                  </a:txBody>
                  <a:tcPr marL="9525" marR="9525" marT="0" marB="0" anchor="ctr"/>
                </a:tc>
                <a:tc>
                  <a:txBody>
                    <a:bodyPr/>
                    <a:lstStyle/>
                    <a:p>
                      <a:pPr marL="72000" algn="l" rtl="0" fontAlgn="ctr">
                        <a:spcBef>
                          <a:spcPts val="0"/>
                        </a:spcBef>
                      </a:pPr>
                      <a:r>
                        <a:rPr lang="ru-RU" sz="1000" b="0" i="0" u="none" strike="noStrike" cap="none" dirty="0" err="1">
                          <a:solidFill>
                            <a:srgbClr val="0A1121"/>
                          </a:solidFill>
                          <a:effectLst/>
                          <a:latin typeface="Arial Narrow" panose="020B0606020202030204" pitchFamily="34" charset="0"/>
                          <a:ea typeface="+mn-ea"/>
                          <a:cs typeface="+mn-cs"/>
                          <a:sym typeface="Arial"/>
                        </a:rPr>
                        <a:t>Құрылысшылар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үстінен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қарайтын</a:t>
                      </a:r>
                      <a:r>
                        <a:rPr lang="ru-RU" sz="1000" b="0" i="0" u="none" strike="noStrike" cap="none" dirty="0">
                          <a:solidFill>
                            <a:srgbClr val="0A1121"/>
                          </a:solidFill>
                          <a:effectLst/>
                          <a:latin typeface="Arial Narrow" panose="020B0606020202030204" pitchFamily="34" charset="0"/>
                          <a:ea typeface="+mn-ea"/>
                          <a:cs typeface="+mn-cs"/>
                          <a:sym typeface="Arial"/>
                        </a:rPr>
                        <a:t> бригадир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3 270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304</a:t>
                      </a:r>
                    </a:p>
                  </a:txBody>
                  <a:tcPr marL="9525" marR="9525" marT="0" marB="0" anchor="ctr"/>
                </a:tc>
                <a:extLst>
                  <a:ext uri="{0D108BD9-81ED-4DB2-BD59-A6C34878D82A}">
                    <a16:rowId xmlns:a16="http://schemas.microsoft.com/office/drawing/2014/main" val="3145376209"/>
                  </a:ext>
                </a:extLst>
              </a:tr>
              <a:tr h="198479">
                <a:tc>
                  <a:txBody>
                    <a:bodyPr/>
                    <a:lstStyle/>
                    <a:p>
                      <a:pPr algn="ctr" rtl="0" fontAlgn="ctr"/>
                      <a:r>
                        <a:rPr lang="ru-KZ" sz="1000" b="0" u="none" strike="noStrike">
                          <a:solidFill>
                            <a:srgbClr val="0A1121"/>
                          </a:solidFill>
                          <a:effectLst/>
                          <a:latin typeface="Arial Narrow" panose="020B0606020202030204" pitchFamily="34" charset="0"/>
                        </a:rPr>
                        <a:t>95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7512-3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Кондитерлер және кондитерлік бұйымдарды дайындаушылар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3 254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382</a:t>
                      </a:r>
                    </a:p>
                  </a:txBody>
                  <a:tcPr marL="9525" marR="9525" marT="0" marB="0" anchor="ctr"/>
                </a:tc>
                <a:extLst>
                  <a:ext uri="{0D108BD9-81ED-4DB2-BD59-A6C34878D82A}">
                    <a16:rowId xmlns:a16="http://schemas.microsoft.com/office/drawing/2014/main" val="3063250630"/>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96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7411-0</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Электр </a:t>
                      </a:r>
                      <a:r>
                        <a:rPr lang="ru-RU" sz="1000" b="0" i="0" u="none" strike="noStrike" dirty="0" err="1">
                          <a:solidFill>
                            <a:srgbClr val="0A1121"/>
                          </a:solidFill>
                          <a:effectLst/>
                          <a:latin typeface="Arial Narrow" panose="020B0606020202030204" pitchFamily="34" charset="0"/>
                        </a:rPr>
                        <a:t>берілісі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желілерінен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электриктер</a:t>
                      </a:r>
                      <a:r>
                        <a:rPr lang="ru-RU" sz="1000" b="0" i="0" u="none" strike="noStrike" dirty="0">
                          <a:solidFill>
                            <a:srgbClr val="0A1121"/>
                          </a:solidFill>
                          <a:effectLst/>
                          <a:latin typeface="Arial Narrow" panose="020B0606020202030204" pitchFamily="34" charset="0"/>
                        </a:rPr>
                        <a:t> мен </a:t>
                      </a:r>
                      <a:r>
                        <a:rPr lang="ru-RU" sz="1000" b="0" i="0" u="none" strike="noStrike" dirty="0" err="1">
                          <a:solidFill>
                            <a:srgbClr val="0A1121"/>
                          </a:solidFill>
                          <a:effectLst/>
                          <a:latin typeface="Arial Narrow" panose="020B0606020202030204" pitchFamily="34" charset="0"/>
                        </a:rPr>
                        <a:t>электр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монтаждаушылар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3 213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290</a:t>
                      </a:r>
                    </a:p>
                  </a:txBody>
                  <a:tcPr marL="9525" marR="9525" marT="0" marB="0" anchor="ctr"/>
                </a:tc>
                <a:extLst>
                  <a:ext uri="{0D108BD9-81ED-4DB2-BD59-A6C34878D82A}">
                    <a16:rowId xmlns:a16="http://schemas.microsoft.com/office/drawing/2014/main" val="1295061941"/>
                  </a:ext>
                </a:extLst>
              </a:tr>
              <a:tr h="198479">
                <a:tc>
                  <a:txBody>
                    <a:bodyPr/>
                    <a:lstStyle/>
                    <a:p>
                      <a:pPr algn="ctr" rtl="0" fontAlgn="ctr"/>
                      <a:r>
                        <a:rPr lang="ru-KZ" sz="1000" b="0" u="none" strike="noStrike">
                          <a:solidFill>
                            <a:srgbClr val="0A1121"/>
                          </a:solidFill>
                          <a:effectLst/>
                          <a:latin typeface="Arial Narrow" panose="020B0606020202030204" pitchFamily="34" charset="0"/>
                        </a:rPr>
                        <a:t>97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3315-1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Бағалаушылар (материалдық емес активтерді бағалаушыларды қоспағанда)</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3 176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a:t>
                      </a:r>
                    </a:p>
                  </a:txBody>
                  <a:tcPr marL="9525" marR="9525" marT="0" marB="0" anchor="ctr"/>
                </a:tc>
                <a:extLst>
                  <a:ext uri="{0D108BD9-81ED-4DB2-BD59-A6C34878D82A}">
                    <a16:rowId xmlns:a16="http://schemas.microsoft.com/office/drawing/2014/main" val="750895560"/>
                  </a:ext>
                </a:extLst>
              </a:tr>
              <a:tr h="198479">
                <a:tc>
                  <a:txBody>
                    <a:bodyPr/>
                    <a:lstStyle/>
                    <a:p>
                      <a:pPr algn="ctr" rtl="0" fontAlgn="ctr"/>
                      <a:r>
                        <a:rPr lang="ru-KZ" sz="1000" b="0" u="none" strike="noStrike">
                          <a:solidFill>
                            <a:srgbClr val="0A1121"/>
                          </a:solidFill>
                          <a:effectLst/>
                          <a:latin typeface="Arial Narrow" panose="020B0606020202030204" pitchFamily="34" charset="0"/>
                        </a:rPr>
                        <a:t>98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2311-0</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Білім</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саласындағы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университ</a:t>
                      </a:r>
                      <a:r>
                        <a:rPr lang="ru-RU" sz="1000" b="0" i="0" u="none" strike="noStrike" cap="none" dirty="0">
                          <a:solidFill>
                            <a:srgbClr val="0A1121"/>
                          </a:solidFill>
                          <a:effectLst/>
                          <a:latin typeface="Arial Narrow" panose="020B0606020202030204" pitchFamily="34" charset="0"/>
                          <a:ea typeface="+mn-ea"/>
                          <a:cs typeface="+mn-cs"/>
                          <a:sym typeface="Arial"/>
                        </a:rPr>
                        <a:t> мен ЖОО-</a:t>
                      </a:r>
                      <a:r>
                        <a:rPr lang="ru-RU" sz="1000" b="0" i="0" u="none" strike="noStrike" cap="none" dirty="0" err="1">
                          <a:solidFill>
                            <a:srgbClr val="0A1121"/>
                          </a:solidFill>
                          <a:effectLst/>
                          <a:latin typeface="Arial Narrow" panose="020B0606020202030204" pitchFamily="34" charset="0"/>
                          <a:ea typeface="+mn-ea"/>
                          <a:cs typeface="+mn-cs"/>
                          <a:sym typeface="Arial"/>
                        </a:rPr>
                        <a:t>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профес-оқытушылық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құрамы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a:t>
                      </a:r>
                    </a:p>
                  </a:txBody>
                  <a:tcPr marL="9525" marR="9525" marT="0" marB="0" anchor="ctr"/>
                </a:tc>
                <a:extLst>
                  <a:ext uri="{0D108BD9-81ED-4DB2-BD59-A6C34878D82A}">
                    <a16:rowId xmlns:a16="http://schemas.microsoft.com/office/drawing/2014/main" val="761244194"/>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99</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2262-1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Фармацевтикалық қызмет саласындағы кәсіби мамандар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3 050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319</a:t>
                      </a:r>
                    </a:p>
                  </a:txBody>
                  <a:tcPr marL="9525" marR="9525" marT="0" marB="0" anchor="ctr"/>
                </a:tc>
                <a:extLst>
                  <a:ext uri="{0D108BD9-81ED-4DB2-BD59-A6C34878D82A}">
                    <a16:rowId xmlns:a16="http://schemas.microsoft.com/office/drawing/2014/main" val="1996304957"/>
                  </a:ext>
                </a:extLst>
              </a:tr>
              <a:tr h="198479">
                <a:tc>
                  <a:txBody>
                    <a:bodyPr/>
                    <a:lstStyle/>
                    <a:p>
                      <a:pPr algn="ctr" rtl="0" fontAlgn="ctr"/>
                      <a:r>
                        <a:rPr lang="ru-KZ" sz="1000" b="0" u="none" strike="noStrike" dirty="0">
                          <a:solidFill>
                            <a:srgbClr val="0A1121"/>
                          </a:solidFill>
                          <a:effectLst/>
                          <a:latin typeface="Arial Narrow" panose="020B0606020202030204" pitchFamily="34" charset="0"/>
                        </a:rPr>
                        <a:t>100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2142-4</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Құрылысты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қадағалау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инженерлер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3 044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222</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232</a:t>
                      </a:r>
                    </a:p>
                  </a:txBody>
                  <a:tcPr marL="9525" marR="9525" marT="0" marB="0" anchor="ctr"/>
                </a:tc>
                <a:extLst>
                  <a:ext uri="{0D108BD9-81ED-4DB2-BD59-A6C34878D82A}">
                    <a16:rowId xmlns:a16="http://schemas.microsoft.com/office/drawing/2014/main" val="3085205914"/>
                  </a:ext>
                </a:extLst>
              </a:tr>
            </a:tbl>
          </a:graphicData>
        </a:graphic>
      </p:graphicFrame>
      <p:sp>
        <p:nvSpPr>
          <p:cNvPr id="5" name="Заголовок 1">
            <a:extLst>
              <a:ext uri="{FF2B5EF4-FFF2-40B4-BE49-F238E27FC236}">
                <a16:creationId xmlns:a16="http://schemas.microsoft.com/office/drawing/2014/main" id="{8B4B635D-659C-A6FB-7AB8-7FA2F39CA87E}"/>
              </a:ext>
            </a:extLst>
          </p:cNvPr>
          <p:cNvSpPr txBox="1">
            <a:spLocks/>
          </p:cNvSpPr>
          <p:nvPr/>
        </p:nvSpPr>
        <p:spPr>
          <a:xfrm>
            <a:off x="72000" y="6131603"/>
            <a:ext cx="12120000" cy="66166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900" b="0" kern="0" dirty="0"/>
              <a:t>* - ҰҚЖ-2017 1 </a:t>
            </a:r>
            <a:r>
              <a:rPr lang="ru-RU" sz="900" b="0" kern="0" dirty="0" err="1"/>
              <a:t>және</a:t>
            </a:r>
            <a:r>
              <a:rPr lang="ru-RU" sz="900" b="0" kern="0" dirty="0"/>
              <a:t> 9 </a:t>
            </a:r>
            <a:r>
              <a:rPr lang="ru-RU" sz="900" b="0" kern="0" dirty="0" err="1"/>
              <a:t>топтарын</a:t>
            </a:r>
            <a:r>
              <a:rPr lang="ru-RU" sz="900" b="0" kern="0" dirty="0"/>
              <a:t> </a:t>
            </a:r>
            <a:r>
              <a:rPr lang="ru-RU" sz="900" b="0" kern="0" dirty="0" err="1"/>
              <a:t>қоспағанда</a:t>
            </a:r>
            <a:endParaRPr lang="ru-KZ" sz="900" b="0" kern="0" dirty="0"/>
          </a:p>
        </p:txBody>
      </p:sp>
    </p:spTree>
    <p:extLst>
      <p:ext uri="{BB962C8B-B14F-4D97-AF65-F5344CB8AC3E}">
        <p14:creationId xmlns:p14="http://schemas.microsoft.com/office/powerpoint/2010/main" val="264981008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CE68BD-063A-5EAE-ECA0-0E5508062177}"/>
            </a:ext>
          </a:extLst>
        </p:cNvPr>
        <p:cNvGrpSpPr/>
        <p:nvPr/>
      </p:nvGrpSpPr>
      <p:grpSpPr>
        <a:xfrm>
          <a:off x="0" y="0"/>
          <a:ext cx="0" cy="0"/>
          <a:chOff x="0" y="0"/>
          <a:chExt cx="0" cy="0"/>
        </a:xfrm>
      </p:grpSpPr>
      <p:sp>
        <p:nvSpPr>
          <p:cNvPr id="6" name="Заголовок 2">
            <a:extLst>
              <a:ext uri="{FF2B5EF4-FFF2-40B4-BE49-F238E27FC236}">
                <a16:creationId xmlns:a16="http://schemas.microsoft.com/office/drawing/2014/main" id="{4EE8810D-8A8A-AE09-F5FF-36E6DD61EF7D}"/>
              </a:ext>
            </a:extLst>
          </p:cNvPr>
          <p:cNvSpPr txBox="1">
            <a:spLocks/>
          </p:cNvSpPr>
          <p:nvPr/>
        </p:nvSpPr>
        <p:spPr>
          <a:xfrm>
            <a:off x="62061" y="2733675"/>
            <a:ext cx="12120000" cy="859626"/>
          </a:xfrm>
          <a:prstGeom prst="rect">
            <a:avLst/>
          </a:prstGeom>
        </p:spPr>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867" b="0" i="0" u="none" strike="noStrike" cap="none">
                <a:solidFill>
                  <a:schemeClr val="bg2"/>
                </a:solidFill>
                <a:latin typeface="Calibri" panose="020F0502020204030204" pitchFamily="34" charset="0"/>
                <a:ea typeface="Calibri" panose="020F0502020204030204" pitchFamily="34" charset="0"/>
                <a:cs typeface="Arial"/>
                <a:sym typeface="Arial"/>
              </a:defRPr>
            </a:lvl1pPr>
          </a:lstStyle>
          <a:p>
            <a:pPr algn="ctr" defTabSz="914400"/>
            <a:r>
              <a:rPr lang="en-US" sz="2400" b="1" kern="0" dirty="0">
                <a:solidFill>
                  <a:srgbClr val="143452"/>
                </a:solidFill>
                <a:latin typeface="+mn-lt"/>
              </a:rPr>
              <a:t>V</a:t>
            </a:r>
            <a:r>
              <a:rPr lang="kk-KZ" sz="2400" b="1" kern="0" dirty="0">
                <a:solidFill>
                  <a:srgbClr val="143452"/>
                </a:solidFill>
                <a:latin typeface="+mn-lt"/>
              </a:rPr>
              <a:t> БӨЛІМ</a:t>
            </a:r>
            <a:endParaRPr lang="ru-RU" sz="2400" b="1" kern="0" dirty="0">
              <a:solidFill>
                <a:srgbClr val="143452"/>
              </a:solidFill>
              <a:latin typeface="+mn-l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ru-RU" sz="4400" b="1" kern="0" dirty="0">
                <a:solidFill>
                  <a:srgbClr val="143452"/>
                </a:solidFill>
                <a:latin typeface="Arial" panose="020B0604020202020204" pitchFamily="34" charset="0"/>
                <a:ea typeface="+mn-ea"/>
                <a:cs typeface="Arial" panose="020B0604020202020204" pitchFamily="34" charset="0"/>
              </a:rPr>
              <a:t>ЕҢ СҰРАНЫСҚА ИЕ ЖҰМЫСШЫ МАМАНДЫҚТАР</a:t>
            </a:r>
            <a:endParaRPr lang="en-US" sz="4400" b="1" kern="0" dirty="0">
              <a:solidFill>
                <a:srgbClr val="143452"/>
              </a:solidFill>
              <a:latin typeface="Arial" panose="020B0604020202020204" pitchFamily="34" charset="0"/>
              <a:ea typeface="+mn-ea"/>
              <a:cs typeface="Arial" panose="020B0604020202020204" pitchFamily="34" charset="0"/>
            </a:endParaRPr>
          </a:p>
          <a:p>
            <a:pPr algn="ctr" defTabSz="914400"/>
            <a:endParaRPr lang="ru-RU" sz="4800" b="1" kern="0" dirty="0">
              <a:solidFill>
                <a:srgbClr val="143452"/>
              </a:solidFill>
              <a:latin typeface="+mn-lt"/>
            </a:endParaRPr>
          </a:p>
        </p:txBody>
      </p:sp>
    </p:spTree>
    <p:extLst>
      <p:ext uri="{BB962C8B-B14F-4D97-AF65-F5344CB8AC3E}">
        <p14:creationId xmlns:p14="http://schemas.microsoft.com/office/powerpoint/2010/main" val="25386914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E1A472-8646-6C95-1CC7-52B3EDE650E7}"/>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3CFB8752-8754-E410-F8ED-3D34C9BD1E11}"/>
              </a:ext>
            </a:extLst>
          </p:cNvPr>
          <p:cNvSpPr>
            <a:spLocks noGrp="1"/>
          </p:cNvSpPr>
          <p:nvPr>
            <p:ph type="title"/>
          </p:nvPr>
        </p:nvSpPr>
        <p:spPr/>
        <p:txBody>
          <a:bodyPr/>
          <a:lstStyle/>
          <a:p>
            <a:r>
              <a:rPr lang="ru-RU" sz="2400" dirty="0" err="1"/>
              <a:t>Базалық</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1) </a:t>
            </a:r>
            <a:endParaRPr lang="ru-KZ" sz="2400" dirty="0"/>
          </a:p>
        </p:txBody>
      </p:sp>
      <p:sp>
        <p:nvSpPr>
          <p:cNvPr id="3" name="Номер слайда 2">
            <a:extLst>
              <a:ext uri="{FF2B5EF4-FFF2-40B4-BE49-F238E27FC236}">
                <a16:creationId xmlns:a16="http://schemas.microsoft.com/office/drawing/2014/main" id="{69CE6524-B83F-E8AD-8767-2006DEFA593D}"/>
              </a:ext>
            </a:extLst>
          </p:cNvPr>
          <p:cNvSpPr>
            <a:spLocks noGrp="1"/>
          </p:cNvSpPr>
          <p:nvPr>
            <p:ph type="sldNum" sz="quarter" idx="12"/>
          </p:nvPr>
        </p:nvSpPr>
        <p:spPr/>
        <p:txBody>
          <a:bodyPr/>
          <a:lstStyle/>
          <a:p>
            <a:r>
              <a:rPr lang="kk-KZ" dirty="0"/>
              <a:t>78-ден</a:t>
            </a:r>
            <a:r>
              <a:rPr lang="en-US" dirty="0"/>
              <a:t> </a:t>
            </a:r>
            <a:r>
              <a:rPr lang="ru-RU" dirty="0"/>
              <a:t> 67</a:t>
            </a:r>
          </a:p>
        </p:txBody>
      </p:sp>
      <p:graphicFrame>
        <p:nvGraphicFramePr>
          <p:cNvPr id="4" name="Таблица 3">
            <a:extLst>
              <a:ext uri="{FF2B5EF4-FFF2-40B4-BE49-F238E27FC236}">
                <a16:creationId xmlns:a16="http://schemas.microsoft.com/office/drawing/2014/main" id="{21427AE0-4D45-AAD1-55A2-EE6D1FDFAD94}"/>
              </a:ext>
            </a:extLst>
          </p:cNvPr>
          <p:cNvGraphicFramePr>
            <a:graphicFrameLocks noGrp="1"/>
          </p:cNvGraphicFramePr>
          <p:nvPr>
            <p:extLst>
              <p:ext uri="{D42A27DB-BD31-4B8C-83A1-F6EECF244321}">
                <p14:modId xmlns:p14="http://schemas.microsoft.com/office/powerpoint/2010/main" val="1246156218"/>
              </p:ext>
            </p:extLst>
          </p:nvPr>
        </p:nvGraphicFramePr>
        <p:xfrm>
          <a:off x="71998" y="862445"/>
          <a:ext cx="11880001" cy="5643132"/>
        </p:xfrm>
        <a:graphic>
          <a:graphicData uri="http://schemas.openxmlformats.org/drawingml/2006/table">
            <a:tbl>
              <a:tblPr bandRow="1"/>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i="0" u="none" strike="noStrike" dirty="0">
                          <a:solidFill>
                            <a:schemeClr val="bg1"/>
                          </a:solidFill>
                          <a:effectLst/>
                          <a:latin typeface="Arial Narrow" panose="020B0606020202030204" pitchFamily="34" charset="0"/>
                        </a:rPr>
                        <a:t>№</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endParaRPr lang="ru-RU" sz="1000" b="0" i="0" u="none" strike="noStrike" dirty="0">
                        <a:solidFill>
                          <a:schemeClr val="bg1"/>
                        </a:solidFill>
                        <a:effectLst/>
                        <a:latin typeface="Arial Narrow" panose="020B0606020202030204" pitchFamily="34" charset="0"/>
                      </a:endParaRPr>
                    </a:p>
                    <a:p>
                      <a:pPr algn="ctr" rtl="0" fontAlgn="ctr"/>
                      <a:r>
                        <a:rPr lang="ru-RU" sz="1000" b="0" i="0" u="none" strike="noStrike" dirty="0">
                          <a:solidFill>
                            <a:schemeClr val="bg1"/>
                          </a:solidFill>
                          <a:effectLst/>
                          <a:latin typeface="Arial Narrow" panose="020B0606020202030204" pitchFamily="34" charset="0"/>
                        </a:rPr>
                        <a:t>ҰҚЖ-2017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Барлығы</a:t>
                      </a:r>
                      <a:r>
                        <a:rPr lang="ru-RU" sz="1000" b="0" i="0" u="none" strike="noStrike" dirty="0">
                          <a:solidFill>
                            <a:schemeClr val="bg1"/>
                          </a:solidFill>
                          <a:effectLst/>
                          <a:latin typeface="Arial Narrow" panose="020B0606020202030204" pitchFamily="34" charset="0"/>
                        </a:rPr>
                        <a:t> 2025-2035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gridSpan="11">
                  <a:txBody>
                    <a:bodyPr/>
                    <a:lstStyle/>
                    <a:p>
                      <a:pPr algn="ctr" rtl="0" fontAlgn="ctr"/>
                      <a:r>
                        <a:rPr lang="ru-RU" sz="1000" b="0" i="0" u="none" strike="noStrike" dirty="0" err="1">
                          <a:solidFill>
                            <a:schemeClr val="bg1"/>
                          </a:solidFill>
                          <a:effectLst/>
                          <a:latin typeface="Arial Narrow" panose="020B0606020202030204" pitchFamily="34" charset="0"/>
                        </a:rPr>
                        <a:t>оның</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ішінде</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жылдар</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i="0" u="none" strike="noStrike" dirty="0">
                          <a:solidFill>
                            <a:schemeClr val="bg1"/>
                          </a:solidFill>
                          <a:effectLst/>
                          <a:latin typeface="Arial Narrow" panose="020B0606020202030204" pitchFamily="34" charset="0"/>
                        </a:rPr>
                        <a:t>2025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2026</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2028</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2029</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2030</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3026406254"/>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3221-0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Күтім</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орта </a:t>
                      </a:r>
                      <a:r>
                        <a:rPr lang="ru-RU" sz="1000" b="0" i="0" u="none" strike="noStrike" dirty="0" err="1">
                          <a:solidFill>
                            <a:srgbClr val="143452"/>
                          </a:solidFill>
                          <a:effectLst/>
                          <a:latin typeface="Arial Narrow" panose="020B0606020202030204" pitchFamily="34" charset="0"/>
                        </a:rPr>
                        <a:t>медициналық</a:t>
                      </a:r>
                      <a:r>
                        <a:rPr lang="ru-RU" sz="1000" b="0" i="0" u="none" strike="noStrike" dirty="0">
                          <a:solidFill>
                            <a:srgbClr val="143452"/>
                          </a:solidFill>
                          <a:effectLst/>
                          <a:latin typeface="Arial Narrow" panose="020B0606020202030204" pitchFamily="34" charset="0"/>
                        </a:rPr>
                        <a:t> персонал</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67 884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5 685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7 065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7 235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5 023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4 907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5 165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5 063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6 675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7 087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6 997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6 982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220248122"/>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5120-1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Аспаздар</a:t>
                      </a:r>
                      <a:endParaRPr lang="ru-RU" sz="1000" b="0" i="0" u="none" strike="noStrike" dirty="0">
                        <a:solidFill>
                          <a:srgbClr val="143452"/>
                        </a:solidFill>
                        <a:effectLst/>
                        <a:latin typeface="Arial Narrow" panose="020B0606020202030204" pitchFamily="34" charset="0"/>
                      </a:endParaRP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49 710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5 032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4 468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4 208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3 558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3 524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3 716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3 932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4 998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5 182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5 460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5 632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28981022"/>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8332-1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Жүк автомобилінің жүргізушілері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31 044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2 402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2 539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2 459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2 741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2 778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2 871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3 021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3 048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3 065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3 144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2 976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96541397"/>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7126-1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Сантехниктер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27 448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2 433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2 264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2 383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2 477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2 624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2 598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2 704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2 704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195104307"/>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8341-1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Тракторшылар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22 766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2 579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2 573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2 681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2 733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2 774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2161733166"/>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7239-2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Өнеркәсіптік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жабдықтардың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слесарлары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20 757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2 065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1 873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1 964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2 077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2 103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745570149"/>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7119-9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143452"/>
                          </a:solidFill>
                          <a:effectLst/>
                          <a:latin typeface="Arial Narrow" panose="020B0606020202030204" pitchFamily="34" charset="0"/>
                          <a:ea typeface="+mn-ea"/>
                          <a:cs typeface="+mn-cs"/>
                          <a:sym typeface="Arial"/>
                        </a:rPr>
                        <a:t>Құрылысшы-монтаждаушылар</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және</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тектес</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қызметтер</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143452"/>
                        </a:solidFill>
                        <a:effectLst/>
                        <a:latin typeface="Arial Narrow" panose="020B0606020202030204" pitchFamily="34" charset="0"/>
                        <a:ea typeface="+mn-ea"/>
                        <a:cs typeface="+mn-cs"/>
                        <a:sym typeface="Arial"/>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19 320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1 816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1 913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2 089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2 085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2 135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097615506"/>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8331-1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Автобус жүргізушілері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18 241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1 559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1 649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1 724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1 573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37083061"/>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7212-2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Газбен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кесушілер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16 391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1 526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1 639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1 732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465641651"/>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8186-0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Электр энергиясын өндіру жөніндегі операторлар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15 084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1 532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1 503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390657696"/>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7413-2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cap="none" dirty="0" err="1">
                          <a:solidFill>
                            <a:srgbClr val="143452"/>
                          </a:solidFill>
                          <a:effectLst/>
                          <a:latin typeface="Arial Narrow" panose="020B0606020202030204" pitchFamily="34" charset="0"/>
                          <a:ea typeface="+mn-ea"/>
                          <a:cs typeface="+mn-cs"/>
                          <a:sym typeface="Arial"/>
                        </a:rPr>
                        <a:t>Жоғары</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вольтты</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электр</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тізбектері</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бойынша</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жөндеуші</a:t>
                      </a:r>
                      <a:r>
                        <a:rPr lang="ru-RU" sz="1000" b="0" i="0" u="none" strike="noStrike" cap="none" dirty="0">
                          <a:solidFill>
                            <a:srgbClr val="143452"/>
                          </a:solidFill>
                          <a:effectLst/>
                          <a:latin typeface="Arial Narrow" panose="020B0606020202030204" pitchFamily="34" charset="0"/>
                          <a:ea typeface="+mn-ea"/>
                          <a:cs typeface="+mn-cs"/>
                          <a:sym typeface="Arial"/>
                        </a:rPr>
                        <a:t> ж/е </a:t>
                      </a:r>
                      <a:r>
                        <a:rPr lang="ru-RU" sz="1000" b="0" i="0" u="none" strike="noStrike" cap="none" dirty="0" err="1">
                          <a:solidFill>
                            <a:srgbClr val="143452"/>
                          </a:solidFill>
                          <a:effectLst/>
                          <a:latin typeface="Arial Narrow" panose="020B0606020202030204" pitchFamily="34" charset="0"/>
                          <a:ea typeface="+mn-ea"/>
                          <a:cs typeface="+mn-cs"/>
                          <a:sym typeface="Arial"/>
                        </a:rPr>
                        <a:t>электрмонтерлер</a:t>
                      </a:r>
                      <a:endParaRPr lang="ru-RU" sz="1000" b="0" i="0" u="none" strike="noStrike" cap="none" dirty="0">
                        <a:solidFill>
                          <a:srgbClr val="143452"/>
                        </a:solidFill>
                        <a:effectLst/>
                        <a:latin typeface="Arial Narrow" panose="020B0606020202030204" pitchFamily="34" charset="0"/>
                        <a:ea typeface="+mn-ea"/>
                        <a:cs typeface="+mn-cs"/>
                        <a:sym typeface="Arial"/>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13 509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781471339"/>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3115-1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Техник-механиктер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12 626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251926215"/>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3121-1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Техник-электриктер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12 146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433509531"/>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8182-1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Бойлерлер</a:t>
                      </a:r>
                      <a:r>
                        <a:rPr lang="ru-RU" sz="1000" b="0" i="0" u="none" strike="noStrike" dirty="0">
                          <a:solidFill>
                            <a:srgbClr val="143452"/>
                          </a:solidFill>
                          <a:effectLst/>
                          <a:latin typeface="Arial Narrow" panose="020B0606020202030204" pitchFamily="34" charset="0"/>
                        </a:rPr>
                        <a:t> мен </a:t>
                      </a:r>
                      <a:r>
                        <a:rPr lang="ru-RU" sz="1000" b="0" i="0" u="none" strike="noStrike" dirty="0" err="1">
                          <a:solidFill>
                            <a:srgbClr val="143452"/>
                          </a:solidFill>
                          <a:effectLst/>
                          <a:latin typeface="Arial Narrow" panose="020B0606020202030204" pitchFamily="34" charset="0"/>
                        </a:rPr>
                        <a:t>бу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машиналарының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11 699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108121153"/>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Еден төсеушілер және тақташылар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11 383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859109263"/>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7231-9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Мото</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автокөлік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құралдарының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a:t>
                      </a:r>
                      <a:r>
                        <a:rPr lang="ru-RU" sz="1000" b="0" i="0" u="none" strike="noStrike" dirty="0" err="1">
                          <a:solidFill>
                            <a:srgbClr val="143452"/>
                          </a:solidFill>
                          <a:effectLst/>
                          <a:latin typeface="Arial Narrow" panose="020B0606020202030204" pitchFamily="34" charset="0"/>
                        </a:rPr>
                        <a:t>слесарлары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жөндеушілері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11 162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1 112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614668957"/>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3240-0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Ветеринариялық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фельдшерлер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10 757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1 498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06779909"/>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6121-3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Фермерлер және өсіру жөніндегі жұмысшылар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10 595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1 230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1 352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1 403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967742410"/>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8343-1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Краншылар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10 563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145376209"/>
                  </a:ext>
                </a:extLst>
              </a:tr>
              <a:tr h="207446">
                <a:tc>
                  <a:txBody>
                    <a:bodyPr/>
                    <a:lstStyle/>
                    <a:p>
                      <a:pPr algn="ctr" rtl="0" fontAlgn="ctr"/>
                      <a:r>
                        <a:rPr lang="en-US" sz="1000" b="0" i="0" u="none" strike="noStrike">
                          <a:solidFill>
                            <a:srgbClr val="143452"/>
                          </a:solidFill>
                          <a:effectLst/>
                          <a:latin typeface="Arial Narrow" panose="020B0606020202030204" pitchFamily="34" charset="0"/>
                        </a:rPr>
                        <a:t>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3212-0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Фельдшерлер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10 533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1 068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3063250630"/>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7533-1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Тігіншілер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киім</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мата </a:t>
                      </a:r>
                      <a:r>
                        <a:rPr lang="ru-RU" sz="1000" b="0" i="0" u="none" strike="noStrike" dirty="0" err="1">
                          <a:solidFill>
                            <a:srgbClr val="143452"/>
                          </a:solidFill>
                          <a:effectLst/>
                          <a:latin typeface="Arial Narrow" panose="020B0606020202030204" pitchFamily="34" charset="0"/>
                        </a:rPr>
                        <a:t>реставраторлары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9 627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295061941"/>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8342-1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Жер қазу және траншеялық машиналардың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9 275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750895560"/>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6121-9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Фермерлер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мал </a:t>
                      </a:r>
                      <a:r>
                        <a:rPr lang="ru-RU" sz="1000" b="0" i="0" u="none" strike="noStrike" dirty="0" err="1">
                          <a:solidFill>
                            <a:srgbClr val="143452"/>
                          </a:solidFill>
                          <a:effectLst/>
                          <a:latin typeface="Arial Narrow" panose="020B0606020202030204" pitchFamily="34" charset="0"/>
                        </a:rPr>
                        <a:t>шаруашылығының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жұмысшылары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9 212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1 154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761244194"/>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8343-3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Автотиегіштердің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8 778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996304957"/>
                  </a:ext>
                </a:extLst>
              </a:tr>
              <a:tr h="207446">
                <a:tc>
                  <a:txBody>
                    <a:bodyPr/>
                    <a:lstStyle/>
                    <a:p>
                      <a:pPr algn="ctr" rtl="0" fontAlgn="ctr"/>
                      <a:r>
                        <a:rPr lang="en-US" sz="1000" b="0" i="0" u="none" strike="noStrike" dirty="0">
                          <a:solidFill>
                            <a:srgbClr val="143452"/>
                          </a:solidFill>
                          <a:effectLst/>
                          <a:latin typeface="Arial Narrow" panose="020B0606020202030204" pitchFamily="34" charset="0"/>
                        </a:rPr>
                        <a:t>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8311-1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kk-KZ" sz="1000" b="0" i="0" u="none" strike="noStrike" dirty="0">
                          <a:solidFill>
                            <a:srgbClr val="143452"/>
                          </a:solidFill>
                          <a:effectLst/>
                          <a:latin typeface="Arial Narrow" panose="020B0606020202030204" pitchFamily="34" charset="0"/>
                        </a:rPr>
                        <a:t>Л</a:t>
                      </a:r>
                      <a:r>
                        <a:rPr lang="ru-RU" sz="1000" b="0" i="0" u="none" strike="noStrike" dirty="0" err="1">
                          <a:solidFill>
                            <a:srgbClr val="143452"/>
                          </a:solidFill>
                          <a:effectLst/>
                          <a:latin typeface="Arial Narrow" panose="020B0606020202030204" pitchFamily="34" charset="0"/>
                        </a:rPr>
                        <a:t>окомотив</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машинисттері</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8 717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1 020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1 020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387961365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7A7487-1476-A870-99C6-44F06B2FBBD2}"/>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2CAA5626-F781-4D43-D1A7-5EC7D97C27DA}"/>
              </a:ext>
            </a:extLst>
          </p:cNvPr>
          <p:cNvSpPr>
            <a:spLocks noGrp="1"/>
          </p:cNvSpPr>
          <p:nvPr>
            <p:ph type="title"/>
          </p:nvPr>
        </p:nvSpPr>
        <p:spPr/>
        <p:txBody>
          <a:bodyPr/>
          <a:lstStyle/>
          <a:p>
            <a:r>
              <a:rPr lang="ru-RU" sz="2400" dirty="0" err="1"/>
              <a:t>Базалық</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2) </a:t>
            </a:r>
            <a:endParaRPr lang="ru-KZ" sz="2400" dirty="0"/>
          </a:p>
        </p:txBody>
      </p:sp>
      <p:sp>
        <p:nvSpPr>
          <p:cNvPr id="3" name="Номер слайда 2">
            <a:extLst>
              <a:ext uri="{FF2B5EF4-FFF2-40B4-BE49-F238E27FC236}">
                <a16:creationId xmlns:a16="http://schemas.microsoft.com/office/drawing/2014/main" id="{28760DF3-8FB6-C718-615C-51B850D10143}"/>
              </a:ext>
            </a:extLst>
          </p:cNvPr>
          <p:cNvSpPr>
            <a:spLocks noGrp="1"/>
          </p:cNvSpPr>
          <p:nvPr>
            <p:ph type="sldNum" sz="quarter" idx="12"/>
          </p:nvPr>
        </p:nvSpPr>
        <p:spPr/>
        <p:txBody>
          <a:bodyPr/>
          <a:lstStyle/>
          <a:p>
            <a:r>
              <a:rPr lang="kk-KZ" dirty="0"/>
              <a:t>78-ден</a:t>
            </a:r>
            <a:r>
              <a:rPr lang="en-US" dirty="0"/>
              <a:t> </a:t>
            </a:r>
            <a:r>
              <a:rPr lang="ru-RU" dirty="0"/>
              <a:t> 68</a:t>
            </a:r>
          </a:p>
        </p:txBody>
      </p:sp>
      <p:graphicFrame>
        <p:nvGraphicFramePr>
          <p:cNvPr id="4" name="Таблица 3">
            <a:extLst>
              <a:ext uri="{FF2B5EF4-FFF2-40B4-BE49-F238E27FC236}">
                <a16:creationId xmlns:a16="http://schemas.microsoft.com/office/drawing/2014/main" id="{3FFD09FA-2A8D-FD2E-6058-1BF784C22A0D}"/>
              </a:ext>
            </a:extLst>
          </p:cNvPr>
          <p:cNvGraphicFramePr>
            <a:graphicFrameLocks noGrp="1"/>
          </p:cNvGraphicFramePr>
          <p:nvPr>
            <p:extLst>
              <p:ext uri="{D42A27DB-BD31-4B8C-83A1-F6EECF244321}">
                <p14:modId xmlns:p14="http://schemas.microsoft.com/office/powerpoint/2010/main" val="1415409905"/>
              </p:ext>
            </p:extLst>
          </p:nvPr>
        </p:nvGraphicFramePr>
        <p:xfrm>
          <a:off x="71998" y="862445"/>
          <a:ext cx="11880001" cy="5643132"/>
        </p:xfrm>
        <a:graphic>
          <a:graphicData uri="http://schemas.openxmlformats.org/drawingml/2006/table">
            <a:tbl>
              <a:tblPr bandRow="1"/>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i="0" u="none" strike="noStrike" dirty="0">
                          <a:solidFill>
                            <a:schemeClr val="bg1"/>
                          </a:solidFill>
                          <a:effectLst/>
                          <a:latin typeface="Arial Narrow" panose="020B0606020202030204" pitchFamily="34" charset="0"/>
                        </a:rPr>
                        <a:t>№</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endParaRPr lang="ru-RU" sz="1000" b="0" i="0" u="none" strike="noStrike" dirty="0">
                        <a:solidFill>
                          <a:schemeClr val="bg1"/>
                        </a:solidFill>
                        <a:effectLst/>
                        <a:latin typeface="Arial Narrow" panose="020B0606020202030204" pitchFamily="34" charset="0"/>
                      </a:endParaRPr>
                    </a:p>
                    <a:p>
                      <a:pPr algn="ctr" rtl="0" fontAlgn="ctr"/>
                      <a:r>
                        <a:rPr lang="ru-RU" sz="1000" b="0" i="0" u="none" strike="noStrike" dirty="0">
                          <a:solidFill>
                            <a:schemeClr val="bg1"/>
                          </a:solidFill>
                          <a:effectLst/>
                          <a:latin typeface="Arial Narrow" panose="020B0606020202030204" pitchFamily="34" charset="0"/>
                        </a:rPr>
                        <a:t>ҰҚЖ-2017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Барлығы</a:t>
                      </a:r>
                      <a:r>
                        <a:rPr lang="ru-RU" sz="1000" b="0" i="0" u="none" strike="noStrike" dirty="0">
                          <a:solidFill>
                            <a:schemeClr val="bg1"/>
                          </a:solidFill>
                          <a:effectLst/>
                          <a:latin typeface="Arial Narrow" panose="020B0606020202030204" pitchFamily="34" charset="0"/>
                        </a:rPr>
                        <a:t> 2025-2035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gridSpan="11">
                  <a:txBody>
                    <a:bodyPr/>
                    <a:lstStyle/>
                    <a:p>
                      <a:pPr algn="ctr" rtl="0" fontAlgn="ctr"/>
                      <a:r>
                        <a:rPr lang="ru-RU" sz="1000" b="0" i="0" u="none" strike="noStrike" dirty="0" err="1">
                          <a:solidFill>
                            <a:schemeClr val="bg1"/>
                          </a:solidFill>
                          <a:effectLst/>
                          <a:latin typeface="Arial Narrow" panose="020B0606020202030204" pitchFamily="34" charset="0"/>
                        </a:rPr>
                        <a:t>оның</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ішінде</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жылдар</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i="0" u="none" strike="noStrike" dirty="0">
                          <a:solidFill>
                            <a:schemeClr val="bg1"/>
                          </a:solidFill>
                          <a:effectLst/>
                          <a:latin typeface="Arial Narrow" panose="020B0606020202030204" pitchFamily="34" charset="0"/>
                        </a:rPr>
                        <a:t>2025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2026</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2028</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2029</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2030</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3026406254"/>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3111-9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a:solidFill>
                            <a:srgbClr val="143452"/>
                          </a:solidFill>
                          <a:effectLst/>
                          <a:latin typeface="Arial Narrow" panose="020B0606020202030204" pitchFamily="34" charset="0"/>
                        </a:rPr>
                        <a:t>Химия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физика </a:t>
                      </a:r>
                      <a:r>
                        <a:rPr lang="ru-RU" sz="1000" b="0" i="0" u="none" strike="noStrike" dirty="0" err="1">
                          <a:solidFill>
                            <a:srgbClr val="143452"/>
                          </a:solidFill>
                          <a:effectLst/>
                          <a:latin typeface="Arial Narrow" panose="020B0606020202030204" pitchFamily="34" charset="0"/>
                        </a:rPr>
                        <a:t>саласындағы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a:t>
                      </a:r>
                      <a:r>
                        <a:rPr lang="ru-RU" sz="1000" b="0" i="0" u="none" strike="noStrike" dirty="0" err="1">
                          <a:solidFill>
                            <a:srgbClr val="143452"/>
                          </a:solidFill>
                          <a:effectLst/>
                          <a:latin typeface="Arial Narrow" panose="020B0606020202030204" pitchFamily="34" charset="0"/>
                        </a:rPr>
                        <a:t>техниктер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8 664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220248122"/>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8111-1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Бұрғылаушылар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8 289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28981022"/>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7412-1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Электр монтерлер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8 242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9654139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8187-1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Мұнай-, газ тазалау және қайта өңдеу қондырғыларының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7 806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19510430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8331-2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Микроавтобус автобустар, оның ішінде жедел жәрдем жүргізушілері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7 532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216173316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8185-3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Сорғы қондырғылары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7 296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745570149"/>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7212-1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Пісірушілер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7 177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09761550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8343-9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Крандардың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көтергіштердің</a:t>
                      </a:r>
                      <a:r>
                        <a:rPr lang="ru-RU" sz="1000" b="0" i="0" u="none" strike="noStrike" dirty="0">
                          <a:solidFill>
                            <a:srgbClr val="143452"/>
                          </a:solidFill>
                          <a:effectLst/>
                          <a:latin typeface="Arial Narrow" panose="020B0606020202030204" pitchFamily="34" charset="0"/>
                        </a:rPr>
                        <a:t> ж/е </a:t>
                      </a:r>
                      <a:r>
                        <a:rPr lang="ru-RU" sz="1000" b="0" i="0" u="none" strike="noStrike" dirty="0" err="1">
                          <a:solidFill>
                            <a:srgbClr val="143452"/>
                          </a:solidFill>
                          <a:effectLst/>
                          <a:latin typeface="Arial Narrow" panose="020B0606020202030204" pitchFamily="34" charset="0"/>
                        </a:rPr>
                        <a:t>ұқсас</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құрылғылардың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6 923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3708306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7115-1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Ағаш ұсталары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6 757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46564165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8131-9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Хим-ық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шикізатты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қайта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өңдеу</a:t>
                      </a:r>
                      <a:r>
                        <a:rPr lang="ru-RU" sz="1000" b="0" i="0" u="none" strike="noStrike" dirty="0">
                          <a:solidFill>
                            <a:srgbClr val="143452"/>
                          </a:solidFill>
                          <a:effectLst/>
                          <a:latin typeface="Arial Narrow" panose="020B0606020202030204" pitchFamily="34" charset="0"/>
                        </a:rPr>
                        <a:t> ж/е </a:t>
                      </a:r>
                      <a:r>
                        <a:rPr lang="ru-RU" sz="1000" b="0" i="0" u="none" strike="noStrike" dirty="0" err="1">
                          <a:solidFill>
                            <a:srgbClr val="143452"/>
                          </a:solidFill>
                          <a:effectLst/>
                          <a:latin typeface="Arial Narrow" panose="020B0606020202030204" pitchFamily="34" charset="0"/>
                        </a:rPr>
                        <a:t>хим-ық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өнім</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өндіру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6 710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39065769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7214-1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Металлды конструкцияларды жасаушылар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6 456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781471339"/>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7549-5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Көлік саласындағы жұмысшылар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6 376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251926215"/>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7512-1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Наубайшылар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6 298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43350953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7411-0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Электр берілісі желілерінен басқа, электриктер мен электр монтаждаушылар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6 027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108121153"/>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8332-2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Тартқыш жүргізушісін қоса алғанда, тіркемесі бар жүк көлігінің жүргізушісі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5 743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859109263"/>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7100-0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spcBef>
                          <a:spcPts val="0"/>
                        </a:spcBef>
                      </a:pPr>
                      <a:r>
                        <a:rPr lang="ru-RU" sz="1000" b="0" i="0" u="none" strike="noStrike" cap="none" dirty="0" err="1">
                          <a:solidFill>
                            <a:srgbClr val="143452"/>
                          </a:solidFill>
                          <a:effectLst/>
                          <a:latin typeface="Arial Narrow" panose="020B0606020202030204" pitchFamily="34" charset="0"/>
                          <a:ea typeface="+mn-ea"/>
                          <a:cs typeface="+mn-cs"/>
                          <a:sym typeface="Arial"/>
                        </a:rPr>
                        <a:t>Құрылысшылар</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үстінен</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қарайтын</a:t>
                      </a:r>
                      <a:r>
                        <a:rPr lang="ru-RU" sz="1000" b="0" i="0" u="none" strike="noStrike" cap="none" dirty="0">
                          <a:solidFill>
                            <a:srgbClr val="143452"/>
                          </a:solidFill>
                          <a:effectLst/>
                          <a:latin typeface="Arial Narrow" panose="020B0606020202030204" pitchFamily="34" charset="0"/>
                          <a:ea typeface="+mn-ea"/>
                          <a:cs typeface="+mn-cs"/>
                          <a:sym typeface="Arial"/>
                        </a:rPr>
                        <a:t> бригадир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5 336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61466895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8189-0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Өндірістік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стационарлық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жабдықтардың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a:t>
                      </a:r>
                      <a:r>
                        <a:rPr lang="ru-RU" sz="1000" b="0" i="0" u="none" strike="noStrike" dirty="0" err="1">
                          <a:solidFill>
                            <a:srgbClr val="143452"/>
                          </a:solidFill>
                          <a:effectLst/>
                          <a:latin typeface="Arial Narrow" panose="020B0606020202030204" pitchFamily="34" charset="0"/>
                        </a:rPr>
                        <a:t>операторлары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5 267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06779909"/>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7131-1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Ғимараттар</a:t>
                      </a:r>
                      <a:r>
                        <a:rPr lang="ru-RU" sz="1000" b="0" i="0" u="none" strike="noStrike" dirty="0">
                          <a:solidFill>
                            <a:srgbClr val="143452"/>
                          </a:solidFill>
                          <a:effectLst/>
                          <a:latin typeface="Arial Narrow" panose="020B0606020202030204" pitchFamily="34" charset="0"/>
                        </a:rPr>
                        <a:t> мен </a:t>
                      </a:r>
                      <a:r>
                        <a:rPr lang="ru-RU" sz="1000" b="0" i="0" u="none" strike="noStrike" dirty="0" err="1">
                          <a:solidFill>
                            <a:srgbClr val="143452"/>
                          </a:solidFill>
                          <a:effectLst/>
                          <a:latin typeface="Arial Narrow" panose="020B0606020202030204" pitchFamily="34" charset="0"/>
                        </a:rPr>
                        <a:t>құрылыстарға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техникалық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қызмет</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көрсету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жұмысшылары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5 257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96774241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6121-1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Фермерлер және сауыншылық жөніндегі жұмысшылар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4 911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145376209"/>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7512-3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Кондитерлер және кондитерлік бұйымдарды дайындаушылар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4 838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545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306325063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8159-3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Кір жуу машиналары мен химиялық тазалау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4 659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29506194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7214-2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Металды конструкцияларды монтаждаушылар және жинаушылар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4 631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75089556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8112-2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Мұнай</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газ </a:t>
                      </a:r>
                      <a:r>
                        <a:rPr lang="ru-RU" sz="1000" b="0" i="0" u="none" strike="noStrike" dirty="0" err="1">
                          <a:solidFill>
                            <a:srgbClr val="143452"/>
                          </a:solidFill>
                          <a:effectLst/>
                          <a:latin typeface="Arial Narrow" panose="020B0606020202030204" pitchFamily="34" charset="0"/>
                        </a:rPr>
                        <a:t>өндіру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4 615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505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761244194"/>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7234-0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Қозғалмалы құрамның сласарлары және жөндеушілері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4 445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996304957"/>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Акушерлік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орта </a:t>
                      </a:r>
                      <a:r>
                        <a:rPr lang="ru-RU" sz="1000" b="0" i="0" u="none" strike="noStrike" dirty="0" err="1">
                          <a:solidFill>
                            <a:srgbClr val="143452"/>
                          </a:solidFill>
                          <a:effectLst/>
                          <a:latin typeface="Arial Narrow" panose="020B0606020202030204" pitchFamily="34" charset="0"/>
                        </a:rPr>
                        <a:t>медициналық</a:t>
                      </a:r>
                      <a:r>
                        <a:rPr lang="ru-RU" sz="1000" b="0" i="0" u="none" strike="noStrike" dirty="0">
                          <a:solidFill>
                            <a:srgbClr val="143452"/>
                          </a:solidFill>
                          <a:effectLst/>
                          <a:latin typeface="Arial Narrow" panose="020B0606020202030204" pitchFamily="34" charset="0"/>
                        </a:rPr>
                        <a:t> персонал</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4 130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414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119433079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1CE462-0E43-B716-1F78-37A701745846}"/>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68448A16-1EB2-58CE-F56B-00BDC0267A49}"/>
              </a:ext>
            </a:extLst>
          </p:cNvPr>
          <p:cNvSpPr>
            <a:spLocks noGrp="1"/>
          </p:cNvSpPr>
          <p:nvPr>
            <p:ph type="title"/>
          </p:nvPr>
        </p:nvSpPr>
        <p:spPr/>
        <p:txBody>
          <a:bodyPr/>
          <a:lstStyle/>
          <a:p>
            <a:r>
              <a:rPr lang="ru-RU" sz="2400" dirty="0" err="1"/>
              <a:t>Базалық</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3) </a:t>
            </a:r>
            <a:endParaRPr lang="ru-KZ" sz="2400" dirty="0"/>
          </a:p>
        </p:txBody>
      </p:sp>
      <p:sp>
        <p:nvSpPr>
          <p:cNvPr id="3" name="Номер слайда 2">
            <a:extLst>
              <a:ext uri="{FF2B5EF4-FFF2-40B4-BE49-F238E27FC236}">
                <a16:creationId xmlns:a16="http://schemas.microsoft.com/office/drawing/2014/main" id="{228A6F40-DA84-21CD-D7F9-D035D8DD066C}"/>
              </a:ext>
            </a:extLst>
          </p:cNvPr>
          <p:cNvSpPr>
            <a:spLocks noGrp="1"/>
          </p:cNvSpPr>
          <p:nvPr>
            <p:ph type="sldNum" sz="quarter" idx="12"/>
          </p:nvPr>
        </p:nvSpPr>
        <p:spPr/>
        <p:txBody>
          <a:bodyPr/>
          <a:lstStyle/>
          <a:p>
            <a:r>
              <a:rPr lang="kk-KZ" dirty="0"/>
              <a:t>78-ден</a:t>
            </a:r>
            <a:r>
              <a:rPr lang="en-US" dirty="0"/>
              <a:t> </a:t>
            </a:r>
            <a:r>
              <a:rPr lang="ru-RU" dirty="0"/>
              <a:t> 69</a:t>
            </a:r>
          </a:p>
        </p:txBody>
      </p:sp>
      <p:graphicFrame>
        <p:nvGraphicFramePr>
          <p:cNvPr id="4" name="Таблица 3">
            <a:extLst>
              <a:ext uri="{FF2B5EF4-FFF2-40B4-BE49-F238E27FC236}">
                <a16:creationId xmlns:a16="http://schemas.microsoft.com/office/drawing/2014/main" id="{866CCF1B-D0D1-3306-7C98-EBEEA7CB4BCA}"/>
              </a:ext>
            </a:extLst>
          </p:cNvPr>
          <p:cNvGraphicFramePr>
            <a:graphicFrameLocks noGrp="1"/>
          </p:cNvGraphicFramePr>
          <p:nvPr>
            <p:extLst>
              <p:ext uri="{D42A27DB-BD31-4B8C-83A1-F6EECF244321}">
                <p14:modId xmlns:p14="http://schemas.microsoft.com/office/powerpoint/2010/main" val="3214362615"/>
              </p:ext>
            </p:extLst>
          </p:nvPr>
        </p:nvGraphicFramePr>
        <p:xfrm>
          <a:off x="71998" y="862445"/>
          <a:ext cx="11880001" cy="5643132"/>
        </p:xfrm>
        <a:graphic>
          <a:graphicData uri="http://schemas.openxmlformats.org/drawingml/2006/table">
            <a:tbl>
              <a:tblPr bandRow="1"/>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i="0" u="none" strike="noStrike" dirty="0">
                          <a:solidFill>
                            <a:schemeClr val="bg1"/>
                          </a:solidFill>
                          <a:effectLst/>
                          <a:latin typeface="Arial Narrow" panose="020B0606020202030204" pitchFamily="34" charset="0"/>
                        </a:rPr>
                        <a:t>№</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endParaRPr lang="ru-RU" sz="1000" b="0" i="0" u="none" strike="noStrike" dirty="0">
                        <a:solidFill>
                          <a:schemeClr val="bg1"/>
                        </a:solidFill>
                        <a:effectLst/>
                        <a:latin typeface="Arial Narrow" panose="020B0606020202030204" pitchFamily="34" charset="0"/>
                      </a:endParaRPr>
                    </a:p>
                    <a:p>
                      <a:pPr algn="ctr" rtl="0" fontAlgn="ctr"/>
                      <a:r>
                        <a:rPr lang="ru-RU" sz="1000" b="0" i="0" u="none" strike="noStrike" dirty="0">
                          <a:solidFill>
                            <a:schemeClr val="bg1"/>
                          </a:solidFill>
                          <a:effectLst/>
                          <a:latin typeface="Arial Narrow" panose="020B0606020202030204" pitchFamily="34" charset="0"/>
                        </a:rPr>
                        <a:t>ҰҚЖ-2017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Барлығы</a:t>
                      </a:r>
                      <a:r>
                        <a:rPr lang="ru-RU" sz="1000" b="0" i="0" u="none" strike="noStrike" dirty="0">
                          <a:solidFill>
                            <a:schemeClr val="bg1"/>
                          </a:solidFill>
                          <a:effectLst/>
                          <a:latin typeface="Arial Narrow" panose="020B0606020202030204" pitchFamily="34" charset="0"/>
                        </a:rPr>
                        <a:t> 2025-2035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gridSpan="11">
                  <a:txBody>
                    <a:bodyPr/>
                    <a:lstStyle/>
                    <a:p>
                      <a:pPr algn="ctr" rtl="0" fontAlgn="ctr"/>
                      <a:r>
                        <a:rPr lang="ru-RU" sz="1000" b="0" i="0" u="none" strike="noStrike" dirty="0" err="1">
                          <a:solidFill>
                            <a:schemeClr val="bg1"/>
                          </a:solidFill>
                          <a:effectLst/>
                          <a:latin typeface="Arial Narrow" panose="020B0606020202030204" pitchFamily="34" charset="0"/>
                        </a:rPr>
                        <a:t>оның</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ішінде</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жылдар</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i="0" u="none" strike="noStrike" dirty="0">
                          <a:solidFill>
                            <a:schemeClr val="bg1"/>
                          </a:solidFill>
                          <a:effectLst/>
                          <a:latin typeface="Arial Narrow" panose="020B0606020202030204" pitchFamily="34" charset="0"/>
                        </a:rPr>
                        <a:t>2025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2026</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2028</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2029</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2030</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3026406254"/>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3112-1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Техник-технологтар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4 123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220248122"/>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7200-0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cap="none" dirty="0">
                          <a:solidFill>
                            <a:srgbClr val="143452"/>
                          </a:solidFill>
                          <a:effectLst/>
                          <a:latin typeface="Arial Narrow" panose="020B0606020202030204" pitchFamily="34" charset="0"/>
                          <a:ea typeface="+mn-ea"/>
                          <a:cs typeface="+mn-cs"/>
                          <a:sym typeface="Arial"/>
                        </a:rPr>
                        <a:t>Металл </a:t>
                      </a:r>
                      <a:r>
                        <a:rPr lang="ru-RU" sz="1000" b="0" i="0" u="none" strike="noStrike" cap="none" dirty="0" err="1">
                          <a:solidFill>
                            <a:srgbClr val="143452"/>
                          </a:solidFill>
                          <a:effectLst/>
                          <a:latin typeface="Arial Narrow" panose="020B0606020202030204" pitchFamily="34" charset="0"/>
                          <a:ea typeface="+mn-ea"/>
                          <a:cs typeface="+mn-cs"/>
                          <a:sym typeface="Arial"/>
                        </a:rPr>
                        <a:t>өңдеу</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жабдықтарға</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қызмет</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көрсету</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жұмысшы-ың</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бригадирлері</a:t>
                      </a:r>
                      <a:endParaRPr lang="ru-RU" sz="1000" b="0" i="0" u="none" strike="noStrike" cap="none" dirty="0">
                        <a:solidFill>
                          <a:srgbClr val="143452"/>
                        </a:solidFill>
                        <a:effectLst/>
                        <a:latin typeface="Arial Narrow" panose="020B0606020202030204" pitchFamily="34" charset="0"/>
                        <a:ea typeface="+mn-ea"/>
                        <a:cs typeface="+mn-cs"/>
                        <a:sym typeface="Arial"/>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4 012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28981022"/>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8113-1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Тау-кен жұмысшылары және тау-кен қазбаларының шахтерлары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3 910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9654139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7412-4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Электртехникалық өндіріс монтерлері мен механиктері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3 869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19510430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3159-0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cap="none" dirty="0" err="1">
                          <a:solidFill>
                            <a:srgbClr val="143452"/>
                          </a:solidFill>
                          <a:effectLst/>
                          <a:latin typeface="Arial Narrow" panose="020B0606020202030204" pitchFamily="34" charset="0"/>
                          <a:ea typeface="+mn-ea"/>
                          <a:cs typeface="+mn-cs"/>
                          <a:sym typeface="Arial"/>
                        </a:rPr>
                        <a:t>Көлік</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жөніндегі</a:t>
                      </a:r>
                      <a:r>
                        <a:rPr lang="ru-RU" sz="1000" b="0" i="0" u="none" strike="noStrike" cap="none" dirty="0">
                          <a:solidFill>
                            <a:srgbClr val="143452"/>
                          </a:solidFill>
                          <a:effectLst/>
                          <a:latin typeface="Arial Narrow" panose="020B0606020202030204" pitchFamily="34" charset="0"/>
                          <a:ea typeface="+mn-ea"/>
                          <a:cs typeface="+mn-cs"/>
                          <a:sym typeface="Arial"/>
                        </a:rPr>
                        <a:t> диспетчер </a:t>
                      </a:r>
                      <a:r>
                        <a:rPr lang="ru-RU" sz="1000" b="0" i="0" u="none" strike="noStrike" cap="none" dirty="0" err="1">
                          <a:solidFill>
                            <a:srgbClr val="143452"/>
                          </a:solidFill>
                          <a:effectLst/>
                          <a:latin typeface="Arial Narrow" panose="020B0606020202030204" pitchFamily="34" charset="0"/>
                          <a:ea typeface="+mn-ea"/>
                          <a:cs typeface="+mn-cs"/>
                          <a:sym typeface="Arial"/>
                        </a:rPr>
                        <a:t>және</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тектес</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қызметтер</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саласындағы</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жұмыскерлер</a:t>
                      </a:r>
                      <a:endParaRPr lang="ru-RU" sz="1000" b="0" i="0" u="none" strike="noStrike" cap="none" dirty="0">
                        <a:solidFill>
                          <a:srgbClr val="143452"/>
                        </a:solidFill>
                        <a:effectLst/>
                        <a:latin typeface="Arial Narrow" panose="020B0606020202030204" pitchFamily="34" charset="0"/>
                        <a:ea typeface="+mn-ea"/>
                        <a:cs typeface="+mn-cs"/>
                        <a:sym typeface="Arial"/>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3 820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2161733166"/>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7214-9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a:t>
                      </a:r>
                      <a:r>
                        <a:rPr lang="ru-RU" sz="1000" b="0" i="0" u="none" strike="noStrike" dirty="0" err="1">
                          <a:solidFill>
                            <a:srgbClr val="143452"/>
                          </a:solidFill>
                          <a:effectLst/>
                          <a:latin typeface="Arial Narrow" panose="020B0606020202030204" pitchFamily="34" charset="0"/>
                        </a:rPr>
                        <a:t>металды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конструкцияларды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жасаушылар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монтаждаушылар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3 712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745570149"/>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7114-3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Бетонөңдеушілер және қырнаушылар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3 606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09761550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7511-1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Ет</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балықтан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жасалатын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жартылай</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фабрикаттарды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дайындаушылар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3 490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441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3708306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4323-1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Теңіз көлігінің қызметшілері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3 205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46564165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8332-3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Ауыр жүк автомобилінің жүргізушілері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3 187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390657696"/>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8342-2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Бульдозерлердің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3 047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781471339"/>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8159-9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Тоқыма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тері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былғары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өнімдерін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өндіру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3 029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251926215"/>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7132-1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Ғимарат</a:t>
                      </a:r>
                      <a:r>
                        <a:rPr lang="ru-RU" sz="1000" b="0" i="0" u="none" strike="noStrike" dirty="0">
                          <a:solidFill>
                            <a:srgbClr val="143452"/>
                          </a:solidFill>
                          <a:effectLst/>
                          <a:latin typeface="Arial Narrow" panose="020B0606020202030204" pitchFamily="34" charset="0"/>
                        </a:rPr>
                        <a:t> мен </a:t>
                      </a:r>
                      <a:r>
                        <a:rPr lang="ru-RU" sz="1000" b="0" i="0" u="none" strike="noStrike" dirty="0" err="1">
                          <a:solidFill>
                            <a:srgbClr val="143452"/>
                          </a:solidFill>
                          <a:effectLst/>
                          <a:latin typeface="Arial Narrow" panose="020B0606020202030204" pitchFamily="34" charset="0"/>
                        </a:rPr>
                        <a:t>құрылымдар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фасадтарының</a:t>
                      </a:r>
                      <a:r>
                        <a:rPr lang="ru-RU" sz="1000" b="0" i="0" u="none" strike="noStrike" dirty="0">
                          <a:solidFill>
                            <a:srgbClr val="143452"/>
                          </a:solidFill>
                          <a:effectLst/>
                          <a:latin typeface="Arial Narrow" panose="020B0606020202030204" pitchFamily="34" charset="0"/>
                        </a:rPr>
                        <a:t> декоратор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сырлаушылары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2 855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43350953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8100-0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cap="none" dirty="0" err="1">
                          <a:solidFill>
                            <a:srgbClr val="143452"/>
                          </a:solidFill>
                          <a:effectLst/>
                          <a:latin typeface="Arial Narrow" panose="020B0606020202030204" pitchFamily="34" charset="0"/>
                          <a:ea typeface="+mn-ea"/>
                          <a:cs typeface="+mn-cs"/>
                          <a:sym typeface="Arial"/>
                        </a:rPr>
                        <a:t>Өндірістік</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стац-ық</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жабдық</a:t>
                      </a:r>
                      <a:r>
                        <a:rPr lang="ru-RU" sz="1000" b="0" i="0" u="none" strike="noStrike" cap="none" dirty="0">
                          <a:solidFill>
                            <a:srgbClr val="143452"/>
                          </a:solidFill>
                          <a:effectLst/>
                          <a:latin typeface="Arial Narrow" panose="020B0606020202030204" pitchFamily="34" charset="0"/>
                          <a:ea typeface="+mn-ea"/>
                          <a:cs typeface="+mn-cs"/>
                          <a:sym typeface="Arial"/>
                        </a:rPr>
                        <a:t> оператор-</a:t>
                      </a:r>
                      <a:r>
                        <a:rPr lang="ru-RU" sz="1000" b="0" i="0" u="none" strike="noStrike" cap="none" dirty="0" err="1">
                          <a:solidFill>
                            <a:srgbClr val="143452"/>
                          </a:solidFill>
                          <a:effectLst/>
                          <a:latin typeface="Arial Narrow" panose="020B0606020202030204" pitchFamily="34" charset="0"/>
                          <a:ea typeface="+mn-ea"/>
                          <a:cs typeface="+mn-cs"/>
                          <a:sym typeface="Arial"/>
                        </a:rPr>
                        <a:t>ың</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үстінен</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қарайтын</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супервайзерлер</a:t>
                      </a:r>
                      <a:r>
                        <a:rPr lang="ru-RU" sz="1000" b="0" i="0" u="none" strike="noStrike" dirty="0">
                          <a:solidFill>
                            <a:srgbClr val="000000"/>
                          </a:solidFill>
                          <a:effectLst/>
                          <a:latin typeface="Arial Narrow" panose="020B0606020202030204" pitchFamily="34" charset="0"/>
                        </a:rPr>
                        <a:t> </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dirty="0">
                          <a:solidFill>
                            <a:srgbClr val="143452"/>
                          </a:solidFill>
                          <a:effectLst/>
                          <a:latin typeface="Arial Narrow" panose="020B0606020202030204" pitchFamily="34" charset="0"/>
                        </a:rPr>
                        <a:t>2 845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323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108121153"/>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3122-2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Компьютерлік аппараттық қамтамасыз ету жөніндегі техниктер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2 722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859109263"/>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7112-0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Тас қалаушылар және тектес қызметтердің жұмысшылары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2 561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614668957"/>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7132-2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Ғимараттарды ішкі әрлеу (интерьер) сырлаушылары және суретшілері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2 474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06779909"/>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8132-1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Фармацевтикалық өнімдер мен препараттарды өндіру жөніндегі операторлар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2 464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96774241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Бағбандар және бақша өсірушілер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2 446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145376209"/>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8312-0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Тежегіш жұмысшылары, жол бұрушылар және дабылшылар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2 385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3063250630"/>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8332-4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Өрт сөндіру машинасының жүргізушілері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2 342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295061941"/>
                  </a:ext>
                </a:extLst>
              </a:tr>
              <a:tr h="207446">
                <a:tc>
                  <a:txBody>
                    <a:bodyPr/>
                    <a:lstStyle/>
                    <a:p>
                      <a:pPr algn="ctr" rtl="0" fontAlgn="ctr"/>
                      <a:r>
                        <a:rPr lang="ru-KZ" sz="1000" b="0" i="0" u="none" strike="noStrike">
                          <a:solidFill>
                            <a:srgbClr val="143452"/>
                          </a:solidFill>
                          <a:effectLst/>
                          <a:latin typeface="Arial Narrow" panose="020B0606020202030204" pitchFamily="34" charset="0"/>
                        </a:rPr>
                        <a:t>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7222-0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Құрал-сайманшылар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2 287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750895560"/>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3259-0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Денсаулық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сақтау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саласындағы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орта </a:t>
                      </a:r>
                      <a:r>
                        <a:rPr lang="ru-RU" sz="1000" b="0" i="0" u="none" strike="noStrike" dirty="0" err="1">
                          <a:solidFill>
                            <a:srgbClr val="143452"/>
                          </a:solidFill>
                          <a:effectLst/>
                          <a:latin typeface="Arial Narrow" panose="020B0606020202030204" pitchFamily="34" charset="0"/>
                        </a:rPr>
                        <a:t>медициналық</a:t>
                      </a:r>
                      <a:r>
                        <a:rPr lang="ru-RU" sz="1000" b="0" i="0" u="none" strike="noStrike" dirty="0">
                          <a:solidFill>
                            <a:srgbClr val="143452"/>
                          </a:solidFill>
                          <a:effectLst/>
                          <a:latin typeface="Arial Narrow" panose="020B0606020202030204" pitchFamily="34" charset="0"/>
                        </a:rPr>
                        <a:t> персонал</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2 281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761244194"/>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8219-9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құрастырушылар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2 198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996304957"/>
                  </a:ext>
                </a:extLst>
              </a:tr>
              <a:tr h="207446">
                <a:tc>
                  <a:txBody>
                    <a:bodyPr/>
                    <a:lstStyle/>
                    <a:p>
                      <a:pPr algn="ctr" rtl="0" fontAlgn="ctr"/>
                      <a:r>
                        <a:rPr lang="ru-KZ" sz="1000" b="0" i="0" u="none" strike="noStrike" dirty="0">
                          <a:solidFill>
                            <a:srgbClr val="143452"/>
                          </a:solidFill>
                          <a:effectLst/>
                          <a:latin typeface="Arial Narrow" panose="020B0606020202030204" pitchFamily="34" charset="0"/>
                        </a:rPr>
                        <a:t>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8114-1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Руданы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өңдеу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байыту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2 169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266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34999293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A0AD45-E0AD-DAA5-E697-4BA1E2DAB900}"/>
            </a:ext>
          </a:extLst>
        </p:cNvPr>
        <p:cNvGrpSpPr/>
        <p:nvPr/>
      </p:nvGrpSpPr>
      <p:grpSpPr>
        <a:xfrm>
          <a:off x="0" y="0"/>
          <a:ext cx="0" cy="0"/>
          <a:chOff x="0" y="0"/>
          <a:chExt cx="0" cy="0"/>
        </a:xfrm>
      </p:grpSpPr>
      <p:sp>
        <p:nvSpPr>
          <p:cNvPr id="6" name="Заголовок 2">
            <a:extLst>
              <a:ext uri="{FF2B5EF4-FFF2-40B4-BE49-F238E27FC236}">
                <a16:creationId xmlns:a16="http://schemas.microsoft.com/office/drawing/2014/main" id="{C093CDD6-43FB-2507-5551-8006D7B818F6}"/>
              </a:ext>
            </a:extLst>
          </p:cNvPr>
          <p:cNvSpPr txBox="1">
            <a:spLocks/>
          </p:cNvSpPr>
          <p:nvPr/>
        </p:nvSpPr>
        <p:spPr>
          <a:xfrm>
            <a:off x="72000" y="2733675"/>
            <a:ext cx="12120000" cy="859626"/>
          </a:xfrm>
          <a:prstGeom prst="rect">
            <a:avLst/>
          </a:prstGeom>
        </p:spPr>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867" b="0" i="0" u="none" strike="noStrike" cap="none">
                <a:solidFill>
                  <a:schemeClr val="bg2"/>
                </a:solidFill>
                <a:latin typeface="Calibri" panose="020F0502020204030204" pitchFamily="34" charset="0"/>
                <a:ea typeface="Calibri" panose="020F0502020204030204" pitchFamily="34" charset="0"/>
                <a:cs typeface="Arial"/>
                <a:sym typeface="Arial"/>
              </a:defRPr>
            </a:lvl1pPr>
          </a:lstStyle>
          <a:p>
            <a:pPr algn="ctr" defTabSz="914400"/>
            <a:r>
              <a:rPr lang="en-US" sz="2400" b="1" kern="0" dirty="0">
                <a:solidFill>
                  <a:srgbClr val="143452"/>
                </a:solidFill>
                <a:latin typeface="+mn-lt"/>
              </a:rPr>
              <a:t>I</a:t>
            </a:r>
            <a:r>
              <a:rPr lang="kk-KZ" sz="2400" b="1" kern="0" dirty="0">
                <a:solidFill>
                  <a:srgbClr val="143452"/>
                </a:solidFill>
                <a:latin typeface="+mn-lt"/>
              </a:rPr>
              <a:t> БӨЛІМ</a:t>
            </a:r>
            <a:endParaRPr lang="ru-RU" sz="2400" b="1" kern="0" dirty="0">
              <a:solidFill>
                <a:srgbClr val="143452"/>
              </a:solidFill>
              <a:latin typeface="+mn-l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ru-RU" sz="4400" b="1" kern="0" dirty="0">
                <a:solidFill>
                  <a:srgbClr val="143452"/>
                </a:solidFill>
                <a:latin typeface="Arial" panose="020B0604020202020204" pitchFamily="34" charset="0"/>
                <a:ea typeface="+mn-ea"/>
                <a:cs typeface="Arial" panose="020B0604020202020204" pitchFamily="34" charset="0"/>
              </a:rPr>
              <a:t>БАРЛЫҚ СҰРАНЫС</a:t>
            </a:r>
            <a:endParaRPr lang="en-US" sz="4400" b="1" kern="0" dirty="0">
              <a:solidFill>
                <a:srgbClr val="143452"/>
              </a:solidFill>
              <a:latin typeface="Arial" panose="020B0604020202020204" pitchFamily="34" charset="0"/>
              <a:ea typeface="+mn-ea"/>
              <a:cs typeface="Arial" panose="020B0604020202020204" pitchFamily="34" charset="0"/>
            </a:endParaRPr>
          </a:p>
          <a:p>
            <a:pPr algn="ctr" defTabSz="914400"/>
            <a:endParaRPr lang="ru-RU" sz="4800" b="1" kern="0" dirty="0">
              <a:solidFill>
                <a:srgbClr val="143452"/>
              </a:solidFill>
              <a:latin typeface="+mn-lt"/>
            </a:endParaRPr>
          </a:p>
        </p:txBody>
      </p:sp>
    </p:spTree>
    <p:extLst>
      <p:ext uri="{BB962C8B-B14F-4D97-AF65-F5344CB8AC3E}">
        <p14:creationId xmlns:p14="http://schemas.microsoft.com/office/powerpoint/2010/main" val="258145916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6C3D6B-B8CE-2F2A-C4F8-1CEA3668CEEE}"/>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72C195AB-AA16-3660-DE58-95B69C4CF06E}"/>
              </a:ext>
            </a:extLst>
          </p:cNvPr>
          <p:cNvSpPr>
            <a:spLocks noGrp="1"/>
          </p:cNvSpPr>
          <p:nvPr>
            <p:ph type="title"/>
          </p:nvPr>
        </p:nvSpPr>
        <p:spPr/>
        <p:txBody>
          <a:bodyPr/>
          <a:lstStyle/>
          <a:p>
            <a:r>
              <a:rPr lang="ru-RU" sz="2400" dirty="0" err="1"/>
              <a:t>Базалық</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4) </a:t>
            </a:r>
            <a:endParaRPr lang="ru-KZ" sz="2400" dirty="0"/>
          </a:p>
        </p:txBody>
      </p:sp>
      <p:sp>
        <p:nvSpPr>
          <p:cNvPr id="3" name="Номер слайда 2">
            <a:extLst>
              <a:ext uri="{FF2B5EF4-FFF2-40B4-BE49-F238E27FC236}">
                <a16:creationId xmlns:a16="http://schemas.microsoft.com/office/drawing/2014/main" id="{54AABC3D-6B19-7AE8-AAA8-468CE8041831}"/>
              </a:ext>
            </a:extLst>
          </p:cNvPr>
          <p:cNvSpPr>
            <a:spLocks noGrp="1"/>
          </p:cNvSpPr>
          <p:nvPr>
            <p:ph type="sldNum" sz="quarter" idx="12"/>
          </p:nvPr>
        </p:nvSpPr>
        <p:spPr/>
        <p:txBody>
          <a:bodyPr/>
          <a:lstStyle/>
          <a:p>
            <a:r>
              <a:rPr lang="kk-KZ" dirty="0"/>
              <a:t>78-ден</a:t>
            </a:r>
            <a:r>
              <a:rPr lang="en-US" dirty="0"/>
              <a:t> </a:t>
            </a:r>
            <a:r>
              <a:rPr lang="ru-RU" dirty="0"/>
              <a:t> 70</a:t>
            </a:r>
          </a:p>
        </p:txBody>
      </p:sp>
      <p:graphicFrame>
        <p:nvGraphicFramePr>
          <p:cNvPr id="4" name="Таблица 3">
            <a:extLst>
              <a:ext uri="{FF2B5EF4-FFF2-40B4-BE49-F238E27FC236}">
                <a16:creationId xmlns:a16="http://schemas.microsoft.com/office/drawing/2014/main" id="{55669A99-6B70-5288-E87D-716006A59FA3}"/>
              </a:ext>
            </a:extLst>
          </p:cNvPr>
          <p:cNvGraphicFramePr>
            <a:graphicFrameLocks noGrp="1"/>
          </p:cNvGraphicFramePr>
          <p:nvPr>
            <p:extLst>
              <p:ext uri="{D42A27DB-BD31-4B8C-83A1-F6EECF244321}">
                <p14:modId xmlns:p14="http://schemas.microsoft.com/office/powerpoint/2010/main" val="3750163177"/>
              </p:ext>
            </p:extLst>
          </p:nvPr>
        </p:nvGraphicFramePr>
        <p:xfrm>
          <a:off x="71998" y="862445"/>
          <a:ext cx="11880001" cy="5644793"/>
        </p:xfrm>
        <a:graphic>
          <a:graphicData uri="http://schemas.openxmlformats.org/drawingml/2006/table">
            <a:tbl>
              <a:tblPr bandRow="1"/>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89">
                <a:tc rowSpan="2">
                  <a:txBody>
                    <a:bodyPr/>
                    <a:lstStyle/>
                    <a:p>
                      <a:pPr algn="ctr" rtl="0" fontAlgn="ctr"/>
                      <a:r>
                        <a:rPr lang="ru-RU" sz="1000" b="0" i="0" u="none" strike="noStrike" dirty="0">
                          <a:solidFill>
                            <a:schemeClr val="bg1"/>
                          </a:solidFill>
                          <a:effectLst/>
                          <a:latin typeface="Arial Narrow" panose="020B0606020202030204" pitchFamily="34" charset="0"/>
                        </a:rPr>
                        <a:t>№</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endParaRPr lang="ru-RU" sz="1000" b="0" i="0" u="none" strike="noStrike" dirty="0">
                        <a:solidFill>
                          <a:schemeClr val="bg1"/>
                        </a:solidFill>
                        <a:effectLst/>
                        <a:latin typeface="Arial Narrow" panose="020B0606020202030204" pitchFamily="34" charset="0"/>
                      </a:endParaRPr>
                    </a:p>
                    <a:p>
                      <a:pPr algn="ctr" rtl="0" fontAlgn="ctr"/>
                      <a:r>
                        <a:rPr lang="ru-RU" sz="1000" b="0" i="0" u="none" strike="noStrike" dirty="0">
                          <a:solidFill>
                            <a:schemeClr val="bg1"/>
                          </a:solidFill>
                          <a:effectLst/>
                          <a:latin typeface="Arial Narrow" panose="020B0606020202030204" pitchFamily="34" charset="0"/>
                        </a:rPr>
                        <a:t>ҰҚЖ-2017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rowSpan="2">
                  <a:txBody>
                    <a:bodyPr/>
                    <a:lstStyle/>
                    <a:p>
                      <a:pPr algn="ctr" rtl="0" fontAlgn="ctr"/>
                      <a:r>
                        <a:rPr lang="ru-RU" sz="1000" b="0" i="0" u="none" strike="noStrike" dirty="0" err="1">
                          <a:solidFill>
                            <a:schemeClr val="bg1"/>
                          </a:solidFill>
                          <a:effectLst/>
                          <a:latin typeface="Arial Narrow" panose="020B0606020202030204" pitchFamily="34" charset="0"/>
                        </a:rPr>
                        <a:t>Барлығы</a:t>
                      </a:r>
                      <a:r>
                        <a:rPr lang="ru-RU" sz="1000" b="0" i="0" u="none" strike="noStrike" dirty="0">
                          <a:solidFill>
                            <a:schemeClr val="bg1"/>
                          </a:solidFill>
                          <a:effectLst/>
                          <a:latin typeface="Arial Narrow" panose="020B0606020202030204" pitchFamily="34" charset="0"/>
                        </a:rPr>
                        <a:t> 2025-2035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gridSpan="11">
                  <a:txBody>
                    <a:bodyPr/>
                    <a:lstStyle/>
                    <a:p>
                      <a:pPr algn="ctr" rtl="0" fontAlgn="ctr"/>
                      <a:r>
                        <a:rPr lang="ru-RU" sz="1000" b="0" i="0" u="none" strike="noStrike" dirty="0" err="1">
                          <a:solidFill>
                            <a:schemeClr val="bg1"/>
                          </a:solidFill>
                          <a:effectLst/>
                          <a:latin typeface="Arial Narrow" panose="020B0606020202030204" pitchFamily="34" charset="0"/>
                        </a:rPr>
                        <a:t>оның</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ішінде</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жылдар</a:t>
                      </a:r>
                      <a:r>
                        <a:rPr lang="ru-RU" sz="1000" b="0" i="0" u="none" strike="noStrike" dirty="0">
                          <a:solidFill>
                            <a:schemeClr val="bg1"/>
                          </a:solidFill>
                          <a:effectLst/>
                          <a:latin typeface="Arial Narrow" panose="020B0606020202030204" pitchFamily="34" charset="0"/>
                        </a:rPr>
                        <a:t> </a:t>
                      </a:r>
                      <a:r>
                        <a:rPr lang="ru-RU" sz="1000" b="0" i="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529">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i="0" u="none" strike="noStrike" dirty="0">
                          <a:solidFill>
                            <a:schemeClr val="bg1"/>
                          </a:solidFill>
                          <a:effectLst/>
                          <a:latin typeface="Arial Narrow" panose="020B0606020202030204" pitchFamily="34" charset="0"/>
                        </a:rPr>
                        <a:t>2025</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2026</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2027</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2028</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2029</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ru-RU" sz="1000" b="0" i="0" u="none" strike="noStrike" dirty="0">
                          <a:solidFill>
                            <a:schemeClr val="bg1"/>
                          </a:solidFill>
                          <a:effectLst/>
                          <a:latin typeface="Arial Narrow" panose="020B0606020202030204" pitchFamily="34" charset="0"/>
                        </a:rPr>
                        <a:t>2030</a:t>
                      </a: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tc>
                  <a:txBody>
                    <a:bodyPr/>
                    <a:lstStyle/>
                    <a:p>
                      <a:pPr algn="ctr" rtl="0" fontAlgn="ctr"/>
                      <a:r>
                        <a:rPr lang="en-US" sz="1000" b="0" i="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3026406254"/>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3113-1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Техник-құрылысшылар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2 160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220248122"/>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7512-2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Нан-тоқаш өнімдерінің наубайшылары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2 138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28981022"/>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8185-2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Компрессорлық қондырғы операторлары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2 095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96541397"/>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7549-9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Өнеркәсіп</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құрылыс</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көлік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басқа</a:t>
                      </a:r>
                      <a:r>
                        <a:rPr lang="ru-RU" sz="1000" b="0" i="0" u="none" strike="noStrike" dirty="0">
                          <a:solidFill>
                            <a:srgbClr val="143452"/>
                          </a:solidFill>
                          <a:effectLst/>
                          <a:latin typeface="Arial Narrow" panose="020B0606020202030204" pitchFamily="34" charset="0"/>
                        </a:rPr>
                        <a:t> да </a:t>
                      </a:r>
                      <a:r>
                        <a:rPr lang="ru-RU" sz="1000" b="0" i="0" u="none" strike="noStrike" dirty="0" err="1">
                          <a:solidFill>
                            <a:srgbClr val="143452"/>
                          </a:solidFill>
                          <a:effectLst/>
                          <a:latin typeface="Arial Narrow" panose="020B0606020202030204" pitchFamily="34" charset="0"/>
                        </a:rPr>
                        <a:t>жұмысшылары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2 081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195104307"/>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3252-0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Медициналық ақпарат жөніндегі қызметшілер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2 063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2161733166"/>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7123-0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Сылақшылар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2 041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745570149"/>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7421-3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Навигациялық</a:t>
                      </a:r>
                      <a:r>
                        <a:rPr lang="ru-RU" sz="1000" b="0" i="0" u="none" strike="noStrike" dirty="0">
                          <a:solidFill>
                            <a:srgbClr val="143452"/>
                          </a:solidFill>
                          <a:effectLst/>
                          <a:latin typeface="Arial Narrow" panose="020B0606020202030204" pitchFamily="34" charset="0"/>
                        </a:rPr>
                        <a:t> ж/е </a:t>
                      </a:r>
                      <a:r>
                        <a:rPr lang="ru-RU" sz="1000" b="0" i="0" u="none" strike="noStrike" dirty="0" err="1">
                          <a:solidFill>
                            <a:srgbClr val="143452"/>
                          </a:solidFill>
                          <a:effectLst/>
                          <a:latin typeface="Arial Narrow" panose="020B0606020202030204" pitchFamily="34" charset="0"/>
                        </a:rPr>
                        <a:t>радиоэлектрондық</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құралдарды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жөндеу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слесарлар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2 035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4097615506"/>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83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7316-1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Кілемдерді жасаушылар және қалпына келтірушілер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2 014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737083061"/>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8115-9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Минералды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материалдардан</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өнім</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өндіру</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жөніндегі</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операторлар</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2 010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465641651"/>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7413-9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cap="none" dirty="0">
                          <a:solidFill>
                            <a:srgbClr val="143452"/>
                          </a:solidFill>
                          <a:effectLst/>
                          <a:latin typeface="Arial Narrow" panose="020B0606020202030204" pitchFamily="34" charset="0"/>
                          <a:ea typeface="+mn-ea"/>
                          <a:cs typeface="+mn-cs"/>
                          <a:sym typeface="Arial"/>
                        </a:rPr>
                        <a:t>Электр </a:t>
                      </a:r>
                      <a:r>
                        <a:rPr lang="ru-RU" sz="1000" b="0" i="0" u="none" strike="noStrike" cap="none" dirty="0" err="1">
                          <a:solidFill>
                            <a:srgbClr val="143452"/>
                          </a:solidFill>
                          <a:effectLst/>
                          <a:latin typeface="Arial Narrow" panose="020B0606020202030204" pitchFamily="34" charset="0"/>
                          <a:ea typeface="+mn-ea"/>
                          <a:cs typeface="+mn-cs"/>
                          <a:sym typeface="Arial"/>
                        </a:rPr>
                        <a:t>берілістерінің</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жоғары</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вольтты</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желілері</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жөніндегі</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жұмысшылар</a:t>
                      </a:r>
                      <a:endParaRPr lang="ru-RU" sz="1000" b="0" i="0" u="none" strike="noStrike" cap="none" dirty="0">
                        <a:solidFill>
                          <a:srgbClr val="143452"/>
                        </a:solidFill>
                        <a:effectLst/>
                        <a:latin typeface="Arial Narrow" panose="020B0606020202030204" pitchFamily="34" charset="0"/>
                        <a:ea typeface="+mn-ea"/>
                        <a:cs typeface="+mn-cs"/>
                        <a:sym typeface="Arial"/>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1 958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2390657696"/>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3213-0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Техник-фармацевтер және фамацевтердің көмекшілері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1 946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781471339"/>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6111-1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Фермерлер және егін дақылдарын өсіру жөніндегі жұмысшылар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1 935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224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4251926215"/>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3154-0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Авиация диспетчері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1 910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433509531"/>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8112-6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Ұңғымаларды жер астында жөндеу жөніндегі операторлар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1 900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108121153"/>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7111-1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Арматурашылар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1 851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859109263"/>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91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7124-1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Жылу оқшаулағышын төсеуші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1 846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122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212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614668957"/>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6210-1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Орман өсірушілер және тектес қызметтердің жұмысшылары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1 794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114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190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06779909"/>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8211-3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Автомобильдерді және жеке бөлшектерді құрастырушылар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1 764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967742410"/>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94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3114-1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Қоршаған ортаны қорғау жөніндегі техниктер (жалпы бейін)</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1 729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207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145376209"/>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95</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7114-1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Темірбетоншылар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1 713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120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109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192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181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3063250630"/>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96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8350-2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Палуба командасының мүшелері</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1 612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121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112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1295061941"/>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8113-2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a:solidFill>
                            <a:srgbClr val="143452"/>
                          </a:solidFill>
                          <a:effectLst/>
                          <a:latin typeface="Arial Narrow" panose="020B0606020202030204" pitchFamily="34" charset="0"/>
                        </a:rPr>
                        <a:t>Тау-кен қазбаларын ашық тәсілмен өндіретін тау-кен жұмысшылары</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1 604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123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129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177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750895560"/>
                  </a:ext>
                </a:extLst>
              </a:tr>
              <a:tr h="207507">
                <a:tc>
                  <a:txBody>
                    <a:bodyPr/>
                    <a:lstStyle/>
                    <a:p>
                      <a:pPr algn="ctr" rtl="0" fontAlgn="ctr"/>
                      <a:r>
                        <a:rPr lang="ru-KZ" sz="1000" b="0" i="0" u="none" strike="noStrike">
                          <a:solidFill>
                            <a:srgbClr val="143452"/>
                          </a:solidFill>
                          <a:effectLst/>
                          <a:latin typeface="Arial Narrow" panose="020B0606020202030204" pitchFamily="34" charset="0"/>
                        </a:rPr>
                        <a:t>98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7115-2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a:solidFill>
                            <a:srgbClr val="143452"/>
                          </a:solidFill>
                          <a:effectLst/>
                          <a:latin typeface="Arial Narrow" panose="020B0606020202030204" pitchFamily="34" charset="0"/>
                        </a:rPr>
                        <a:t>Столярлар</a:t>
                      </a: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1 551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154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761244194"/>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99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dirty="0">
                          <a:solidFill>
                            <a:srgbClr val="143452"/>
                          </a:solidFill>
                          <a:effectLst/>
                          <a:latin typeface="Arial Narrow" panose="020B0606020202030204" pitchFamily="34" charset="0"/>
                        </a:rPr>
                        <a:t>7231-1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marL="72000" algn="l" rtl="0" fontAlgn="ctr"/>
                      <a:r>
                        <a:rPr lang="ru-RU" sz="1000" b="0" i="0" u="none" strike="noStrike" cap="none" dirty="0" err="1">
                          <a:solidFill>
                            <a:srgbClr val="143452"/>
                          </a:solidFill>
                          <a:effectLst/>
                          <a:latin typeface="Arial Narrow" panose="020B0606020202030204" pitchFamily="34" charset="0"/>
                          <a:ea typeface="+mn-ea"/>
                          <a:cs typeface="+mn-cs"/>
                          <a:sym typeface="Arial"/>
                        </a:rPr>
                        <a:t>Автокөлік</a:t>
                      </a:r>
                      <a:r>
                        <a:rPr lang="ru-RU" sz="1000" b="0" i="0" u="none" strike="noStrike" cap="none" dirty="0">
                          <a:solidFill>
                            <a:srgbClr val="143452"/>
                          </a:solidFill>
                          <a:effectLst/>
                          <a:latin typeface="Arial Narrow" panose="020B0606020202030204" pitchFamily="34" charset="0"/>
                          <a:ea typeface="+mn-ea"/>
                          <a:cs typeface="+mn-cs"/>
                          <a:sym typeface="Arial"/>
                        </a:rPr>
                        <a:t> транс-</a:t>
                      </a:r>
                      <a:r>
                        <a:rPr lang="ru-RU" sz="1000" b="0" i="0" u="none" strike="noStrike" cap="none" dirty="0" err="1">
                          <a:solidFill>
                            <a:srgbClr val="143452"/>
                          </a:solidFill>
                          <a:effectLst/>
                          <a:latin typeface="Arial Narrow" panose="020B0606020202030204" pitchFamily="34" charset="0"/>
                          <a:ea typeface="+mn-ea"/>
                          <a:cs typeface="+mn-cs"/>
                          <a:sym typeface="Arial"/>
                        </a:rPr>
                        <a:t>сы</a:t>
                      </a:r>
                      <a:r>
                        <a:rPr lang="ru-RU" sz="1000" b="0" i="0" u="none" strike="noStrike" cap="none" dirty="0">
                          <a:solidFill>
                            <a:srgbClr val="143452"/>
                          </a:solidFill>
                          <a:effectLst/>
                          <a:latin typeface="Arial Narrow" panose="020B0606020202030204" pitchFamily="34" charset="0"/>
                          <a:ea typeface="+mn-ea"/>
                          <a:cs typeface="+mn-cs"/>
                          <a:sym typeface="Arial"/>
                        </a:rPr>
                        <a:t> ж/е </a:t>
                      </a:r>
                      <a:r>
                        <a:rPr lang="ru-RU" sz="1000" b="0" i="0" u="none" strike="noStrike" cap="none" dirty="0" err="1">
                          <a:solidFill>
                            <a:srgbClr val="143452"/>
                          </a:solidFill>
                          <a:effectLst/>
                          <a:latin typeface="Arial Narrow" panose="020B0606020202030204" pitchFamily="34" charset="0"/>
                          <a:ea typeface="+mn-ea"/>
                          <a:cs typeface="+mn-cs"/>
                          <a:sym typeface="Arial"/>
                        </a:rPr>
                        <a:t>қозғалтқыштарының</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слесарлары</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және</a:t>
                      </a:r>
                      <a:r>
                        <a:rPr lang="ru-RU" sz="1000" b="0" i="0" u="none" strike="noStrike" cap="none" dirty="0">
                          <a:solidFill>
                            <a:srgbClr val="143452"/>
                          </a:solidFill>
                          <a:effectLst/>
                          <a:latin typeface="Arial Narrow" panose="020B0606020202030204" pitchFamily="34" charset="0"/>
                          <a:ea typeface="+mn-ea"/>
                          <a:cs typeface="+mn-cs"/>
                          <a:sym typeface="Arial"/>
                        </a:rPr>
                        <a:t> </a:t>
                      </a:r>
                      <a:r>
                        <a:rPr lang="ru-RU" sz="1000" b="0" i="0" u="none" strike="noStrike" cap="none" dirty="0" err="1">
                          <a:solidFill>
                            <a:srgbClr val="143452"/>
                          </a:solidFill>
                          <a:effectLst/>
                          <a:latin typeface="Arial Narrow" panose="020B0606020202030204" pitchFamily="34" charset="0"/>
                          <a:ea typeface="+mn-ea"/>
                          <a:cs typeface="+mn-cs"/>
                          <a:sym typeface="Arial"/>
                        </a:rPr>
                        <a:t>жөндеушілері</a:t>
                      </a:r>
                      <a:endParaRPr lang="ru-RU" sz="1000" b="0" i="0" u="none" strike="noStrike" cap="none" dirty="0">
                        <a:solidFill>
                          <a:srgbClr val="143452"/>
                        </a:solidFill>
                        <a:effectLst/>
                        <a:latin typeface="Arial Narrow" panose="020B0606020202030204" pitchFamily="34" charset="0"/>
                        <a:ea typeface="+mn-ea"/>
                        <a:cs typeface="+mn-cs"/>
                        <a:sym typeface="Arial"/>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1" i="0" u="none" strike="noStrike">
                          <a:solidFill>
                            <a:srgbClr val="143452"/>
                          </a:solidFill>
                          <a:effectLst/>
                          <a:latin typeface="Arial Narrow" panose="020B0606020202030204" pitchFamily="34" charset="0"/>
                        </a:rPr>
                        <a:t>1 548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118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139</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138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160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141</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tc>
                  <a:txBody>
                    <a:bodyPr/>
                    <a:lstStyle/>
                    <a:p>
                      <a:pPr algn="ctr" rtl="0" fontAlgn="ctr"/>
                      <a:r>
                        <a:rPr lang="ru-KZ" sz="1000" b="0" i="0" u="none" strike="noStrike">
                          <a:solidFill>
                            <a:srgbClr val="143452"/>
                          </a:solidFill>
                          <a:effectLst/>
                          <a:latin typeface="Arial Narrow" panose="020B0606020202030204" pitchFamily="34" charset="0"/>
                        </a:rPr>
                        <a:t>153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solidFill>
                      <a:srgbClr val="143452">
                        <a:alpha val="20000"/>
                      </a:srgbClr>
                    </a:solidFill>
                  </a:tcPr>
                </a:tc>
                <a:extLst>
                  <a:ext uri="{0D108BD9-81ED-4DB2-BD59-A6C34878D82A}">
                    <a16:rowId xmlns:a16="http://schemas.microsoft.com/office/drawing/2014/main" val="1996304957"/>
                  </a:ext>
                </a:extLst>
              </a:tr>
              <a:tr h="207507">
                <a:tc>
                  <a:txBody>
                    <a:bodyPr/>
                    <a:lstStyle/>
                    <a:p>
                      <a:pPr algn="ctr" rtl="0" fontAlgn="ctr"/>
                      <a:r>
                        <a:rPr lang="ru-KZ" sz="1000" b="0" i="0" u="none" strike="noStrike" dirty="0">
                          <a:solidFill>
                            <a:srgbClr val="143452"/>
                          </a:solidFill>
                          <a:effectLst/>
                          <a:latin typeface="Arial Narrow" panose="020B0606020202030204" pitchFamily="34" charset="0"/>
                        </a:rPr>
                        <a:t>100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6114-0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marL="72000" algn="l" rtl="0" fontAlgn="ctr"/>
                      <a:r>
                        <a:rPr lang="ru-RU" sz="1000" b="0" i="0" u="none" strike="noStrike" dirty="0" err="1">
                          <a:solidFill>
                            <a:srgbClr val="143452"/>
                          </a:solidFill>
                          <a:effectLst/>
                          <a:latin typeface="Arial Narrow" panose="020B0606020202030204" pitchFamily="34" charset="0"/>
                        </a:rPr>
                        <a:t>Фермерлер</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және</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аралас</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өсімдік</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шаруашылығы</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өнімдерінің</a:t>
                      </a:r>
                      <a:r>
                        <a:rPr lang="ru-RU" sz="1000" b="0" i="0" u="none" strike="noStrike" dirty="0">
                          <a:solidFill>
                            <a:srgbClr val="143452"/>
                          </a:solidFill>
                          <a:effectLst/>
                          <a:latin typeface="Arial Narrow" panose="020B0606020202030204" pitchFamily="34" charset="0"/>
                        </a:rPr>
                        <a:t> </a:t>
                      </a:r>
                      <a:r>
                        <a:rPr lang="ru-RU" sz="1000" b="0" i="0" u="none" strike="noStrike" dirty="0" err="1">
                          <a:solidFill>
                            <a:srgbClr val="143452"/>
                          </a:solidFill>
                          <a:effectLst/>
                          <a:latin typeface="Arial Narrow" panose="020B0606020202030204" pitchFamily="34" charset="0"/>
                        </a:rPr>
                        <a:t>жұмысшылары</a:t>
                      </a:r>
                      <a:endParaRPr lang="ru-RU" sz="1000" b="0" i="0" u="none" strike="noStrike" dirty="0">
                        <a:solidFill>
                          <a:srgbClr val="143452"/>
                        </a:solidFill>
                        <a:effectLst/>
                        <a:latin typeface="Arial Narrow" panose="020B0606020202030204" pitchFamily="34" charset="0"/>
                      </a:endParaRPr>
                    </a:p>
                  </a:txBody>
                  <a:tcPr marL="9525" marR="9525" marT="9525"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1" i="0" u="none" strike="noStrike">
                          <a:solidFill>
                            <a:srgbClr val="143452"/>
                          </a:solidFill>
                          <a:effectLst/>
                          <a:latin typeface="Arial Narrow" panose="020B0606020202030204" pitchFamily="34" charset="0"/>
                        </a:rPr>
                        <a:t>1 526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74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110</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97</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113</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128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164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176</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182</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a:solidFill>
                            <a:srgbClr val="143452"/>
                          </a:solidFill>
                          <a:effectLst/>
                          <a:latin typeface="Arial Narrow" panose="020B0606020202030204" pitchFamily="34" charset="0"/>
                        </a:rPr>
                        <a:t>184</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a:txBody>
                    <a:bodyPr/>
                    <a:lstStyle/>
                    <a:p>
                      <a:pPr algn="ctr" rtl="0" fontAlgn="ctr"/>
                      <a:r>
                        <a:rPr lang="ru-KZ" sz="1000" b="0" i="0" u="none" strike="noStrike" dirty="0">
                          <a:solidFill>
                            <a:srgbClr val="143452"/>
                          </a:solidFill>
                          <a:effectLst/>
                          <a:latin typeface="Arial Narrow" panose="020B0606020202030204" pitchFamily="34" charset="0"/>
                        </a:rPr>
                        <a:t>188</a:t>
                      </a:r>
                    </a:p>
                  </a:txBody>
                  <a:tcPr marL="9525" marR="9525"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191773407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946773-EBB5-C11C-CCA8-B4A0864A704B}"/>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D918798E-6E60-D1C2-8AF9-ACD898335EA1}"/>
              </a:ext>
            </a:extLst>
          </p:cNvPr>
          <p:cNvSpPr>
            <a:spLocks noGrp="1"/>
          </p:cNvSpPr>
          <p:nvPr>
            <p:ph type="title"/>
          </p:nvPr>
        </p:nvSpPr>
        <p:spPr/>
        <p:txBody>
          <a:bodyPr/>
          <a:lstStyle/>
          <a:p>
            <a:r>
              <a:rPr lang="ru-RU" sz="2400" dirty="0" err="1"/>
              <a:t>Оптимистік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1) </a:t>
            </a:r>
            <a:endParaRPr lang="ru-KZ" sz="2400" dirty="0"/>
          </a:p>
        </p:txBody>
      </p:sp>
      <p:sp>
        <p:nvSpPr>
          <p:cNvPr id="3" name="Номер слайда 2">
            <a:extLst>
              <a:ext uri="{FF2B5EF4-FFF2-40B4-BE49-F238E27FC236}">
                <a16:creationId xmlns:a16="http://schemas.microsoft.com/office/drawing/2014/main" id="{EB242090-C50E-2A08-76AA-0AA33918A50C}"/>
              </a:ext>
            </a:extLst>
          </p:cNvPr>
          <p:cNvSpPr>
            <a:spLocks noGrp="1"/>
          </p:cNvSpPr>
          <p:nvPr>
            <p:ph type="sldNum" sz="quarter" idx="12"/>
          </p:nvPr>
        </p:nvSpPr>
        <p:spPr/>
        <p:txBody>
          <a:bodyPr/>
          <a:lstStyle/>
          <a:p>
            <a:r>
              <a:rPr lang="kk-KZ" dirty="0"/>
              <a:t>78-ден</a:t>
            </a:r>
            <a:r>
              <a:rPr lang="en-US" dirty="0"/>
              <a:t> </a:t>
            </a:r>
            <a:r>
              <a:rPr lang="ru-RU" dirty="0"/>
              <a:t> 71</a:t>
            </a:r>
          </a:p>
        </p:txBody>
      </p:sp>
      <p:graphicFrame>
        <p:nvGraphicFramePr>
          <p:cNvPr id="4" name="Таблица 3">
            <a:extLst>
              <a:ext uri="{FF2B5EF4-FFF2-40B4-BE49-F238E27FC236}">
                <a16:creationId xmlns:a16="http://schemas.microsoft.com/office/drawing/2014/main" id="{338047BB-BFFD-8167-387D-509C196B7D7E}"/>
              </a:ext>
            </a:extLst>
          </p:cNvPr>
          <p:cNvGraphicFramePr>
            <a:graphicFrameLocks noGrp="1"/>
          </p:cNvGraphicFramePr>
          <p:nvPr>
            <p:extLst>
              <p:ext uri="{D42A27DB-BD31-4B8C-83A1-F6EECF244321}">
                <p14:modId xmlns:p14="http://schemas.microsoft.com/office/powerpoint/2010/main" val="3793868339"/>
              </p:ext>
            </p:extLst>
          </p:nvPr>
        </p:nvGraphicFramePr>
        <p:xfrm>
          <a:off x="71998" y="862445"/>
          <a:ext cx="11880001" cy="5643132"/>
        </p:xfrm>
        <a:graphic>
          <a:graphicData uri="http://schemas.openxmlformats.org/drawingml/2006/table">
            <a:tbl>
              <a:tblPr bandRow="1">
                <a:tableStyleId>{F5AB1C69-6EDB-4FF4-983F-18BD219EF322}</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extLst>
                  <a:ext uri="{0D108BD9-81ED-4DB2-BD59-A6C34878D82A}">
                    <a16:rowId xmlns:a16="http://schemas.microsoft.com/office/drawing/2014/main" val="3026406254"/>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3221-0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Күтім</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орта </a:t>
                      </a:r>
                      <a:r>
                        <a:rPr lang="ru-RU" sz="1000" b="0" i="0" u="none" strike="noStrike" dirty="0" err="1">
                          <a:solidFill>
                            <a:srgbClr val="0A1121"/>
                          </a:solidFill>
                          <a:effectLst/>
                          <a:latin typeface="Arial Narrow" panose="020B0606020202030204" pitchFamily="34" charset="0"/>
                        </a:rPr>
                        <a:t>медициналық</a:t>
                      </a:r>
                      <a:r>
                        <a:rPr lang="ru-RU" sz="1000" b="0" i="0" u="none" strike="noStrike" dirty="0">
                          <a:solidFill>
                            <a:srgbClr val="0A1121"/>
                          </a:solidFill>
                          <a:effectLst/>
                          <a:latin typeface="Arial Narrow" panose="020B0606020202030204" pitchFamily="34" charset="0"/>
                        </a:rPr>
                        <a:t> персонал</a:t>
                      </a: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72 714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5 734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6 903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8 210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5 461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5 636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5 563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7 174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7 616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7 521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7 532</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5120-1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Аспаздар</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63 932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5 569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5 014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4 913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5 204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5 322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6 469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6 766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7 126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7 417</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3</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8332-1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Жүк автомобилінің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41 506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3 849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3 976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4 113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4 245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4 167</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en-US" sz="1000" b="0" u="none" strike="noStrike">
                          <a:solidFill>
                            <a:srgbClr val="0A1121"/>
                          </a:solidFill>
                          <a:effectLst/>
                          <a:latin typeface="Arial Narrow" panose="020B0606020202030204" pitchFamily="34" charset="0"/>
                        </a:rPr>
                        <a:t>4</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Тракторшылар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37 064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3 635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3 777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4 097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4 387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4 537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4 791</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en-US" sz="1000" b="0" u="none" strike="noStrike">
                          <a:solidFill>
                            <a:srgbClr val="0A1121"/>
                          </a:solidFill>
                          <a:effectLst/>
                          <a:latin typeface="Arial Narrow" panose="020B0606020202030204" pitchFamily="34" charset="0"/>
                        </a:rPr>
                        <a:t>5</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7126-1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Сантехниктер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34 154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2 879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3 333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3 527</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en-US" sz="1000" b="0" u="none" strike="noStrike">
                          <a:solidFill>
                            <a:srgbClr val="0A1121"/>
                          </a:solidFill>
                          <a:effectLst/>
                          <a:latin typeface="Arial Narrow" panose="020B0606020202030204" pitchFamily="34" charset="0"/>
                        </a:rPr>
                        <a:t>6</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7119-9</a:t>
                      </a:r>
                    </a:p>
                  </a:txBody>
                  <a:tcPr marL="9525" marR="9525" marT="0" marB="0" anchor="ct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0A1121"/>
                          </a:solidFill>
                          <a:effectLst/>
                          <a:latin typeface="Arial Narrow" panose="020B0606020202030204" pitchFamily="34" charset="0"/>
                          <a:ea typeface="+mn-ea"/>
                          <a:cs typeface="+mn-cs"/>
                          <a:sym typeface="Arial"/>
                        </a:rPr>
                        <a:t>Құрылысшы-монтаждаушылар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тектес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қызметтер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29 279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2 643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2 760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2 972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3 005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3 107</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en-US" sz="1000" b="0" u="none" strike="noStrike">
                          <a:solidFill>
                            <a:srgbClr val="0A1121"/>
                          </a:solidFill>
                          <a:effectLst/>
                          <a:latin typeface="Arial Narrow" panose="020B0606020202030204" pitchFamily="34" charset="0"/>
                        </a:rPr>
                        <a:t>7</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7239-2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Өнеркәсіптік жабдықтардың слесарлары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25 314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2 587</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en-US" sz="1000" b="0" u="none" strike="noStrike">
                          <a:solidFill>
                            <a:srgbClr val="0A1121"/>
                          </a:solidFill>
                          <a:effectLst/>
                          <a:latin typeface="Arial Narrow" panose="020B0606020202030204" pitchFamily="34" charset="0"/>
                        </a:rPr>
                        <a:t>8</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Газбен кесушілер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22 686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2 397</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9</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Автобус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20 934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1 870</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en-US" sz="1000" b="0" u="none" strike="noStrike">
                          <a:solidFill>
                            <a:srgbClr val="0A1121"/>
                          </a:solidFill>
                          <a:effectLst/>
                          <a:latin typeface="Arial Narrow" panose="020B0606020202030204" pitchFamily="34" charset="0"/>
                        </a:rPr>
                        <a:t>10</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6121-3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Фермерлер және өсіру жөніндегі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18 978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2 591</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en-US" sz="1000" b="0" u="none" strike="noStrike">
                          <a:solidFill>
                            <a:srgbClr val="0A1121"/>
                          </a:solidFill>
                          <a:effectLst/>
                          <a:latin typeface="Arial Narrow" panose="020B0606020202030204" pitchFamily="34" charset="0"/>
                        </a:rPr>
                        <a:t>11</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8186-0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 энергиясын өндіру жөніндегі операторлар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18 162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1 822</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en-US" sz="1000" b="0" u="none" strike="noStrike">
                          <a:solidFill>
                            <a:srgbClr val="0A1121"/>
                          </a:solidFill>
                          <a:effectLst/>
                          <a:latin typeface="Arial Narrow" panose="020B0606020202030204" pitchFamily="34" charset="0"/>
                        </a:rPr>
                        <a:t>12</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3115-1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Техник-механиктер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16 808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1 725</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en-US" sz="1000" b="0" u="none" strike="noStrike">
                          <a:solidFill>
                            <a:srgbClr val="0A1121"/>
                          </a:solidFill>
                          <a:effectLst/>
                          <a:latin typeface="Arial Narrow" panose="020B0606020202030204" pitchFamily="34" charset="0"/>
                        </a:rPr>
                        <a:t>13</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6121-9</a:t>
                      </a:r>
                    </a:p>
                  </a:txBody>
                  <a:tcPr marL="9525" marR="9525" marT="0" marB="0" anchor="ct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0A1121"/>
                          </a:solidFill>
                          <a:effectLst/>
                          <a:latin typeface="Arial Narrow" panose="020B0606020202030204" pitchFamily="34" charset="0"/>
                          <a:ea typeface="+mn-ea"/>
                          <a:cs typeface="+mn-cs"/>
                          <a:sym typeface="Arial"/>
                        </a:rPr>
                        <a:t>Фермерлер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мал </a:t>
                      </a:r>
                      <a:r>
                        <a:rPr lang="ru-RU" sz="1000" b="0" i="0" u="none" strike="noStrike" cap="none" dirty="0" err="1">
                          <a:solidFill>
                            <a:srgbClr val="0A1121"/>
                          </a:solidFill>
                          <a:effectLst/>
                          <a:latin typeface="Arial Narrow" panose="020B0606020202030204" pitchFamily="34" charset="0"/>
                          <a:ea typeface="+mn-ea"/>
                          <a:cs typeface="+mn-cs"/>
                          <a:sym typeface="Arial"/>
                        </a:rPr>
                        <a:t>шаруашылығының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16 415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2 235</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14</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7413-2</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Жоғары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вольтты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электр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тізбектері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бойынша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жөндеуші</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электрмонтерлер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16 243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1 490</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en-US" sz="1000" b="0" u="none" strike="noStrike">
                          <a:solidFill>
                            <a:srgbClr val="0A1121"/>
                          </a:solidFill>
                          <a:effectLst/>
                          <a:latin typeface="Arial Narrow" panose="020B0606020202030204" pitchFamily="34" charset="0"/>
                        </a:rPr>
                        <a:t>15</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3121-1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Техник-электриктер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15 868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1 655</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en-US" sz="1000" b="0" u="none" strike="noStrike">
                          <a:solidFill>
                            <a:srgbClr val="0A1121"/>
                          </a:solidFill>
                          <a:effectLst/>
                          <a:latin typeface="Arial Narrow" panose="020B0606020202030204" pitchFamily="34" charset="0"/>
                        </a:rPr>
                        <a:t>16</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7231-9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Мото</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автокөлік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құралдарының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да </a:t>
                      </a:r>
                      <a:r>
                        <a:rPr lang="ru-RU" sz="1000" b="0" i="0" u="none" strike="noStrike" cap="none" dirty="0" err="1">
                          <a:solidFill>
                            <a:srgbClr val="0A1121"/>
                          </a:solidFill>
                          <a:effectLst/>
                          <a:latin typeface="Arial Narrow" panose="020B0606020202030204" pitchFamily="34" charset="0"/>
                          <a:ea typeface="+mn-ea"/>
                          <a:cs typeface="+mn-cs"/>
                          <a:sym typeface="Arial"/>
                        </a:rPr>
                        <a:t>слесарлары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жөндеушілері</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15 176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1 583</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17</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3240-0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Ветеринариялық фельдшерлер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14 459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1 510</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en-US" sz="1000" b="0" u="none" strike="noStrike">
                          <a:solidFill>
                            <a:srgbClr val="0A1121"/>
                          </a:solidFill>
                          <a:effectLst/>
                          <a:latin typeface="Arial Narrow" panose="020B0606020202030204" pitchFamily="34" charset="0"/>
                        </a:rPr>
                        <a:t>18</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Краншылар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14 280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1 438</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19</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Жер қазу және траншеялық машиналардың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13 413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1 305</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en-US" sz="1000" b="0" u="none" strike="noStrike">
                          <a:solidFill>
                            <a:srgbClr val="0A1121"/>
                          </a:solidFill>
                          <a:effectLst/>
                          <a:latin typeface="Arial Narrow" panose="020B0606020202030204" pitchFamily="34" charset="0"/>
                        </a:rPr>
                        <a:t>20</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Бойлершілер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13 247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1 283</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21</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Еден төсеушілер және тақташылар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12 487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1 442</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22</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7533-1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Басқа да тігіншілер және киім және мата реставраторлары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12 361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1 337</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23</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8343-3</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Автотиегіштердің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11 854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1 216</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24</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Фельдшерлер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11 788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1 220</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25</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Бұрғылаушылар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11 611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1 196</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1 227</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376396564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1D4798-E78E-D8AA-5043-70480FC95F39}"/>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8F96E525-0D1A-485B-7BA9-1B6748E0AD6F}"/>
              </a:ext>
            </a:extLst>
          </p:cNvPr>
          <p:cNvSpPr>
            <a:spLocks noGrp="1"/>
          </p:cNvSpPr>
          <p:nvPr>
            <p:ph type="title"/>
          </p:nvPr>
        </p:nvSpPr>
        <p:spPr/>
        <p:txBody>
          <a:bodyPr/>
          <a:lstStyle/>
          <a:p>
            <a:r>
              <a:rPr lang="ru-RU" sz="2400" dirty="0" err="1"/>
              <a:t>Оптимистік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2) </a:t>
            </a:r>
            <a:endParaRPr lang="ru-KZ" sz="2400" dirty="0"/>
          </a:p>
        </p:txBody>
      </p:sp>
      <p:sp>
        <p:nvSpPr>
          <p:cNvPr id="3" name="Номер слайда 2">
            <a:extLst>
              <a:ext uri="{FF2B5EF4-FFF2-40B4-BE49-F238E27FC236}">
                <a16:creationId xmlns:a16="http://schemas.microsoft.com/office/drawing/2014/main" id="{A16D2462-CBFF-1368-671F-876822898275}"/>
              </a:ext>
            </a:extLst>
          </p:cNvPr>
          <p:cNvSpPr>
            <a:spLocks noGrp="1"/>
          </p:cNvSpPr>
          <p:nvPr>
            <p:ph type="sldNum" sz="quarter" idx="12"/>
          </p:nvPr>
        </p:nvSpPr>
        <p:spPr/>
        <p:txBody>
          <a:bodyPr/>
          <a:lstStyle/>
          <a:p>
            <a:r>
              <a:rPr lang="kk-KZ" dirty="0"/>
              <a:t>78-ден</a:t>
            </a:r>
            <a:r>
              <a:rPr lang="en-US" dirty="0"/>
              <a:t> </a:t>
            </a:r>
            <a:r>
              <a:rPr lang="ru-RU" dirty="0"/>
              <a:t> 72</a:t>
            </a:r>
          </a:p>
        </p:txBody>
      </p:sp>
      <p:graphicFrame>
        <p:nvGraphicFramePr>
          <p:cNvPr id="4" name="Таблица 3">
            <a:extLst>
              <a:ext uri="{FF2B5EF4-FFF2-40B4-BE49-F238E27FC236}">
                <a16:creationId xmlns:a16="http://schemas.microsoft.com/office/drawing/2014/main" id="{749ECC85-1243-8045-2C7D-060B55D0CB61}"/>
              </a:ext>
            </a:extLst>
          </p:cNvPr>
          <p:cNvGraphicFramePr>
            <a:graphicFrameLocks noGrp="1"/>
          </p:cNvGraphicFramePr>
          <p:nvPr>
            <p:extLst>
              <p:ext uri="{D42A27DB-BD31-4B8C-83A1-F6EECF244321}">
                <p14:modId xmlns:p14="http://schemas.microsoft.com/office/powerpoint/2010/main" val="1744892416"/>
              </p:ext>
            </p:extLst>
          </p:nvPr>
        </p:nvGraphicFramePr>
        <p:xfrm>
          <a:off x="71998" y="862445"/>
          <a:ext cx="11880001" cy="5643132"/>
        </p:xfrm>
        <a:graphic>
          <a:graphicData uri="http://schemas.openxmlformats.org/drawingml/2006/table">
            <a:tbl>
              <a:tblPr bandRow="1">
                <a:tableStyleId>{F5AB1C69-6EDB-4FF4-983F-18BD219EF322}</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extLst>
                  <a:ext uri="{0D108BD9-81ED-4DB2-BD59-A6C34878D82A}">
                    <a16:rowId xmlns:a16="http://schemas.microsoft.com/office/drawing/2014/main" val="302640625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26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Пісірушілер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11 182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1 219</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27</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8311-1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Мотрополитен пойыздарынан басқа, локомотив машинисттері,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10 993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1 238</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ru-KZ" sz="1000" b="0" u="none" strike="noStrike">
                          <a:solidFill>
                            <a:srgbClr val="0A1121"/>
                          </a:solidFill>
                          <a:effectLst/>
                          <a:latin typeface="Arial Narrow" panose="020B0606020202030204" pitchFamily="34" charset="0"/>
                        </a:rPr>
                        <a:t>28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 монтерлер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10 652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986</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ru-KZ" sz="1000" b="0" u="none" strike="noStrike">
                          <a:solidFill>
                            <a:srgbClr val="0A1121"/>
                          </a:solidFill>
                          <a:effectLst/>
                          <a:latin typeface="Arial Narrow" panose="020B0606020202030204" pitchFamily="34" charset="0"/>
                        </a:rPr>
                        <a:t>29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8343-9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Крандардың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көтергіштердің</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ұқсас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құрылғылардың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10 621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1 260</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ru-KZ" sz="1000" b="0" u="none" strike="noStrike">
                          <a:solidFill>
                            <a:srgbClr val="0A1121"/>
                          </a:solidFill>
                          <a:effectLst/>
                          <a:latin typeface="Arial Narrow" panose="020B0606020202030204" pitchFamily="34" charset="0"/>
                        </a:rPr>
                        <a:t>30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7411-0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 берілісі желілерінен басқа, электриктер мен электр монтаждаушылар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9 938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1 000</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3111-9</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Химия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физика </a:t>
                      </a:r>
                      <a:r>
                        <a:rPr lang="ru-RU" sz="1000" b="0" i="0" u="none" strike="noStrike" dirty="0" err="1">
                          <a:solidFill>
                            <a:srgbClr val="0A1121"/>
                          </a:solidFill>
                          <a:effectLst/>
                          <a:latin typeface="Arial Narrow" panose="020B0606020202030204" pitchFamily="34" charset="0"/>
                        </a:rPr>
                        <a:t>саласындағы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техниктер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9 932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1 089</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32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8187-1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Мұнай-, газ тазалау және қайта өңдеу қондырғыларының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9 424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979</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Фермерлер және сауыншылық жөніндегі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9 257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1 329</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7115-1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Ағаш ұсталары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8 687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888</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8185-3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Сорғы қондырғылары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8 593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832</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8131-9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Хим-ық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шикізатты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қайта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өңдеу</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хим-ық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өнім</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өндіру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8 176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874</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ru-KZ" sz="1000" b="0" u="none" strike="noStrike">
                          <a:solidFill>
                            <a:srgbClr val="0A1121"/>
                          </a:solidFill>
                          <a:effectLst/>
                          <a:latin typeface="Arial Narrow" panose="020B0606020202030204" pitchFamily="34" charset="0"/>
                        </a:rPr>
                        <a:t>37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8331-2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Микроавтобус автобустар, оның ішінде жедел жәрдем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746</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38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7100-0</a:t>
                      </a:r>
                    </a:p>
                  </a:txBody>
                  <a:tcPr marL="9525" marR="9525" marT="0" marB="0" anchor="ctr"/>
                </a:tc>
                <a:tc>
                  <a:txBody>
                    <a:bodyPr/>
                    <a:lstStyle/>
                    <a:p>
                      <a:pPr marL="72000" algn="l" rtl="0" fontAlgn="ctr">
                        <a:spcBef>
                          <a:spcPts val="0"/>
                        </a:spcBef>
                      </a:pPr>
                      <a:r>
                        <a:rPr lang="ru-RU" sz="1000" b="0" i="0" u="none" strike="noStrike" cap="none" dirty="0" err="1">
                          <a:solidFill>
                            <a:srgbClr val="0A1121"/>
                          </a:solidFill>
                          <a:effectLst/>
                          <a:latin typeface="Arial Narrow" panose="020B0606020202030204" pitchFamily="34" charset="0"/>
                          <a:ea typeface="+mn-ea"/>
                          <a:cs typeface="+mn-cs"/>
                          <a:sym typeface="Arial"/>
                        </a:rPr>
                        <a:t>Құрылысшылар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үстінен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қарайтын</a:t>
                      </a:r>
                      <a:r>
                        <a:rPr lang="ru-RU" sz="1000" b="0" i="0" u="none" strike="noStrike" cap="none" dirty="0">
                          <a:solidFill>
                            <a:srgbClr val="0A1121"/>
                          </a:solidFill>
                          <a:effectLst/>
                          <a:latin typeface="Arial Narrow" panose="020B0606020202030204" pitchFamily="34" charset="0"/>
                          <a:ea typeface="+mn-ea"/>
                          <a:cs typeface="+mn-cs"/>
                          <a:sym typeface="Arial"/>
                        </a:rPr>
                        <a:t> бригадир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8 045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888</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Металлды конструкцияларды жасаушылар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7 915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798</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ru-KZ" sz="1000" b="0" u="none" strike="noStrike">
                          <a:solidFill>
                            <a:srgbClr val="0A1121"/>
                          </a:solidFill>
                          <a:effectLst/>
                          <a:latin typeface="Arial Narrow" panose="020B0606020202030204" pitchFamily="34" charset="0"/>
                        </a:rPr>
                        <a:t>40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Наубайшылар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7 813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929</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ru-KZ" sz="1000" b="0" u="none" strike="noStrike">
                          <a:solidFill>
                            <a:srgbClr val="0A1121"/>
                          </a:solidFill>
                          <a:effectLst/>
                          <a:latin typeface="Arial Narrow" panose="020B0606020202030204" pitchFamily="34" charset="0"/>
                        </a:rPr>
                        <a:t>41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7549-5</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Көлік саласындағы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7 705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835</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ru-KZ" sz="1000" b="0" u="none" strike="noStrike">
                          <a:solidFill>
                            <a:srgbClr val="0A1121"/>
                          </a:solidFill>
                          <a:effectLst/>
                          <a:latin typeface="Arial Narrow" panose="020B0606020202030204" pitchFamily="34" charset="0"/>
                        </a:rPr>
                        <a:t>42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Тартқыш жүргізушісін қоса алғанда, тіркемесі бар жүк көлігінің жүргізушісі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719</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ru-KZ" sz="1000" b="0" u="none" strike="noStrike">
                          <a:solidFill>
                            <a:srgbClr val="0A1121"/>
                          </a:solidFill>
                          <a:effectLst/>
                          <a:latin typeface="Arial Narrow" panose="020B0606020202030204" pitchFamily="34" charset="0"/>
                        </a:rPr>
                        <a:t>43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7214-2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Металды конструкцияларды монтаждаушылар және жинаушылар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7 136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722</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8189-0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Өндірістік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стационарлық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жабдықтардың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операторлары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6 638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45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7512-3</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Кондитерлер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кондитерлік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бұйымдарды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дайындаушылар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6 122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697</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7131-1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Ғимараттар</a:t>
                      </a:r>
                      <a:r>
                        <a:rPr lang="ru-RU" sz="1000" b="0" i="0" u="none" strike="noStrike" dirty="0">
                          <a:solidFill>
                            <a:srgbClr val="0A1121"/>
                          </a:solidFill>
                          <a:effectLst/>
                          <a:latin typeface="Arial Narrow" panose="020B0606020202030204" pitchFamily="34" charset="0"/>
                        </a:rPr>
                        <a:t> мен </a:t>
                      </a:r>
                      <a:r>
                        <a:rPr lang="ru-RU" sz="1000" b="0" i="0" u="none" strike="noStrike" dirty="0" err="1">
                          <a:solidFill>
                            <a:srgbClr val="0A1121"/>
                          </a:solidFill>
                          <a:effectLst/>
                          <a:latin typeface="Arial Narrow" panose="020B0606020202030204" pitchFamily="34" charset="0"/>
                        </a:rPr>
                        <a:t>құрылыстарға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техникалық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көрсету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жұмысшылары</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6 093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593</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ru-KZ" sz="1000" b="0" u="none" strike="noStrike">
                          <a:solidFill>
                            <a:srgbClr val="0A1121"/>
                          </a:solidFill>
                          <a:effectLst/>
                          <a:latin typeface="Arial Narrow" panose="020B0606020202030204" pitchFamily="34" charset="0"/>
                        </a:rPr>
                        <a:t>47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7114-3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Бетонөңдеушілер және қырнаушылар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6 054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605</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Техник-технологтар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5 679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619</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ru-KZ" sz="1000" b="0" u="none" strike="noStrike">
                          <a:solidFill>
                            <a:srgbClr val="0A1121"/>
                          </a:solidFill>
                          <a:effectLst/>
                          <a:latin typeface="Arial Narrow" panose="020B0606020202030204" pitchFamily="34" charset="0"/>
                        </a:rPr>
                        <a:t>49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Тау-кен жұмысшылары және тау-кен қазбаларының шахтерлары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5 652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591</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8112-2</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Мұнай</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газ </a:t>
                      </a:r>
                      <a:r>
                        <a:rPr lang="ru-RU" sz="1000" b="0" i="0" u="none" strike="noStrike" dirty="0" err="1">
                          <a:solidFill>
                            <a:srgbClr val="0A1121"/>
                          </a:solidFill>
                          <a:effectLst/>
                          <a:latin typeface="Arial Narrow" panose="020B0606020202030204" pitchFamily="34" charset="0"/>
                        </a:rPr>
                        <a:t>өндіру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операторлар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5 414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593</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519</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354819978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F0D911-A8F5-9E72-1316-8F2749F9910A}"/>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8FD1D0EB-860E-4EAE-6F31-1C847BE9A7C7}"/>
              </a:ext>
            </a:extLst>
          </p:cNvPr>
          <p:cNvSpPr>
            <a:spLocks noGrp="1"/>
          </p:cNvSpPr>
          <p:nvPr>
            <p:ph type="title"/>
          </p:nvPr>
        </p:nvSpPr>
        <p:spPr/>
        <p:txBody>
          <a:bodyPr/>
          <a:lstStyle/>
          <a:p>
            <a:r>
              <a:rPr lang="ru-RU" sz="2400" dirty="0" err="1"/>
              <a:t>Оптимистік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3) </a:t>
            </a:r>
            <a:endParaRPr lang="ru-KZ" sz="2400" dirty="0"/>
          </a:p>
        </p:txBody>
      </p:sp>
      <p:sp>
        <p:nvSpPr>
          <p:cNvPr id="3" name="Номер слайда 2">
            <a:extLst>
              <a:ext uri="{FF2B5EF4-FFF2-40B4-BE49-F238E27FC236}">
                <a16:creationId xmlns:a16="http://schemas.microsoft.com/office/drawing/2014/main" id="{29BCE959-D2BC-6ED4-7C23-A1C6F092FD69}"/>
              </a:ext>
            </a:extLst>
          </p:cNvPr>
          <p:cNvSpPr>
            <a:spLocks noGrp="1"/>
          </p:cNvSpPr>
          <p:nvPr>
            <p:ph type="sldNum" sz="quarter" idx="12"/>
          </p:nvPr>
        </p:nvSpPr>
        <p:spPr/>
        <p:txBody>
          <a:bodyPr/>
          <a:lstStyle/>
          <a:p>
            <a:r>
              <a:rPr lang="kk-KZ" dirty="0"/>
              <a:t>78-ден</a:t>
            </a:r>
            <a:r>
              <a:rPr lang="en-US" dirty="0"/>
              <a:t> </a:t>
            </a:r>
            <a:r>
              <a:rPr lang="ru-RU" dirty="0"/>
              <a:t> 73</a:t>
            </a:r>
          </a:p>
        </p:txBody>
      </p:sp>
      <p:graphicFrame>
        <p:nvGraphicFramePr>
          <p:cNvPr id="4" name="Таблица 3">
            <a:extLst>
              <a:ext uri="{FF2B5EF4-FFF2-40B4-BE49-F238E27FC236}">
                <a16:creationId xmlns:a16="http://schemas.microsoft.com/office/drawing/2014/main" id="{94B548FA-F9B4-1CD1-C599-4BF1B5B31B3E}"/>
              </a:ext>
            </a:extLst>
          </p:cNvPr>
          <p:cNvGraphicFramePr>
            <a:graphicFrameLocks noGrp="1"/>
          </p:cNvGraphicFramePr>
          <p:nvPr>
            <p:extLst>
              <p:ext uri="{D42A27DB-BD31-4B8C-83A1-F6EECF244321}">
                <p14:modId xmlns:p14="http://schemas.microsoft.com/office/powerpoint/2010/main" val="2404648612"/>
              </p:ext>
            </p:extLst>
          </p:nvPr>
        </p:nvGraphicFramePr>
        <p:xfrm>
          <a:off x="71998" y="862445"/>
          <a:ext cx="11880001" cy="5643132"/>
        </p:xfrm>
        <a:graphic>
          <a:graphicData uri="http://schemas.openxmlformats.org/drawingml/2006/table">
            <a:tbl>
              <a:tblPr bandRow="1">
                <a:tableStyleId>{F5AB1C69-6EDB-4FF4-983F-18BD219EF322}</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extLst>
                  <a:ext uri="{0D108BD9-81ED-4DB2-BD59-A6C34878D82A}">
                    <a16:rowId xmlns:a16="http://schemas.microsoft.com/office/drawing/2014/main" val="302640625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51</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8159-3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Кір жуу машиналары мен химиялық тазалау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5 354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536</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7511-1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Ет</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балықтан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жасалатын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жартылай</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фабрикаттарды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дайындаушылар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5 325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707</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ru-KZ" sz="1000" b="0" u="none" strike="noStrike">
                          <a:solidFill>
                            <a:srgbClr val="0A1121"/>
                          </a:solidFill>
                          <a:effectLst/>
                          <a:latin typeface="Arial Narrow" panose="020B0606020202030204" pitchFamily="34" charset="0"/>
                        </a:rPr>
                        <a:t>53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7234-0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Қозғалмалы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құрамның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сласарлары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жөндеушілері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5 252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522</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ru-KZ" sz="1000" b="0" u="none" strike="noStrike">
                          <a:solidFill>
                            <a:srgbClr val="0A1121"/>
                          </a:solidFill>
                          <a:effectLst/>
                          <a:latin typeface="Arial Narrow" panose="020B0606020202030204" pitchFamily="34" charset="0"/>
                        </a:rPr>
                        <a:t>54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7200-0</a:t>
                      </a:r>
                    </a:p>
                  </a:txBody>
                  <a:tcPr marL="9525" marR="9525" marT="0" marB="0" anchor="ctr"/>
                </a:tc>
                <a:tc>
                  <a:txBody>
                    <a:bodyPr/>
                    <a:lstStyle/>
                    <a:p>
                      <a:pPr marL="72000" algn="l" rtl="0" fontAlgn="ctr"/>
                      <a:r>
                        <a:rPr lang="ru-RU" sz="1000" b="0" i="0" u="none" strike="noStrike" cap="none" dirty="0">
                          <a:solidFill>
                            <a:srgbClr val="0A1121"/>
                          </a:solidFill>
                          <a:effectLst/>
                          <a:latin typeface="Arial Narrow" panose="020B0606020202030204" pitchFamily="34" charset="0"/>
                          <a:ea typeface="+mn-ea"/>
                          <a:cs typeface="+mn-cs"/>
                          <a:sym typeface="Arial"/>
                        </a:rPr>
                        <a:t>Металл </a:t>
                      </a:r>
                      <a:r>
                        <a:rPr lang="ru-RU" sz="1000" b="0" i="0" u="none" strike="noStrike" cap="none" dirty="0" err="1">
                          <a:solidFill>
                            <a:srgbClr val="0A1121"/>
                          </a:solidFill>
                          <a:effectLst/>
                          <a:latin typeface="Arial Narrow" panose="020B0606020202030204" pitchFamily="34" charset="0"/>
                          <a:ea typeface="+mn-ea"/>
                          <a:cs typeface="+mn-cs"/>
                          <a:sym typeface="Arial"/>
                        </a:rPr>
                        <a:t>өңдеу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жабдықтарға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көрсету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бригадирлері</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551</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ru-KZ" sz="1000" b="0" u="none" strike="noStrike">
                          <a:solidFill>
                            <a:srgbClr val="0A1121"/>
                          </a:solidFill>
                          <a:effectLst/>
                          <a:latin typeface="Arial Narrow" panose="020B0606020202030204" pitchFamily="34" charset="0"/>
                        </a:rPr>
                        <a:t>55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7214-9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металды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конструкцияларды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жасаушылар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монтаждаушылар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4 949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574</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3159-0</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Көлік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диспетчер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тектес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қызметтер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саласындағы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жұмыскерлер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4 930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522</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ru-KZ" sz="1000" b="0" u="none" strike="noStrike">
                          <a:solidFill>
                            <a:srgbClr val="0A1121"/>
                          </a:solidFill>
                          <a:effectLst/>
                          <a:latin typeface="Arial Narrow" panose="020B0606020202030204" pitchFamily="34" charset="0"/>
                        </a:rPr>
                        <a:t>57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7412-4</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Электртехникалық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өндіріс</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монтерлері</a:t>
                      </a:r>
                      <a:r>
                        <a:rPr lang="ru-RU" sz="1000" b="0" i="0" u="none" strike="noStrike" dirty="0">
                          <a:solidFill>
                            <a:srgbClr val="0A1121"/>
                          </a:solidFill>
                          <a:effectLst/>
                          <a:latin typeface="Arial Narrow" panose="020B0606020202030204" pitchFamily="34" charset="0"/>
                        </a:rPr>
                        <a:t> мен </a:t>
                      </a:r>
                      <a:r>
                        <a:rPr lang="ru-RU" sz="1000" b="0" i="0" u="none" strike="noStrike" dirty="0" err="1">
                          <a:solidFill>
                            <a:srgbClr val="0A1121"/>
                          </a:solidFill>
                          <a:effectLst/>
                          <a:latin typeface="Arial Narrow" panose="020B0606020202030204" pitchFamily="34" charset="0"/>
                        </a:rPr>
                        <a:t>механиктері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4 773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492</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ru-KZ" sz="1000" b="0" u="none" strike="noStrike">
                          <a:solidFill>
                            <a:srgbClr val="0A1121"/>
                          </a:solidFill>
                          <a:effectLst/>
                          <a:latin typeface="Arial Narrow" panose="020B0606020202030204" pitchFamily="34" charset="0"/>
                        </a:rPr>
                        <a:t>58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3222-0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Акушерлік жөніндегі орта медициналық персонал</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439</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ru-KZ" sz="1000" b="0" u="none" strike="noStrike">
                          <a:solidFill>
                            <a:srgbClr val="0A1121"/>
                          </a:solidFill>
                          <a:effectLst/>
                          <a:latin typeface="Arial Narrow" panose="020B0606020202030204" pitchFamily="34" charset="0"/>
                        </a:rPr>
                        <a:t>59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7132-1</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Ғимарат</a:t>
                      </a:r>
                      <a:r>
                        <a:rPr lang="ru-RU" sz="1000" b="0" i="0" u="none" strike="noStrike" cap="none" dirty="0">
                          <a:solidFill>
                            <a:srgbClr val="0A1121"/>
                          </a:solidFill>
                          <a:effectLst/>
                          <a:latin typeface="Arial Narrow" panose="020B0606020202030204" pitchFamily="34" charset="0"/>
                          <a:ea typeface="+mn-ea"/>
                          <a:cs typeface="+mn-cs"/>
                          <a:sym typeface="Arial"/>
                        </a:rPr>
                        <a:t> мен </a:t>
                      </a:r>
                      <a:r>
                        <a:rPr lang="ru-RU" sz="1000" b="0" i="0" u="none" strike="noStrike" cap="none" dirty="0" err="1">
                          <a:solidFill>
                            <a:srgbClr val="0A1121"/>
                          </a:solidFill>
                          <a:effectLst/>
                          <a:latin typeface="Arial Narrow" panose="020B0606020202030204" pitchFamily="34" charset="0"/>
                          <a:ea typeface="+mn-ea"/>
                          <a:cs typeface="+mn-cs"/>
                          <a:sym typeface="Arial"/>
                        </a:rPr>
                        <a:t>құрылымдар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фасадтарының</a:t>
                      </a:r>
                      <a:r>
                        <a:rPr lang="ru-RU" sz="1000" b="0" i="0" u="none" strike="noStrike" cap="none" dirty="0">
                          <a:solidFill>
                            <a:srgbClr val="0A1121"/>
                          </a:solidFill>
                          <a:effectLst/>
                          <a:latin typeface="Arial Narrow" panose="020B0606020202030204" pitchFamily="34" charset="0"/>
                          <a:ea typeface="+mn-ea"/>
                          <a:cs typeface="+mn-cs"/>
                          <a:sym typeface="Arial"/>
                        </a:rPr>
                        <a:t> декоратор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сырлаушылары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4 330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447</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ru-KZ" sz="1000" b="0" u="none" strike="noStrike">
                          <a:solidFill>
                            <a:srgbClr val="0A1121"/>
                          </a:solidFill>
                          <a:effectLst/>
                          <a:latin typeface="Arial Narrow" panose="020B0606020202030204" pitchFamily="34" charset="0"/>
                        </a:rPr>
                        <a:t>60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8332-3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Ауыр жүк автомобилінің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4 261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438</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ru-KZ" sz="1000" b="0" u="none" strike="noStrike">
                          <a:solidFill>
                            <a:srgbClr val="0A1121"/>
                          </a:solidFill>
                          <a:effectLst/>
                          <a:latin typeface="Arial Narrow" panose="020B0606020202030204" pitchFamily="34" charset="0"/>
                        </a:rPr>
                        <a:t>61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Тас қалаушылар және тектес қызметтердің жұмысшылары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4 201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397</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ru-KZ" sz="1000" b="0" u="none" strike="noStrike">
                          <a:solidFill>
                            <a:srgbClr val="0A1121"/>
                          </a:solidFill>
                          <a:effectLst/>
                          <a:latin typeface="Arial Narrow" panose="020B0606020202030204" pitchFamily="34" charset="0"/>
                        </a:rPr>
                        <a:t>62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7132-2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Ғимараттарды ішкі әрлеу (интерьер) сырлаушылары және суретшілері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3 935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399</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ru-KZ" sz="1000" b="0" u="none" strike="noStrike">
                          <a:solidFill>
                            <a:srgbClr val="0A1121"/>
                          </a:solidFill>
                          <a:effectLst/>
                          <a:latin typeface="Arial Narrow" panose="020B0606020202030204" pitchFamily="34" charset="0"/>
                        </a:rPr>
                        <a:t>63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3122-2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Компьютерлік аппараттық қамтамасыз ету жөніндегі техниктер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3 921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410</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ru-KZ" sz="1000" b="0" u="none" strike="noStrike">
                          <a:solidFill>
                            <a:srgbClr val="0A1121"/>
                          </a:solidFill>
                          <a:effectLst/>
                          <a:latin typeface="Arial Narrow" panose="020B0606020202030204" pitchFamily="34" charset="0"/>
                        </a:rPr>
                        <a:t>64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Бульдозерлердің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3 903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368</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ru-KZ" sz="1000" b="0" u="none" strike="noStrike">
                          <a:solidFill>
                            <a:srgbClr val="0A1121"/>
                          </a:solidFill>
                          <a:effectLst/>
                          <a:latin typeface="Arial Narrow" panose="020B0606020202030204" pitchFamily="34" charset="0"/>
                        </a:rPr>
                        <a:t>65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4323-1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Теңіз</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көлігінің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қызметшілері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3 850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396</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ru-KZ" sz="1000" b="0" u="none" strike="noStrike">
                          <a:solidFill>
                            <a:srgbClr val="0A1121"/>
                          </a:solidFill>
                          <a:effectLst/>
                          <a:latin typeface="Arial Narrow" panose="020B0606020202030204" pitchFamily="34" charset="0"/>
                        </a:rPr>
                        <a:t>66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8159-9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Тоқыма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тері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былғары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өнімдерін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өндіру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операторлар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3 844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425</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ru-KZ" sz="1000" b="0" u="none" strike="noStrike">
                          <a:solidFill>
                            <a:srgbClr val="0A1121"/>
                          </a:solidFill>
                          <a:effectLst/>
                          <a:latin typeface="Arial Narrow" panose="020B0606020202030204" pitchFamily="34" charset="0"/>
                        </a:rPr>
                        <a:t>67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8100-0</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Өндірістік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стац-ық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жабдық</a:t>
                      </a:r>
                      <a:r>
                        <a:rPr lang="ru-RU" sz="1000" b="0" i="0" u="none" strike="noStrike" cap="none" dirty="0">
                          <a:solidFill>
                            <a:srgbClr val="0A1121"/>
                          </a:solidFill>
                          <a:effectLst/>
                          <a:latin typeface="Arial Narrow" panose="020B0606020202030204" pitchFamily="34" charset="0"/>
                          <a:ea typeface="+mn-ea"/>
                          <a:cs typeface="+mn-cs"/>
                          <a:sym typeface="Arial"/>
                        </a:rPr>
                        <a:t> оператор-</a:t>
                      </a:r>
                      <a:r>
                        <a:rPr lang="ru-RU" sz="1000" b="0" i="0" u="none" strike="noStrike" cap="none" dirty="0" err="1">
                          <a:solidFill>
                            <a:srgbClr val="0A1121"/>
                          </a:solidFill>
                          <a:effectLst/>
                          <a:latin typeface="Arial Narrow" panose="020B0606020202030204" pitchFamily="34" charset="0"/>
                          <a:ea typeface="+mn-ea"/>
                          <a:cs typeface="+mn-cs"/>
                          <a:sym typeface="Arial"/>
                        </a:rPr>
                        <a:t>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үстінен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қарайтын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супервайзерлер</a:t>
                      </a:r>
                      <a:r>
                        <a:rPr lang="ru-RU" sz="1000" b="0" i="0" u="none" strike="noStrike" cap="none" dirty="0">
                          <a:solidFill>
                            <a:srgbClr val="0A1121"/>
                          </a:solidFill>
                          <a:effectLst/>
                          <a:latin typeface="Arial Narrow" panose="020B0606020202030204" pitchFamily="34" charset="0"/>
                          <a:ea typeface="+mn-ea"/>
                          <a:cs typeface="+mn-cs"/>
                          <a:sym typeface="Arial"/>
                        </a:rPr>
                        <a:t> </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3 624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392</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68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8132-1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Фармацевтикалық өнімдер мен препараттарды өндіру жөніндегі операторлар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3 593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381</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ru-KZ" sz="1000" b="0" u="none" strike="noStrike">
                          <a:solidFill>
                            <a:srgbClr val="0A1121"/>
                          </a:solidFill>
                          <a:effectLst/>
                          <a:latin typeface="Arial Narrow" panose="020B0606020202030204" pitchFamily="34" charset="0"/>
                        </a:rPr>
                        <a:t>69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7114-1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Темірбетоншылар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3 344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333</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Фермерлер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егін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дақылдарын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өсіру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жұмысшылар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3 258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452</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ru-KZ" sz="1000" b="0" u="none" strike="noStrike">
                          <a:solidFill>
                            <a:srgbClr val="0A1121"/>
                          </a:solidFill>
                          <a:effectLst/>
                          <a:latin typeface="Arial Narrow" panose="020B0606020202030204" pitchFamily="34" charset="0"/>
                        </a:rPr>
                        <a:t>71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7123-0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Сылақшылар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ru-KZ" sz="1000" b="0" u="none" strike="noStrike">
                          <a:solidFill>
                            <a:srgbClr val="0A1121"/>
                          </a:solidFill>
                          <a:effectLst/>
                          <a:latin typeface="Arial Narrow" panose="020B0606020202030204" pitchFamily="34" charset="0"/>
                        </a:rPr>
                        <a:t>72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8115-9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Минералды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материалдардан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өнім</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өндіру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3 181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401</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73</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7316-1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Кілемдерді жасаушылар және қалпына келтірушілер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3 132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419</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74</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3113-1</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Техник-</a:t>
                      </a:r>
                      <a:r>
                        <a:rPr lang="ru-RU" sz="1000" b="0" i="0" u="none" strike="noStrike" dirty="0" err="1">
                          <a:solidFill>
                            <a:srgbClr val="0A1121"/>
                          </a:solidFill>
                          <a:effectLst/>
                          <a:latin typeface="Arial Narrow" panose="020B0606020202030204" pitchFamily="34" charset="0"/>
                        </a:rPr>
                        <a:t>құрылысшылар</a:t>
                      </a:r>
                      <a:r>
                        <a:rPr lang="ru-RU" sz="1000" b="0" i="0" u="none" strike="noStrike" dirty="0">
                          <a:solidFill>
                            <a:srgbClr val="0A1121"/>
                          </a:solidFill>
                          <a:effectLst/>
                          <a:latin typeface="Arial Narrow" panose="020B0606020202030204" pitchFamily="34" charset="0"/>
                        </a:rPr>
                        <a:t> </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3 131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6113-2</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Бағбандар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бақша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өсірушілер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3 121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318</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339</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37073709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F9503C-4DDB-F53C-02C8-052C8FF16F8C}"/>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5BCCB50E-5F40-0E2F-843B-CE3734F6F7B8}"/>
              </a:ext>
            </a:extLst>
          </p:cNvPr>
          <p:cNvSpPr>
            <a:spLocks noGrp="1"/>
          </p:cNvSpPr>
          <p:nvPr>
            <p:ph type="title"/>
          </p:nvPr>
        </p:nvSpPr>
        <p:spPr/>
        <p:txBody>
          <a:bodyPr/>
          <a:lstStyle/>
          <a:p>
            <a:r>
              <a:rPr lang="ru-RU" sz="2400" dirty="0" err="1"/>
              <a:t>Оптимистік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4) </a:t>
            </a:r>
            <a:endParaRPr lang="ru-KZ" sz="2400" dirty="0"/>
          </a:p>
        </p:txBody>
      </p:sp>
      <p:sp>
        <p:nvSpPr>
          <p:cNvPr id="3" name="Номер слайда 2">
            <a:extLst>
              <a:ext uri="{FF2B5EF4-FFF2-40B4-BE49-F238E27FC236}">
                <a16:creationId xmlns:a16="http://schemas.microsoft.com/office/drawing/2014/main" id="{1E6CFA65-FBA6-2604-AA2C-22954160A4CD}"/>
              </a:ext>
            </a:extLst>
          </p:cNvPr>
          <p:cNvSpPr>
            <a:spLocks noGrp="1"/>
          </p:cNvSpPr>
          <p:nvPr>
            <p:ph type="sldNum" sz="quarter" idx="12"/>
          </p:nvPr>
        </p:nvSpPr>
        <p:spPr/>
        <p:txBody>
          <a:bodyPr/>
          <a:lstStyle/>
          <a:p>
            <a:r>
              <a:rPr lang="kk-KZ" dirty="0"/>
              <a:t>78-ден</a:t>
            </a:r>
            <a:r>
              <a:rPr lang="en-US" dirty="0"/>
              <a:t> </a:t>
            </a:r>
            <a:r>
              <a:rPr lang="ru-RU" dirty="0"/>
              <a:t> 74</a:t>
            </a:r>
          </a:p>
        </p:txBody>
      </p:sp>
      <p:graphicFrame>
        <p:nvGraphicFramePr>
          <p:cNvPr id="4" name="Таблица 3">
            <a:extLst>
              <a:ext uri="{FF2B5EF4-FFF2-40B4-BE49-F238E27FC236}">
                <a16:creationId xmlns:a16="http://schemas.microsoft.com/office/drawing/2014/main" id="{E5BB9059-19CA-4335-48EC-DEA3E83B1FD7}"/>
              </a:ext>
            </a:extLst>
          </p:cNvPr>
          <p:cNvGraphicFramePr>
            <a:graphicFrameLocks noGrp="1"/>
          </p:cNvGraphicFramePr>
          <p:nvPr>
            <p:extLst>
              <p:ext uri="{D42A27DB-BD31-4B8C-83A1-F6EECF244321}">
                <p14:modId xmlns:p14="http://schemas.microsoft.com/office/powerpoint/2010/main" val="2160869046"/>
              </p:ext>
            </p:extLst>
          </p:nvPr>
        </p:nvGraphicFramePr>
        <p:xfrm>
          <a:off x="71998" y="862445"/>
          <a:ext cx="11880001" cy="5644793"/>
        </p:xfrm>
        <a:graphic>
          <a:graphicData uri="http://schemas.openxmlformats.org/drawingml/2006/table">
            <a:tbl>
              <a:tblPr bandRow="1">
                <a:tableStyleId>{F5AB1C69-6EDB-4FF4-983F-18BD219EF322}</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89">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529">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3">
                        <a:lumMod val="50000"/>
                      </a:schemeClr>
                    </a:solidFill>
                  </a:tcPr>
                </a:tc>
                <a:extLst>
                  <a:ext uri="{0D108BD9-81ED-4DB2-BD59-A6C34878D82A}">
                    <a16:rowId xmlns:a16="http://schemas.microsoft.com/office/drawing/2014/main" val="3026406254"/>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76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7111-1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Арматурашылар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3 080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318</a:t>
                      </a:r>
                    </a:p>
                  </a:txBody>
                  <a:tcPr marL="9525" marR="9525" marT="0" marB="0" anchor="ctr"/>
                </a:tc>
                <a:extLst>
                  <a:ext uri="{0D108BD9-81ED-4DB2-BD59-A6C34878D82A}">
                    <a16:rowId xmlns:a16="http://schemas.microsoft.com/office/drawing/2014/main" val="4220248122"/>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77</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8114-1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Руданы өңдеу және байыту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3 034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356</a:t>
                      </a:r>
                    </a:p>
                  </a:txBody>
                  <a:tcPr marL="9525" marR="9525" marT="0" marB="0" anchor="ctr"/>
                </a:tc>
                <a:extLst>
                  <a:ext uri="{0D108BD9-81ED-4DB2-BD59-A6C34878D82A}">
                    <a16:rowId xmlns:a16="http://schemas.microsoft.com/office/drawing/2014/main" val="2728981022"/>
                  </a:ext>
                </a:extLst>
              </a:tr>
              <a:tr h="207507">
                <a:tc>
                  <a:txBody>
                    <a:bodyPr/>
                    <a:lstStyle/>
                    <a:p>
                      <a:pPr algn="ctr" rtl="0" fontAlgn="ctr"/>
                      <a:r>
                        <a:rPr lang="ru-KZ" sz="1000" b="0" u="none" strike="noStrike">
                          <a:solidFill>
                            <a:srgbClr val="0A1121"/>
                          </a:solidFill>
                          <a:effectLst/>
                          <a:latin typeface="Arial Narrow" panose="020B0606020202030204" pitchFamily="34" charset="0"/>
                        </a:rPr>
                        <a:t>78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8219-9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Құрастырушылар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2 934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a:t>
                      </a:r>
                    </a:p>
                  </a:txBody>
                  <a:tcPr marL="9525" marR="9525" marT="0" marB="0" anchor="ctr"/>
                </a:tc>
                <a:extLst>
                  <a:ext uri="{0D108BD9-81ED-4DB2-BD59-A6C34878D82A}">
                    <a16:rowId xmlns:a16="http://schemas.microsoft.com/office/drawing/2014/main" val="496541397"/>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79</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7222-0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Құрал-сайманшылар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2 915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306</a:t>
                      </a:r>
                    </a:p>
                  </a:txBody>
                  <a:tcPr marL="9525" marR="9525" marT="0" marB="0" anchor="ctr"/>
                </a:tc>
                <a:extLst>
                  <a:ext uri="{0D108BD9-81ED-4DB2-BD59-A6C34878D82A}">
                    <a16:rowId xmlns:a16="http://schemas.microsoft.com/office/drawing/2014/main" val="4195104307"/>
                  </a:ext>
                </a:extLst>
              </a:tr>
              <a:tr h="207507">
                <a:tc>
                  <a:txBody>
                    <a:bodyPr/>
                    <a:lstStyle/>
                    <a:p>
                      <a:pPr algn="ctr" rtl="0" fontAlgn="ctr"/>
                      <a:r>
                        <a:rPr lang="ru-KZ" sz="1000" b="0" u="none" strike="noStrike">
                          <a:solidFill>
                            <a:srgbClr val="0A1121"/>
                          </a:solidFill>
                          <a:effectLst/>
                          <a:latin typeface="Arial Narrow" panose="020B0606020202030204" pitchFamily="34" charset="0"/>
                        </a:rPr>
                        <a:t>80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8312-0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Тежегіш</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жұмысшылары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жол</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бұрушылар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дабылшылар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2 912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299</a:t>
                      </a:r>
                    </a:p>
                  </a:txBody>
                  <a:tcPr marL="9525" marR="9525" marT="0" marB="0" anchor="ctr"/>
                </a:tc>
                <a:extLst>
                  <a:ext uri="{0D108BD9-81ED-4DB2-BD59-A6C34878D82A}">
                    <a16:rowId xmlns:a16="http://schemas.microsoft.com/office/drawing/2014/main" val="2161733166"/>
                  </a:ext>
                </a:extLst>
              </a:tr>
              <a:tr h="207507">
                <a:tc>
                  <a:txBody>
                    <a:bodyPr/>
                    <a:lstStyle/>
                    <a:p>
                      <a:pPr algn="ctr" rtl="0" fontAlgn="ctr"/>
                      <a:r>
                        <a:rPr lang="ru-KZ" sz="1000" b="0" u="none" strike="noStrike">
                          <a:solidFill>
                            <a:srgbClr val="0A1121"/>
                          </a:solidFill>
                          <a:effectLst/>
                          <a:latin typeface="Arial Narrow" panose="020B0606020202030204" pitchFamily="34" charset="0"/>
                        </a:rPr>
                        <a:t>81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Жылу оқшаулағышын төсеуші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2 792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313</a:t>
                      </a:r>
                    </a:p>
                  </a:txBody>
                  <a:tcPr marL="9525" marR="9525" marT="0" marB="0" anchor="ctr"/>
                </a:tc>
                <a:extLst>
                  <a:ext uri="{0D108BD9-81ED-4DB2-BD59-A6C34878D82A}">
                    <a16:rowId xmlns:a16="http://schemas.microsoft.com/office/drawing/2014/main" val="1745570149"/>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82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7549-9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Өнеркәсіп</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құрылыс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көлік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да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2 773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298</a:t>
                      </a:r>
                    </a:p>
                  </a:txBody>
                  <a:tcPr marL="9525" marR="9525" marT="0" marB="0" anchor="ctr"/>
                </a:tc>
                <a:extLst>
                  <a:ext uri="{0D108BD9-81ED-4DB2-BD59-A6C34878D82A}">
                    <a16:rowId xmlns:a16="http://schemas.microsoft.com/office/drawing/2014/main" val="4097615506"/>
                  </a:ext>
                </a:extLst>
              </a:tr>
              <a:tr h="207507">
                <a:tc>
                  <a:txBody>
                    <a:bodyPr/>
                    <a:lstStyle/>
                    <a:p>
                      <a:pPr algn="ctr" rtl="0" fontAlgn="ctr"/>
                      <a:r>
                        <a:rPr lang="ru-KZ" sz="1000" b="0" u="none" strike="noStrike">
                          <a:solidFill>
                            <a:srgbClr val="0A1121"/>
                          </a:solidFill>
                          <a:effectLst/>
                          <a:latin typeface="Arial Narrow" panose="020B0606020202030204" pitchFamily="34" charset="0"/>
                        </a:rPr>
                        <a:t>83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8332-4</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Өрт сөндіру машинасының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2 678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272</a:t>
                      </a:r>
                    </a:p>
                  </a:txBody>
                  <a:tcPr marL="9525" marR="9525" marT="0" marB="0" anchor="ctr"/>
                </a:tc>
                <a:extLst>
                  <a:ext uri="{0D108BD9-81ED-4DB2-BD59-A6C34878D82A}">
                    <a16:rowId xmlns:a16="http://schemas.microsoft.com/office/drawing/2014/main" val="2737083061"/>
                  </a:ext>
                </a:extLst>
              </a:tr>
              <a:tr h="207507">
                <a:tc>
                  <a:txBody>
                    <a:bodyPr/>
                    <a:lstStyle/>
                    <a:p>
                      <a:pPr algn="ctr" rtl="0" fontAlgn="ctr"/>
                      <a:r>
                        <a:rPr lang="ru-KZ" sz="1000" b="0" u="none" strike="noStrike">
                          <a:solidFill>
                            <a:srgbClr val="0A1121"/>
                          </a:solidFill>
                          <a:effectLst/>
                          <a:latin typeface="Arial Narrow" panose="020B0606020202030204" pitchFamily="34" charset="0"/>
                        </a:rPr>
                        <a:t>84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3259-0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Денсаулық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сақтау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саласындағы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орта </a:t>
                      </a:r>
                      <a:r>
                        <a:rPr lang="ru-RU" sz="1000" b="0" i="0" u="none" strike="noStrike" dirty="0" err="1">
                          <a:solidFill>
                            <a:srgbClr val="0A1121"/>
                          </a:solidFill>
                          <a:effectLst/>
                          <a:latin typeface="Arial Narrow" panose="020B0606020202030204" pitchFamily="34" charset="0"/>
                        </a:rPr>
                        <a:t>медициналық</a:t>
                      </a:r>
                      <a:r>
                        <a:rPr lang="ru-RU" sz="1000" b="0" i="0" u="none" strike="noStrike" dirty="0">
                          <a:solidFill>
                            <a:srgbClr val="0A1121"/>
                          </a:solidFill>
                          <a:effectLst/>
                          <a:latin typeface="Arial Narrow" panose="020B0606020202030204" pitchFamily="34" charset="0"/>
                        </a:rPr>
                        <a:t> персонал</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2 642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286</a:t>
                      </a:r>
                    </a:p>
                  </a:txBody>
                  <a:tcPr marL="9525" marR="9525" marT="0" marB="0" anchor="ctr"/>
                </a:tc>
                <a:extLst>
                  <a:ext uri="{0D108BD9-81ED-4DB2-BD59-A6C34878D82A}">
                    <a16:rowId xmlns:a16="http://schemas.microsoft.com/office/drawing/2014/main" val="1465641651"/>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85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7512-2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Нан-тоқаш өнімдерінің наубайшылары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2 585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283</a:t>
                      </a:r>
                    </a:p>
                  </a:txBody>
                  <a:tcPr marL="9525" marR="9525" marT="0" marB="0" anchor="ctr"/>
                </a:tc>
                <a:extLst>
                  <a:ext uri="{0D108BD9-81ED-4DB2-BD59-A6C34878D82A}">
                    <a16:rowId xmlns:a16="http://schemas.microsoft.com/office/drawing/2014/main" val="2390657696"/>
                  </a:ext>
                </a:extLst>
              </a:tr>
              <a:tr h="207507">
                <a:tc>
                  <a:txBody>
                    <a:bodyPr/>
                    <a:lstStyle/>
                    <a:p>
                      <a:pPr algn="ctr" rtl="0" fontAlgn="ctr"/>
                      <a:r>
                        <a:rPr lang="ru-KZ" sz="1000" b="0" u="none" strike="noStrike">
                          <a:solidFill>
                            <a:srgbClr val="0A1121"/>
                          </a:solidFill>
                          <a:effectLst/>
                          <a:latin typeface="Arial Narrow" panose="020B0606020202030204" pitchFamily="34" charset="0"/>
                        </a:rPr>
                        <a:t>86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3154-0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Авиация диспетчері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2 533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257</a:t>
                      </a:r>
                    </a:p>
                  </a:txBody>
                  <a:tcPr marL="9525" marR="9525" marT="0" marB="0" anchor="ctr"/>
                </a:tc>
                <a:extLst>
                  <a:ext uri="{0D108BD9-81ED-4DB2-BD59-A6C34878D82A}">
                    <a16:rowId xmlns:a16="http://schemas.microsoft.com/office/drawing/2014/main" val="1781471339"/>
                  </a:ext>
                </a:extLst>
              </a:tr>
              <a:tr h="207507">
                <a:tc>
                  <a:txBody>
                    <a:bodyPr/>
                    <a:lstStyle/>
                    <a:p>
                      <a:pPr algn="ctr" rtl="0" fontAlgn="ctr"/>
                      <a:r>
                        <a:rPr lang="ru-KZ" sz="1000" b="0" u="none" strike="noStrike">
                          <a:solidFill>
                            <a:srgbClr val="0A1121"/>
                          </a:solidFill>
                          <a:effectLst/>
                          <a:latin typeface="Arial Narrow" panose="020B0606020202030204" pitchFamily="34" charset="0"/>
                        </a:rPr>
                        <a:t>87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8185-2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Компрессорлық қондырғы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2 517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extLst>
                  <a:ext uri="{0D108BD9-81ED-4DB2-BD59-A6C34878D82A}">
                    <a16:rowId xmlns:a16="http://schemas.microsoft.com/office/drawing/2014/main" val="4251926215"/>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88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6114-0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Фермерлер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аралас</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өсімдік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шаруашылығы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өнімдерінің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жұмысшылары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2 481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330</a:t>
                      </a:r>
                    </a:p>
                  </a:txBody>
                  <a:tcPr marL="9525" marR="9525" marT="0" marB="0" anchor="ctr"/>
                </a:tc>
                <a:extLst>
                  <a:ext uri="{0D108BD9-81ED-4DB2-BD59-A6C34878D82A}">
                    <a16:rowId xmlns:a16="http://schemas.microsoft.com/office/drawing/2014/main" val="3433509531"/>
                  </a:ext>
                </a:extLst>
              </a:tr>
              <a:tr h="207507">
                <a:tc>
                  <a:txBody>
                    <a:bodyPr/>
                    <a:lstStyle/>
                    <a:p>
                      <a:pPr algn="ctr" rtl="0" fontAlgn="ctr"/>
                      <a:r>
                        <a:rPr lang="ru-KZ" sz="1000" b="0" u="none" strike="noStrike">
                          <a:solidFill>
                            <a:srgbClr val="0A1121"/>
                          </a:solidFill>
                          <a:effectLst/>
                          <a:latin typeface="Arial Narrow" panose="020B0606020202030204" pitchFamily="34" charset="0"/>
                        </a:rPr>
                        <a:t>89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3213-0</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Техник-</a:t>
                      </a:r>
                      <a:r>
                        <a:rPr lang="ru-RU" sz="1000" b="0" i="0" u="none" strike="noStrike" dirty="0" err="1">
                          <a:solidFill>
                            <a:srgbClr val="0A1121"/>
                          </a:solidFill>
                          <a:effectLst/>
                          <a:latin typeface="Arial Narrow" panose="020B0606020202030204" pitchFamily="34" charset="0"/>
                        </a:rPr>
                        <a:t>фармацевтер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фамацевтердің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көмекшілері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a:t>
                      </a:r>
                    </a:p>
                  </a:txBody>
                  <a:tcPr marL="9525" marR="9525" marT="0" marB="0" anchor="ctr"/>
                </a:tc>
                <a:extLst>
                  <a:ext uri="{0D108BD9-81ED-4DB2-BD59-A6C34878D82A}">
                    <a16:rowId xmlns:a16="http://schemas.microsoft.com/office/drawing/2014/main" val="1108121153"/>
                  </a:ext>
                </a:extLst>
              </a:tr>
              <a:tr h="207507">
                <a:tc>
                  <a:txBody>
                    <a:bodyPr/>
                    <a:lstStyle/>
                    <a:p>
                      <a:pPr algn="ctr" rtl="0" fontAlgn="ctr"/>
                      <a:r>
                        <a:rPr lang="ru-KZ" sz="1000" b="0" u="none" strike="noStrike">
                          <a:solidFill>
                            <a:srgbClr val="0A1121"/>
                          </a:solidFill>
                          <a:effectLst/>
                          <a:latin typeface="Arial Narrow" panose="020B0606020202030204" pitchFamily="34" charset="0"/>
                        </a:rPr>
                        <a:t>90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7421-3</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Навигациялық</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радиоэлектрондық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құралдарды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слесарлар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2 433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275</a:t>
                      </a:r>
                    </a:p>
                  </a:txBody>
                  <a:tcPr marL="9525" marR="9525" marT="0" marB="0" anchor="ctr"/>
                </a:tc>
                <a:extLst>
                  <a:ext uri="{0D108BD9-81ED-4DB2-BD59-A6C34878D82A}">
                    <a16:rowId xmlns:a16="http://schemas.microsoft.com/office/drawing/2014/main" val="3859109263"/>
                  </a:ext>
                </a:extLst>
              </a:tr>
              <a:tr h="207507">
                <a:tc>
                  <a:txBody>
                    <a:bodyPr/>
                    <a:lstStyle/>
                    <a:p>
                      <a:pPr algn="ctr" rtl="0" fontAlgn="ctr"/>
                      <a:r>
                        <a:rPr lang="ru-KZ" sz="1000" b="0" u="none" strike="noStrike">
                          <a:solidFill>
                            <a:srgbClr val="0A1121"/>
                          </a:solidFill>
                          <a:effectLst/>
                          <a:latin typeface="Arial Narrow" panose="020B0606020202030204" pitchFamily="34" charset="0"/>
                        </a:rPr>
                        <a:t>91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7413-9</a:t>
                      </a:r>
                    </a:p>
                  </a:txBody>
                  <a:tcPr marL="9525" marR="9525" marT="0" marB="0" anchor="ctr"/>
                </a:tc>
                <a:tc>
                  <a:txBody>
                    <a:bodyPr/>
                    <a:lstStyle/>
                    <a:p>
                      <a:pPr marL="72000" algn="l" rtl="0" fontAlgn="ctr"/>
                      <a:r>
                        <a:rPr lang="ru-RU" sz="1000" b="0" i="0" u="none" strike="noStrike" cap="none" dirty="0">
                          <a:solidFill>
                            <a:srgbClr val="0A1121"/>
                          </a:solidFill>
                          <a:effectLst/>
                          <a:latin typeface="Arial Narrow" panose="020B0606020202030204" pitchFamily="34" charset="0"/>
                          <a:ea typeface="+mn-ea"/>
                          <a:cs typeface="+mn-cs"/>
                          <a:sym typeface="Arial"/>
                        </a:rPr>
                        <a:t>Электр </a:t>
                      </a:r>
                      <a:r>
                        <a:rPr lang="ru-RU" sz="1000" b="0" i="0" u="none" strike="noStrike" cap="none" dirty="0" err="1">
                          <a:solidFill>
                            <a:srgbClr val="0A1121"/>
                          </a:solidFill>
                          <a:effectLst/>
                          <a:latin typeface="Arial Narrow" panose="020B0606020202030204" pitchFamily="34" charset="0"/>
                          <a:ea typeface="+mn-ea"/>
                          <a:cs typeface="+mn-cs"/>
                          <a:sym typeface="Arial"/>
                        </a:rPr>
                        <a:t>берілістерінің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жоғары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вольтты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желілері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2 426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220</a:t>
                      </a:r>
                    </a:p>
                  </a:txBody>
                  <a:tcPr marL="9525" marR="9525" marT="0" marB="0" anchor="ctr"/>
                </a:tc>
                <a:extLst>
                  <a:ext uri="{0D108BD9-81ED-4DB2-BD59-A6C34878D82A}">
                    <a16:rowId xmlns:a16="http://schemas.microsoft.com/office/drawing/2014/main" val="614668957"/>
                  </a:ext>
                </a:extLst>
              </a:tr>
              <a:tr h="207507">
                <a:tc>
                  <a:txBody>
                    <a:bodyPr/>
                    <a:lstStyle/>
                    <a:p>
                      <a:pPr algn="ctr" rtl="0" fontAlgn="ctr"/>
                      <a:r>
                        <a:rPr lang="ru-KZ" sz="1000" b="0" u="none" strike="noStrike">
                          <a:solidFill>
                            <a:srgbClr val="0A1121"/>
                          </a:solidFill>
                          <a:effectLst/>
                          <a:latin typeface="Arial Narrow" panose="020B0606020202030204" pitchFamily="34" charset="0"/>
                        </a:rPr>
                        <a:t>92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6210-1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Орман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өсірушілер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тектес</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қызметтердің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жұмысшылары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2 395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a:t>
                      </a:r>
                    </a:p>
                  </a:txBody>
                  <a:tcPr marL="9525" marR="9525" marT="0" marB="0" anchor="ctr"/>
                </a:tc>
                <a:extLst>
                  <a:ext uri="{0D108BD9-81ED-4DB2-BD59-A6C34878D82A}">
                    <a16:rowId xmlns:a16="http://schemas.microsoft.com/office/drawing/2014/main" val="3006779909"/>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93</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8113-2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Тау-кен қазбаларын ашық тәсілмен өндіретін тау-кен жұмысшылары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2 357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247</a:t>
                      </a:r>
                    </a:p>
                  </a:txBody>
                  <a:tcPr marL="9525" marR="9525" marT="0" marB="0" anchor="ctr"/>
                </a:tc>
                <a:extLst>
                  <a:ext uri="{0D108BD9-81ED-4DB2-BD59-A6C34878D82A}">
                    <a16:rowId xmlns:a16="http://schemas.microsoft.com/office/drawing/2014/main" val="967742410"/>
                  </a:ext>
                </a:extLst>
              </a:tr>
              <a:tr h="207507">
                <a:tc>
                  <a:txBody>
                    <a:bodyPr/>
                    <a:lstStyle/>
                    <a:p>
                      <a:pPr algn="ctr" rtl="0" fontAlgn="ctr"/>
                      <a:r>
                        <a:rPr lang="ru-KZ" sz="1000" b="0" u="none" strike="noStrike">
                          <a:solidFill>
                            <a:srgbClr val="0A1121"/>
                          </a:solidFill>
                          <a:effectLst/>
                          <a:latin typeface="Arial Narrow" panose="020B0606020202030204" pitchFamily="34" charset="0"/>
                        </a:rPr>
                        <a:t>94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3142-0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Ауыл шаруашылығындағы кәсіби көмекші персонал</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2 328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317</a:t>
                      </a:r>
                    </a:p>
                  </a:txBody>
                  <a:tcPr marL="9525" marR="9525" marT="0" marB="0" anchor="ctr"/>
                </a:tc>
                <a:extLst>
                  <a:ext uri="{0D108BD9-81ED-4DB2-BD59-A6C34878D82A}">
                    <a16:rowId xmlns:a16="http://schemas.microsoft.com/office/drawing/2014/main" val="3145376209"/>
                  </a:ext>
                </a:extLst>
              </a:tr>
              <a:tr h="207507">
                <a:tc>
                  <a:txBody>
                    <a:bodyPr/>
                    <a:lstStyle/>
                    <a:p>
                      <a:pPr algn="ctr" rtl="0" fontAlgn="ctr"/>
                      <a:r>
                        <a:rPr lang="ru-KZ" sz="1000" b="0" u="none" strike="noStrike">
                          <a:solidFill>
                            <a:srgbClr val="0A1121"/>
                          </a:solidFill>
                          <a:effectLst/>
                          <a:latin typeface="Arial Narrow" panose="020B0606020202030204" pitchFamily="34" charset="0"/>
                        </a:rPr>
                        <a:t>95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Медициналық ақпарат жөніндегі қызметшілер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2 242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233</a:t>
                      </a:r>
                    </a:p>
                  </a:txBody>
                  <a:tcPr marL="9525" marR="9525" marT="0" marB="0" anchor="ctr"/>
                </a:tc>
                <a:extLst>
                  <a:ext uri="{0D108BD9-81ED-4DB2-BD59-A6C34878D82A}">
                    <a16:rowId xmlns:a16="http://schemas.microsoft.com/office/drawing/2014/main" val="3063250630"/>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96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8112-6</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Ұңғымаларды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астында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жөндеу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операторлар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2 203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270</a:t>
                      </a:r>
                    </a:p>
                  </a:txBody>
                  <a:tcPr marL="9525" marR="9525" marT="0" marB="0" anchor="ctr"/>
                </a:tc>
                <a:extLst>
                  <a:ext uri="{0D108BD9-81ED-4DB2-BD59-A6C34878D82A}">
                    <a16:rowId xmlns:a16="http://schemas.microsoft.com/office/drawing/2014/main" val="1295061941"/>
                  </a:ext>
                </a:extLst>
              </a:tr>
              <a:tr h="207507">
                <a:tc>
                  <a:txBody>
                    <a:bodyPr/>
                    <a:lstStyle/>
                    <a:p>
                      <a:pPr algn="ctr" rtl="0" fontAlgn="ctr"/>
                      <a:r>
                        <a:rPr lang="ru-KZ" sz="1000" b="0" u="none" strike="noStrike">
                          <a:solidFill>
                            <a:srgbClr val="0A1121"/>
                          </a:solidFill>
                          <a:effectLst/>
                          <a:latin typeface="Arial Narrow" panose="020B0606020202030204" pitchFamily="34" charset="0"/>
                        </a:rPr>
                        <a:t>97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8211-3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Автомобильдерді және жеке бөлшектерді құрастырушылар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239</a:t>
                      </a:r>
                    </a:p>
                  </a:txBody>
                  <a:tcPr marL="9525" marR="9525" marT="0" marB="0" anchor="ctr"/>
                </a:tc>
                <a:extLst>
                  <a:ext uri="{0D108BD9-81ED-4DB2-BD59-A6C34878D82A}">
                    <a16:rowId xmlns:a16="http://schemas.microsoft.com/office/drawing/2014/main" val="750895560"/>
                  </a:ext>
                </a:extLst>
              </a:tr>
              <a:tr h="207507">
                <a:tc>
                  <a:txBody>
                    <a:bodyPr/>
                    <a:lstStyle/>
                    <a:p>
                      <a:pPr algn="ctr" rtl="0" fontAlgn="ctr"/>
                      <a:r>
                        <a:rPr lang="ru-KZ" sz="1000" b="0" u="none" strike="noStrike">
                          <a:solidFill>
                            <a:srgbClr val="0A1121"/>
                          </a:solidFill>
                          <a:effectLst/>
                          <a:latin typeface="Arial Narrow" panose="020B0606020202030204" pitchFamily="34" charset="0"/>
                        </a:rPr>
                        <a:t>98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7231-1</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Автокөлік</a:t>
                      </a:r>
                      <a:r>
                        <a:rPr lang="ru-RU" sz="1000" b="0" i="0" u="none" strike="noStrike" cap="none" dirty="0">
                          <a:solidFill>
                            <a:srgbClr val="0A1121"/>
                          </a:solidFill>
                          <a:effectLst/>
                          <a:latin typeface="Arial Narrow" panose="020B0606020202030204" pitchFamily="34" charset="0"/>
                          <a:ea typeface="+mn-ea"/>
                          <a:cs typeface="+mn-cs"/>
                          <a:sym typeface="Arial"/>
                        </a:rPr>
                        <a:t> транс-</a:t>
                      </a:r>
                      <a:r>
                        <a:rPr lang="ru-RU" sz="1000" b="0" i="0" u="none" strike="noStrike" cap="none" dirty="0" err="1">
                          <a:solidFill>
                            <a:srgbClr val="0A1121"/>
                          </a:solidFill>
                          <a:effectLst/>
                          <a:latin typeface="Arial Narrow" panose="020B0606020202030204" pitchFamily="34" charset="0"/>
                          <a:ea typeface="+mn-ea"/>
                          <a:cs typeface="+mn-cs"/>
                          <a:sym typeface="Arial"/>
                        </a:rPr>
                        <a:t>сы</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қозғалтқыштарының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слесарлары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жөндеушілері</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2 169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222</a:t>
                      </a:r>
                    </a:p>
                  </a:txBody>
                  <a:tcPr marL="9525" marR="9525" marT="0" marB="0" anchor="ctr"/>
                </a:tc>
                <a:extLst>
                  <a:ext uri="{0D108BD9-81ED-4DB2-BD59-A6C34878D82A}">
                    <a16:rowId xmlns:a16="http://schemas.microsoft.com/office/drawing/2014/main" val="761244194"/>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99</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Қоршаған ортаны қорғау жөніндегі техниктер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2 156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extLst>
                  <a:ext uri="{0D108BD9-81ED-4DB2-BD59-A6C34878D82A}">
                    <a16:rowId xmlns:a16="http://schemas.microsoft.com/office/drawing/2014/main" val="1996304957"/>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100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8350-2</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Палуба </a:t>
                      </a:r>
                      <a:r>
                        <a:rPr lang="ru-RU" sz="1000" b="0" i="0" u="none" strike="noStrike" dirty="0" err="1">
                          <a:solidFill>
                            <a:srgbClr val="0A1121"/>
                          </a:solidFill>
                          <a:effectLst/>
                          <a:latin typeface="Arial Narrow" panose="020B0606020202030204" pitchFamily="34" charset="0"/>
                        </a:rPr>
                        <a:t>командасының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мүшелері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2 151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230</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234</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169837734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707BC1-0BC7-66D6-18C1-C124943DFAA5}"/>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C7288431-B0EB-89B0-6E3A-0E71EAA6B6A1}"/>
              </a:ext>
            </a:extLst>
          </p:cNvPr>
          <p:cNvSpPr>
            <a:spLocks noGrp="1"/>
          </p:cNvSpPr>
          <p:nvPr>
            <p:ph type="title"/>
          </p:nvPr>
        </p:nvSpPr>
        <p:spPr/>
        <p:txBody>
          <a:bodyPr/>
          <a:lstStyle/>
          <a:p>
            <a:r>
              <a:rPr lang="ru-RU" sz="2400" dirty="0" err="1"/>
              <a:t>Пессимистік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1) </a:t>
            </a:r>
            <a:endParaRPr lang="ru-KZ" sz="2400" dirty="0"/>
          </a:p>
        </p:txBody>
      </p:sp>
      <p:sp>
        <p:nvSpPr>
          <p:cNvPr id="3" name="Номер слайда 2">
            <a:extLst>
              <a:ext uri="{FF2B5EF4-FFF2-40B4-BE49-F238E27FC236}">
                <a16:creationId xmlns:a16="http://schemas.microsoft.com/office/drawing/2014/main" id="{AC120EA6-C385-37B5-69C0-4D7F682659E5}"/>
              </a:ext>
            </a:extLst>
          </p:cNvPr>
          <p:cNvSpPr>
            <a:spLocks noGrp="1"/>
          </p:cNvSpPr>
          <p:nvPr>
            <p:ph type="sldNum" sz="quarter" idx="12"/>
          </p:nvPr>
        </p:nvSpPr>
        <p:spPr/>
        <p:txBody>
          <a:bodyPr/>
          <a:lstStyle/>
          <a:p>
            <a:r>
              <a:rPr lang="kk-KZ" dirty="0"/>
              <a:t>78-ден</a:t>
            </a:r>
            <a:r>
              <a:rPr lang="en-US" dirty="0"/>
              <a:t> </a:t>
            </a:r>
            <a:r>
              <a:rPr lang="ru-RU" dirty="0"/>
              <a:t> 75</a:t>
            </a:r>
          </a:p>
        </p:txBody>
      </p:sp>
      <p:graphicFrame>
        <p:nvGraphicFramePr>
          <p:cNvPr id="4" name="Таблица 3">
            <a:extLst>
              <a:ext uri="{FF2B5EF4-FFF2-40B4-BE49-F238E27FC236}">
                <a16:creationId xmlns:a16="http://schemas.microsoft.com/office/drawing/2014/main" id="{6448721F-AADF-7B3A-4CB2-E3EA50C72EAD}"/>
              </a:ext>
            </a:extLst>
          </p:cNvPr>
          <p:cNvGraphicFramePr>
            <a:graphicFrameLocks noGrp="1"/>
          </p:cNvGraphicFramePr>
          <p:nvPr>
            <p:extLst>
              <p:ext uri="{D42A27DB-BD31-4B8C-83A1-F6EECF244321}">
                <p14:modId xmlns:p14="http://schemas.microsoft.com/office/powerpoint/2010/main" val="3629827749"/>
              </p:ext>
            </p:extLst>
          </p:nvPr>
        </p:nvGraphicFramePr>
        <p:xfrm>
          <a:off x="71998" y="862445"/>
          <a:ext cx="11880001" cy="5643132"/>
        </p:xfrm>
        <a:graphic>
          <a:graphicData uri="http://schemas.openxmlformats.org/drawingml/2006/table">
            <a:tbl>
              <a:tblPr bandRow="1">
                <a:tableStyleId>{93296810-A885-4BE3-A3E7-6D5BEEA58F35}</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extLst>
                  <a:ext uri="{0D108BD9-81ED-4DB2-BD59-A6C34878D82A}">
                    <a16:rowId xmlns:a16="http://schemas.microsoft.com/office/drawing/2014/main" val="3026406254"/>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3221-0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Күтім</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орта </a:t>
                      </a:r>
                      <a:r>
                        <a:rPr lang="ru-RU" sz="1000" b="0" i="0" u="none" strike="noStrike" dirty="0" err="1">
                          <a:solidFill>
                            <a:srgbClr val="0A1121"/>
                          </a:solidFill>
                          <a:effectLst/>
                          <a:latin typeface="Arial Narrow" panose="020B0606020202030204" pitchFamily="34" charset="0"/>
                        </a:rPr>
                        <a:t>медициналық</a:t>
                      </a:r>
                      <a:r>
                        <a:rPr lang="ru-RU" sz="1000" b="0" i="0" u="none" strike="noStrike" dirty="0">
                          <a:solidFill>
                            <a:srgbClr val="0A1121"/>
                          </a:solidFill>
                          <a:effectLst/>
                          <a:latin typeface="Arial Narrow" panose="020B0606020202030204" pitchFamily="34" charset="0"/>
                        </a:rPr>
                        <a:t> персонал</a:t>
                      </a: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62 048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5 653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7 266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6 143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4 462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4 331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4 592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4 438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6 062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6 456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6 347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6 298</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5120-1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Аспаздар</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35 743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4 863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2 503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2 400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3 559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3 764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3 889</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3</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8332-1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Жүк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автомобилінің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жүргізушілері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22 878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1 938</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en-US" sz="1000" b="0" u="none" strike="noStrike">
                          <a:solidFill>
                            <a:srgbClr val="0A1121"/>
                          </a:solidFill>
                          <a:effectLst/>
                          <a:latin typeface="Arial Narrow" panose="020B0606020202030204" pitchFamily="34" charset="0"/>
                        </a:rPr>
                        <a:t>4</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7126-1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Сантехниктер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21 045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2 092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1 894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1 966</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en-US" sz="1000" b="0" u="none" strike="noStrike">
                          <a:solidFill>
                            <a:srgbClr val="0A1121"/>
                          </a:solidFill>
                          <a:effectLst/>
                          <a:latin typeface="Arial Narrow" panose="020B0606020202030204" pitchFamily="34" charset="0"/>
                        </a:rPr>
                        <a:t>5</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Автобус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15 974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1 327</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en-US" sz="1000" b="0" u="none" strike="noStrike">
                          <a:solidFill>
                            <a:srgbClr val="0A1121"/>
                          </a:solidFill>
                          <a:effectLst/>
                          <a:latin typeface="Arial Narrow" panose="020B0606020202030204" pitchFamily="34" charset="0"/>
                        </a:rPr>
                        <a:t>6</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7239-2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Өнеркәсіптік жабдықтардың слесарлары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15 803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1 682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1 578</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en-US" sz="1000" b="0" u="none" strike="noStrike">
                          <a:solidFill>
                            <a:srgbClr val="0A1121"/>
                          </a:solidFill>
                          <a:effectLst/>
                          <a:latin typeface="Arial Narrow" panose="020B0606020202030204" pitchFamily="34" charset="0"/>
                        </a:rPr>
                        <a:t>7</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7119-9</a:t>
                      </a:r>
                    </a:p>
                  </a:txBody>
                  <a:tcPr marL="9525" marR="9525" marT="0" marB="0" anchor="ct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0A1121"/>
                          </a:solidFill>
                          <a:effectLst/>
                          <a:latin typeface="Arial Narrow" panose="020B0606020202030204" pitchFamily="34" charset="0"/>
                          <a:ea typeface="+mn-ea"/>
                          <a:cs typeface="+mn-cs"/>
                          <a:sym typeface="Arial"/>
                        </a:rPr>
                        <a:t>Құрылысшы-монтаждаушылар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тектес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қызметтер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12 676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1 312</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en-US" sz="1000" b="0" u="none" strike="noStrike">
                          <a:solidFill>
                            <a:srgbClr val="0A1121"/>
                          </a:solidFill>
                          <a:effectLst/>
                          <a:latin typeface="Arial Narrow" panose="020B0606020202030204" pitchFamily="34" charset="0"/>
                        </a:rPr>
                        <a:t>8</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Тракторшылар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978</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9</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8186-0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 энергиясын өндіру жөніндегі операторлар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11 670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1 163</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en-US" sz="1000" b="0" u="none" strike="noStrike">
                          <a:solidFill>
                            <a:srgbClr val="0A1121"/>
                          </a:solidFill>
                          <a:effectLst/>
                          <a:latin typeface="Arial Narrow" panose="020B0606020202030204" pitchFamily="34" charset="0"/>
                        </a:rPr>
                        <a:t>10</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Газбен кесушілер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11 008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1 121</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en-US" sz="1000" b="0" u="none" strike="noStrike">
                          <a:solidFill>
                            <a:srgbClr val="0A1121"/>
                          </a:solidFill>
                          <a:effectLst/>
                          <a:latin typeface="Arial Narrow" panose="020B0606020202030204" pitchFamily="34" charset="0"/>
                        </a:rPr>
                        <a:t>11</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7122-0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Еден төсеушілер және тақташылар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10 321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1 209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1 190</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en-US" sz="1000" b="0" u="none" strike="noStrike">
                          <a:solidFill>
                            <a:srgbClr val="0A1121"/>
                          </a:solidFill>
                          <a:effectLst/>
                          <a:latin typeface="Arial Narrow" panose="020B0606020202030204" pitchFamily="34" charset="0"/>
                        </a:rPr>
                        <a:t>12</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7413-2</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Жоғары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вольтты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электр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тізбектері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бойынша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жөндеуші</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электрмонтерлер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10 188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1 300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935</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en-US" sz="1000" b="0" u="none" strike="noStrike">
                          <a:solidFill>
                            <a:srgbClr val="0A1121"/>
                          </a:solidFill>
                          <a:effectLst/>
                          <a:latin typeface="Arial Narrow" panose="020B0606020202030204" pitchFamily="34" charset="0"/>
                        </a:rPr>
                        <a:t>13</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Бойлершілер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9 987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914</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14</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Фельдшерлер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1 055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915</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en-US" sz="1000" b="0" u="none" strike="noStrike">
                          <a:solidFill>
                            <a:srgbClr val="0A1121"/>
                          </a:solidFill>
                          <a:effectLst/>
                          <a:latin typeface="Arial Narrow" panose="020B0606020202030204" pitchFamily="34" charset="0"/>
                        </a:rPr>
                        <a:t>15</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3115-1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Техник-механиктер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9 090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864</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en-US" sz="1000" b="0" u="none" strike="noStrike">
                          <a:solidFill>
                            <a:srgbClr val="0A1121"/>
                          </a:solidFill>
                          <a:effectLst/>
                          <a:latin typeface="Arial Narrow" panose="020B0606020202030204" pitchFamily="34" charset="0"/>
                        </a:rPr>
                        <a:t>16</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3121-1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Техник-электриктер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8 922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793</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17</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7231-9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Мото</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автокөлік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құралдарының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да </a:t>
                      </a:r>
                      <a:r>
                        <a:rPr lang="ru-RU" sz="1000" b="0" i="0" u="none" strike="noStrike" cap="none" dirty="0" err="1">
                          <a:solidFill>
                            <a:srgbClr val="0A1121"/>
                          </a:solidFill>
                          <a:effectLst/>
                          <a:latin typeface="Arial Narrow" panose="020B0606020202030204" pitchFamily="34" charset="0"/>
                          <a:ea typeface="+mn-ea"/>
                          <a:cs typeface="+mn-cs"/>
                          <a:sym typeface="Arial"/>
                        </a:rPr>
                        <a:t>слесарлары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жөндеушілері</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7 713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en-US" sz="1000" b="0" u="none" strike="noStrike">
                          <a:solidFill>
                            <a:srgbClr val="0A1121"/>
                          </a:solidFill>
                          <a:effectLst/>
                          <a:latin typeface="Arial Narrow" panose="020B0606020202030204" pitchFamily="34" charset="0"/>
                        </a:rPr>
                        <a:t>18</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8343-1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Краншылар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7 453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658</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19</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3111-9</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Химия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физика </a:t>
                      </a:r>
                      <a:r>
                        <a:rPr lang="ru-RU" sz="1000" b="0" i="0" u="none" strike="noStrike" dirty="0" err="1">
                          <a:solidFill>
                            <a:srgbClr val="0A1121"/>
                          </a:solidFill>
                          <a:effectLst/>
                          <a:latin typeface="Arial Narrow" panose="020B0606020202030204" pitchFamily="34" charset="0"/>
                        </a:rPr>
                        <a:t>саласындағы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техниктер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7 184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746</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en-US" sz="1000" b="0" u="none" strike="noStrike">
                          <a:solidFill>
                            <a:srgbClr val="0A1121"/>
                          </a:solidFill>
                          <a:effectLst/>
                          <a:latin typeface="Arial Narrow" panose="020B0606020202030204" pitchFamily="34" charset="0"/>
                        </a:rPr>
                        <a:t>20</a:t>
                      </a:r>
                      <a:endParaRPr lang="en-US"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8331-2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Микроавтобус автобустар, оның ішінде жедел жәрдем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6 925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21</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8311-1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Мотрополитен пойыздарынан басқа, локомотив машинисттері,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6 880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830</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22</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7533-1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Тігіншілер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киім</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мата </a:t>
                      </a:r>
                      <a:r>
                        <a:rPr lang="ru-RU" sz="1000" b="0" i="0" u="none" strike="noStrike" dirty="0" err="1">
                          <a:solidFill>
                            <a:srgbClr val="0A1121"/>
                          </a:solidFill>
                          <a:effectLst/>
                          <a:latin typeface="Arial Narrow" panose="020B0606020202030204" pitchFamily="34" charset="0"/>
                        </a:rPr>
                        <a:t>реставраторлары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6 769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722</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23</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3240-0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Ветеринариялық фельдшерлер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6 648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1 494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516</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24</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Жер қазу және траншеялық машиналардың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6 351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555</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en-US" sz="1000" b="0" u="none" strike="noStrike" dirty="0">
                          <a:solidFill>
                            <a:srgbClr val="0A1121"/>
                          </a:solidFill>
                          <a:effectLst/>
                          <a:latin typeface="Arial Narrow" panose="020B0606020202030204" pitchFamily="34" charset="0"/>
                        </a:rPr>
                        <a:t>25</a:t>
                      </a:r>
                      <a:endParaRPr lang="en-US"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8343-3</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Автотиегіштердің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6 166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590</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561</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98202647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FB01AA-B18C-C670-1F33-89BA91021D01}"/>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D4BF1E12-A449-2869-1618-BC4C44AA9896}"/>
              </a:ext>
            </a:extLst>
          </p:cNvPr>
          <p:cNvSpPr>
            <a:spLocks noGrp="1"/>
          </p:cNvSpPr>
          <p:nvPr>
            <p:ph type="title"/>
          </p:nvPr>
        </p:nvSpPr>
        <p:spPr/>
        <p:txBody>
          <a:bodyPr/>
          <a:lstStyle/>
          <a:p>
            <a:r>
              <a:rPr lang="ru-RU" sz="2400" dirty="0" err="1"/>
              <a:t>Пессимистік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2) </a:t>
            </a:r>
            <a:endParaRPr lang="ru-KZ" sz="2400" dirty="0"/>
          </a:p>
        </p:txBody>
      </p:sp>
      <p:sp>
        <p:nvSpPr>
          <p:cNvPr id="3" name="Номер слайда 2">
            <a:extLst>
              <a:ext uri="{FF2B5EF4-FFF2-40B4-BE49-F238E27FC236}">
                <a16:creationId xmlns:a16="http://schemas.microsoft.com/office/drawing/2014/main" id="{B42B4AAD-A198-FC1A-9D7C-77C956988BC3}"/>
              </a:ext>
            </a:extLst>
          </p:cNvPr>
          <p:cNvSpPr>
            <a:spLocks noGrp="1"/>
          </p:cNvSpPr>
          <p:nvPr>
            <p:ph type="sldNum" sz="quarter" idx="12"/>
          </p:nvPr>
        </p:nvSpPr>
        <p:spPr/>
        <p:txBody>
          <a:bodyPr/>
          <a:lstStyle/>
          <a:p>
            <a:r>
              <a:rPr lang="kk-KZ" dirty="0"/>
              <a:t>78-ден</a:t>
            </a:r>
            <a:r>
              <a:rPr lang="en-US" dirty="0"/>
              <a:t> </a:t>
            </a:r>
            <a:r>
              <a:rPr lang="ru-RU" dirty="0"/>
              <a:t> 76</a:t>
            </a:r>
          </a:p>
        </p:txBody>
      </p:sp>
      <p:graphicFrame>
        <p:nvGraphicFramePr>
          <p:cNvPr id="4" name="Таблица 3">
            <a:extLst>
              <a:ext uri="{FF2B5EF4-FFF2-40B4-BE49-F238E27FC236}">
                <a16:creationId xmlns:a16="http://schemas.microsoft.com/office/drawing/2014/main" id="{D168EE04-126D-D747-AC62-DF3650EC4FDA}"/>
              </a:ext>
            </a:extLst>
          </p:cNvPr>
          <p:cNvGraphicFramePr>
            <a:graphicFrameLocks noGrp="1"/>
          </p:cNvGraphicFramePr>
          <p:nvPr>
            <p:extLst>
              <p:ext uri="{D42A27DB-BD31-4B8C-83A1-F6EECF244321}">
                <p14:modId xmlns:p14="http://schemas.microsoft.com/office/powerpoint/2010/main" val="3456089499"/>
              </p:ext>
            </p:extLst>
          </p:nvPr>
        </p:nvGraphicFramePr>
        <p:xfrm>
          <a:off x="71998" y="862445"/>
          <a:ext cx="11880001" cy="5643132"/>
        </p:xfrm>
        <a:graphic>
          <a:graphicData uri="http://schemas.openxmlformats.org/drawingml/2006/table">
            <a:tbl>
              <a:tblPr bandRow="1">
                <a:tableStyleId>{93296810-A885-4BE3-A3E7-6D5BEEA58F35}</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extLst>
                  <a:ext uri="{0D108BD9-81ED-4DB2-BD59-A6C34878D82A}">
                    <a16:rowId xmlns:a16="http://schemas.microsoft.com/office/drawing/2014/main" val="302640625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26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8187-1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Мұнай-, газ тазалау және қайта өңдеу қондырғыларының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5 990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616</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27</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8185-3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Сорғы қондырғылары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5 979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550</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ru-KZ" sz="1000" b="0" u="none" strike="noStrike">
                          <a:solidFill>
                            <a:srgbClr val="0A1121"/>
                          </a:solidFill>
                          <a:effectLst/>
                          <a:latin typeface="Arial Narrow" panose="020B0606020202030204" pitchFamily="34" charset="0"/>
                        </a:rPr>
                        <a:t>28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 монтерлер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5 900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513</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ru-KZ" sz="1000" b="0" u="none" strike="noStrike">
                          <a:solidFill>
                            <a:srgbClr val="0A1121"/>
                          </a:solidFill>
                          <a:effectLst/>
                          <a:latin typeface="Arial Narrow" panose="020B0606020202030204" pitchFamily="34" charset="0"/>
                        </a:rPr>
                        <a:t>29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7115-1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Ағаш ұсталары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5 236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498</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ru-KZ" sz="1000" b="0" u="none" strike="noStrike">
                          <a:solidFill>
                            <a:srgbClr val="0A1121"/>
                          </a:solidFill>
                          <a:effectLst/>
                          <a:latin typeface="Arial Narrow" panose="020B0606020202030204" pitchFamily="34" charset="0"/>
                        </a:rPr>
                        <a:t>30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7549-5</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Көлік саласындағы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5 200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558</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Бұрғылаушылар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5 124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490</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32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8131-9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Хим-ық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шикізатты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қайта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өңдеу</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хим-ық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өнім</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өндіру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4 869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522</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Металлды конструкцияларды жасаушылар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4 858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423</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Тартқыш жүргізушісін қоса алғанда, тіркемесі бар жүк көлігінің жүргізушісі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4 592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449</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7512-1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Наубайшылар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жалпы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бейін</a:t>
                      </a:r>
                      <a:r>
                        <a:rPr lang="ru-RU" sz="1000" b="0" i="0" u="none" strike="noStrike" dirty="0">
                          <a:solidFill>
                            <a:srgbClr val="0A1121"/>
                          </a:solidFill>
                          <a:effectLst/>
                          <a:latin typeface="Arial Narrow" panose="020B0606020202030204" pitchFamily="34" charset="0"/>
                        </a:rPr>
                        <a:t>)</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4 546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547</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ru-KZ" sz="1000" b="0" u="none" strike="noStrike">
                          <a:solidFill>
                            <a:srgbClr val="0A1121"/>
                          </a:solidFill>
                          <a:effectLst/>
                          <a:latin typeface="Arial Narrow" panose="020B0606020202030204" pitchFamily="34" charset="0"/>
                        </a:rPr>
                        <a:t>36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7131-1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Ғимараттар</a:t>
                      </a:r>
                      <a:r>
                        <a:rPr lang="ru-RU" sz="1000" b="0" i="0" u="none" strike="noStrike" dirty="0">
                          <a:solidFill>
                            <a:srgbClr val="0A1121"/>
                          </a:solidFill>
                          <a:effectLst/>
                          <a:latin typeface="Arial Narrow" panose="020B0606020202030204" pitchFamily="34" charset="0"/>
                        </a:rPr>
                        <a:t> мен </a:t>
                      </a:r>
                      <a:r>
                        <a:rPr lang="ru-RU" sz="1000" b="0" i="0" u="none" strike="noStrike" dirty="0" err="1">
                          <a:solidFill>
                            <a:srgbClr val="0A1121"/>
                          </a:solidFill>
                          <a:effectLst/>
                          <a:latin typeface="Arial Narrow" panose="020B0606020202030204" pitchFamily="34" charset="0"/>
                        </a:rPr>
                        <a:t>құрылыстарға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техникалық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көрсету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жұмысшылары</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4 478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390</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ru-KZ" sz="1000" b="0" u="none" strike="noStrike">
                          <a:solidFill>
                            <a:srgbClr val="0A1121"/>
                          </a:solidFill>
                          <a:effectLst/>
                          <a:latin typeface="Arial Narrow" panose="020B0606020202030204" pitchFamily="34" charset="0"/>
                        </a:rPr>
                        <a:t>37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6121-3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Фермерлер және өсіру жөніндегі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4 265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338</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38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Пісірушілер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4 120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384</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ru-KZ" sz="1000" b="0" u="none" strike="noStrike">
                          <a:solidFill>
                            <a:srgbClr val="0A1121"/>
                          </a:solidFill>
                          <a:effectLst/>
                          <a:latin typeface="Arial Narrow" panose="020B0606020202030204" pitchFamily="34" charset="0"/>
                        </a:rPr>
                        <a:t>39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8343-9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Крандардың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көтергіштердің</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ұқсас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құрылғылардың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операторлары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4 031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390</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ru-KZ" sz="1000" b="0" u="none" strike="noStrike">
                          <a:solidFill>
                            <a:srgbClr val="0A1121"/>
                          </a:solidFill>
                          <a:effectLst/>
                          <a:latin typeface="Arial Narrow" panose="020B0606020202030204" pitchFamily="34" charset="0"/>
                        </a:rPr>
                        <a:t>40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8189-0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Өндірістік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стационарлық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жабдықтардың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операторлары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3 940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395</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ru-KZ" sz="1000" b="0" u="none" strike="noStrike">
                          <a:solidFill>
                            <a:srgbClr val="0A1121"/>
                          </a:solidFill>
                          <a:effectLst/>
                          <a:latin typeface="Arial Narrow" panose="020B0606020202030204" pitchFamily="34" charset="0"/>
                        </a:rPr>
                        <a:t>41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8159-3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Кір жуу машиналары мен химиялық тазалау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3 938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373</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ru-KZ" sz="1000" b="0" u="none" strike="noStrike">
                          <a:solidFill>
                            <a:srgbClr val="0A1121"/>
                          </a:solidFill>
                          <a:effectLst/>
                          <a:latin typeface="Arial Narrow" panose="020B0606020202030204" pitchFamily="34" charset="0"/>
                        </a:rPr>
                        <a:t>42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Мұнай және газ өндіру жөніндегі операторлар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3 824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361</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ru-KZ" sz="1000" b="0" u="none" strike="noStrike">
                          <a:solidFill>
                            <a:srgbClr val="0A1121"/>
                          </a:solidFill>
                          <a:effectLst/>
                          <a:latin typeface="Arial Narrow" panose="020B0606020202030204" pitchFamily="34" charset="0"/>
                        </a:rPr>
                        <a:t>43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3222-0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Акушерлік жөніндегі орта медициналық персонал</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3 793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370</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6121-9</a:t>
                      </a:r>
                    </a:p>
                  </a:txBody>
                  <a:tcPr marL="9525" marR="9525" marT="0" marB="0" anchor="ctr"/>
                </a:tc>
                <a:tc>
                  <a:txBody>
                    <a:bodyPr/>
                    <a:lstStyle/>
                    <a:p>
                      <a:pPr marL="72000" marR="0" lvl="0" indent="0" algn="l" defTabSz="914400" rtl="0" eaLnBrk="1" fontAlgn="ctr" latinLnBrk="0" hangingPunct="1">
                        <a:lnSpc>
                          <a:spcPct val="100000"/>
                        </a:lnSpc>
                        <a:spcBef>
                          <a:spcPts val="0"/>
                        </a:spcBef>
                        <a:spcAft>
                          <a:spcPts val="0"/>
                        </a:spcAft>
                        <a:buClrTx/>
                        <a:buSzTx/>
                        <a:buFontTx/>
                        <a:buNone/>
                        <a:tabLst/>
                        <a:defRPr/>
                      </a:pPr>
                      <a:r>
                        <a:rPr lang="ru-RU" sz="1000" b="0" i="0" u="none" strike="noStrike" cap="none" dirty="0" err="1">
                          <a:solidFill>
                            <a:srgbClr val="0A1121"/>
                          </a:solidFill>
                          <a:effectLst/>
                          <a:latin typeface="Arial Narrow" panose="020B0606020202030204" pitchFamily="34" charset="0"/>
                          <a:ea typeface="+mn-ea"/>
                          <a:cs typeface="+mn-cs"/>
                          <a:sym typeface="Arial"/>
                        </a:rPr>
                        <a:t>Фермерлер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мал </a:t>
                      </a:r>
                      <a:r>
                        <a:rPr lang="ru-RU" sz="1000" b="0" i="0" u="none" strike="noStrike" cap="none" dirty="0" err="1">
                          <a:solidFill>
                            <a:srgbClr val="0A1121"/>
                          </a:solidFill>
                          <a:effectLst/>
                          <a:latin typeface="Arial Narrow" panose="020B0606020202030204" pitchFamily="34" charset="0"/>
                          <a:ea typeface="+mn-ea"/>
                          <a:cs typeface="+mn-cs"/>
                          <a:sym typeface="Arial"/>
                        </a:rPr>
                        <a:t>шаруашылығының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3 644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295</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45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7234-0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Қозғалмалы құрамның сласарлары және жөндеушілері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3 367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7100-0</a:t>
                      </a:r>
                    </a:p>
                  </a:txBody>
                  <a:tcPr marL="9525" marR="9525" marT="0" marB="0" anchor="ctr"/>
                </a:tc>
                <a:tc>
                  <a:txBody>
                    <a:bodyPr/>
                    <a:lstStyle/>
                    <a:p>
                      <a:pPr marL="72000" algn="l" rtl="0" fontAlgn="ctr">
                        <a:spcBef>
                          <a:spcPts val="0"/>
                        </a:spcBef>
                      </a:pPr>
                      <a:r>
                        <a:rPr lang="ru-RU" sz="1000" b="0" i="0" u="none" strike="noStrike" cap="none" dirty="0" err="1">
                          <a:solidFill>
                            <a:srgbClr val="0A1121"/>
                          </a:solidFill>
                          <a:effectLst/>
                          <a:latin typeface="Arial Narrow" panose="020B0606020202030204" pitchFamily="34" charset="0"/>
                          <a:ea typeface="+mn-ea"/>
                          <a:cs typeface="+mn-cs"/>
                          <a:sym typeface="Arial"/>
                        </a:rPr>
                        <a:t>Құрылысшылар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үстінен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қарайтын</a:t>
                      </a:r>
                      <a:r>
                        <a:rPr lang="ru-RU" sz="1000" b="0" i="0" u="none" strike="noStrike" cap="none" dirty="0">
                          <a:solidFill>
                            <a:srgbClr val="0A1121"/>
                          </a:solidFill>
                          <a:effectLst/>
                          <a:latin typeface="Arial Narrow" panose="020B0606020202030204" pitchFamily="34" charset="0"/>
                          <a:ea typeface="+mn-ea"/>
                          <a:cs typeface="+mn-cs"/>
                          <a:sym typeface="Arial"/>
                        </a:rPr>
                        <a:t> бригадир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3 270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304</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ru-KZ" sz="1000" b="0" u="none" strike="noStrike">
                          <a:solidFill>
                            <a:srgbClr val="0A1121"/>
                          </a:solidFill>
                          <a:effectLst/>
                          <a:latin typeface="Arial Narrow" panose="020B0606020202030204" pitchFamily="34" charset="0"/>
                        </a:rPr>
                        <a:t>47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7512-3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Кондитерлер және кондитерлік бұйымдарды дайындаушылар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3 254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382</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ru-KZ" sz="1000" b="0" u="none" strike="noStrike">
                          <a:solidFill>
                            <a:srgbClr val="0A1121"/>
                          </a:solidFill>
                          <a:effectLst/>
                          <a:latin typeface="Arial Narrow" panose="020B0606020202030204" pitchFamily="34" charset="0"/>
                        </a:rPr>
                        <a:t>48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7411-0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 берілісі желілерінен басқа, электриктер мен электр монтаждаушылар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3 213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290</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ru-KZ" sz="1000" b="0" u="none" strike="noStrike">
                          <a:solidFill>
                            <a:srgbClr val="0A1121"/>
                          </a:solidFill>
                          <a:effectLst/>
                          <a:latin typeface="Arial Narrow" panose="020B0606020202030204" pitchFamily="34" charset="0"/>
                        </a:rPr>
                        <a:t>49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7412-4</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Электртехникалық өндіріс монтерлері мен механиктері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2 847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286</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7200-0</a:t>
                      </a:r>
                    </a:p>
                  </a:txBody>
                  <a:tcPr marL="9525" marR="9525" marT="0" marB="0" anchor="ctr"/>
                </a:tc>
                <a:tc>
                  <a:txBody>
                    <a:bodyPr/>
                    <a:lstStyle/>
                    <a:p>
                      <a:pPr marL="72000" algn="l" rtl="0" fontAlgn="ctr"/>
                      <a:r>
                        <a:rPr lang="ru-RU" sz="1000" b="0" i="0" u="none" strike="noStrike" cap="none" dirty="0">
                          <a:solidFill>
                            <a:srgbClr val="0A1121"/>
                          </a:solidFill>
                          <a:effectLst/>
                          <a:latin typeface="Arial Narrow" panose="020B0606020202030204" pitchFamily="34" charset="0"/>
                          <a:ea typeface="+mn-ea"/>
                          <a:cs typeface="+mn-cs"/>
                          <a:sym typeface="Arial"/>
                        </a:rPr>
                        <a:t>Металл </a:t>
                      </a:r>
                      <a:r>
                        <a:rPr lang="ru-RU" sz="1000" b="0" i="0" u="none" strike="noStrike" cap="none" dirty="0" err="1">
                          <a:solidFill>
                            <a:srgbClr val="0A1121"/>
                          </a:solidFill>
                          <a:effectLst/>
                          <a:latin typeface="Arial Narrow" panose="020B0606020202030204" pitchFamily="34" charset="0"/>
                          <a:ea typeface="+mn-ea"/>
                          <a:cs typeface="+mn-cs"/>
                          <a:sym typeface="Arial"/>
                        </a:rPr>
                        <a:t>өңдеу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жабдықтарға</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көрсету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бригадирлері</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2 790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256</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277</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122283733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7CD595-ABDC-6517-CA65-9CCFC89B2E4F}"/>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7B8095FC-97E0-185F-ADDA-7C91CD8CB076}"/>
              </a:ext>
            </a:extLst>
          </p:cNvPr>
          <p:cNvSpPr>
            <a:spLocks noGrp="1"/>
          </p:cNvSpPr>
          <p:nvPr>
            <p:ph type="title"/>
          </p:nvPr>
        </p:nvSpPr>
        <p:spPr/>
        <p:txBody>
          <a:bodyPr/>
          <a:lstStyle/>
          <a:p>
            <a:r>
              <a:rPr lang="ru-RU" sz="2400" dirty="0" err="1"/>
              <a:t>Пессимистік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3) </a:t>
            </a:r>
            <a:endParaRPr lang="ru-KZ" sz="2400" dirty="0"/>
          </a:p>
        </p:txBody>
      </p:sp>
      <p:sp>
        <p:nvSpPr>
          <p:cNvPr id="3" name="Номер слайда 2">
            <a:extLst>
              <a:ext uri="{FF2B5EF4-FFF2-40B4-BE49-F238E27FC236}">
                <a16:creationId xmlns:a16="http://schemas.microsoft.com/office/drawing/2014/main" id="{94C9892F-4474-F92C-D35E-01815CB77D94}"/>
              </a:ext>
            </a:extLst>
          </p:cNvPr>
          <p:cNvSpPr>
            <a:spLocks noGrp="1"/>
          </p:cNvSpPr>
          <p:nvPr>
            <p:ph type="sldNum" sz="quarter" idx="12"/>
          </p:nvPr>
        </p:nvSpPr>
        <p:spPr/>
        <p:txBody>
          <a:bodyPr/>
          <a:lstStyle/>
          <a:p>
            <a:r>
              <a:rPr lang="kk-KZ" dirty="0"/>
              <a:t>78-ден</a:t>
            </a:r>
            <a:r>
              <a:rPr lang="en-US" dirty="0"/>
              <a:t> </a:t>
            </a:r>
            <a:r>
              <a:rPr lang="ru-RU" dirty="0"/>
              <a:t> 77</a:t>
            </a:r>
          </a:p>
        </p:txBody>
      </p:sp>
      <p:graphicFrame>
        <p:nvGraphicFramePr>
          <p:cNvPr id="4" name="Таблица 3">
            <a:extLst>
              <a:ext uri="{FF2B5EF4-FFF2-40B4-BE49-F238E27FC236}">
                <a16:creationId xmlns:a16="http://schemas.microsoft.com/office/drawing/2014/main" id="{1306E3E7-F9F8-7A72-E667-26E204375E1E}"/>
              </a:ext>
            </a:extLst>
          </p:cNvPr>
          <p:cNvGraphicFramePr>
            <a:graphicFrameLocks noGrp="1"/>
          </p:cNvGraphicFramePr>
          <p:nvPr>
            <p:extLst>
              <p:ext uri="{D42A27DB-BD31-4B8C-83A1-F6EECF244321}">
                <p14:modId xmlns:p14="http://schemas.microsoft.com/office/powerpoint/2010/main" val="3220348568"/>
              </p:ext>
            </p:extLst>
          </p:nvPr>
        </p:nvGraphicFramePr>
        <p:xfrm>
          <a:off x="71998" y="862445"/>
          <a:ext cx="11880001" cy="5643132"/>
        </p:xfrm>
        <a:graphic>
          <a:graphicData uri="http://schemas.openxmlformats.org/drawingml/2006/table">
            <a:tbl>
              <a:tblPr bandRow="1">
                <a:tableStyleId>{93296810-A885-4BE3-A3E7-6D5BEEA58F35}</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17">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465">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extLst>
                  <a:ext uri="{0D108BD9-81ED-4DB2-BD59-A6C34878D82A}">
                    <a16:rowId xmlns:a16="http://schemas.microsoft.com/office/drawing/2014/main" val="302640625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51</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7214-2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Металды конструкцияларды монтаждаушылар және жинаушылар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2 719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250</a:t>
                      </a:r>
                    </a:p>
                  </a:txBody>
                  <a:tcPr marL="9525" marR="9525" marT="0" marB="0" anchor="ctr"/>
                </a:tc>
                <a:extLst>
                  <a:ext uri="{0D108BD9-81ED-4DB2-BD59-A6C34878D82A}">
                    <a16:rowId xmlns:a16="http://schemas.microsoft.com/office/drawing/2014/main" val="4220248122"/>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52</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3159-0</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Көлік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диспетчер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тектес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қызметтер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саласындағы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жұмыскерлер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2 700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271</a:t>
                      </a:r>
                    </a:p>
                  </a:txBody>
                  <a:tcPr marL="9525" marR="9525" marT="0" marB="0" anchor="ctr"/>
                </a:tc>
                <a:extLst>
                  <a:ext uri="{0D108BD9-81ED-4DB2-BD59-A6C34878D82A}">
                    <a16:rowId xmlns:a16="http://schemas.microsoft.com/office/drawing/2014/main" val="2728981022"/>
                  </a:ext>
                </a:extLst>
              </a:tr>
              <a:tr h="207446">
                <a:tc>
                  <a:txBody>
                    <a:bodyPr/>
                    <a:lstStyle/>
                    <a:p>
                      <a:pPr algn="ctr" rtl="0" fontAlgn="ctr"/>
                      <a:r>
                        <a:rPr lang="ru-KZ" sz="1000" b="0" u="none" strike="noStrike">
                          <a:solidFill>
                            <a:srgbClr val="0A1121"/>
                          </a:solidFill>
                          <a:effectLst/>
                          <a:latin typeface="Arial Narrow" panose="020B0606020202030204" pitchFamily="34" charset="0"/>
                        </a:rPr>
                        <a:t>53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4323-1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Теңіз көлігінің қызметшілері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2 622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263</a:t>
                      </a:r>
                    </a:p>
                  </a:txBody>
                  <a:tcPr marL="9525" marR="9525" marT="0" marB="0" anchor="ctr"/>
                </a:tc>
                <a:extLst>
                  <a:ext uri="{0D108BD9-81ED-4DB2-BD59-A6C34878D82A}">
                    <a16:rowId xmlns:a16="http://schemas.microsoft.com/office/drawing/2014/main" val="496541397"/>
                  </a:ext>
                </a:extLst>
              </a:tr>
              <a:tr h="207446">
                <a:tc>
                  <a:txBody>
                    <a:bodyPr/>
                    <a:lstStyle/>
                    <a:p>
                      <a:pPr algn="ctr" rtl="0" fontAlgn="ctr"/>
                      <a:r>
                        <a:rPr lang="ru-KZ" sz="1000" b="0" u="none" strike="noStrike">
                          <a:solidFill>
                            <a:srgbClr val="0A1121"/>
                          </a:solidFill>
                          <a:effectLst/>
                          <a:latin typeface="Arial Narrow" panose="020B0606020202030204" pitchFamily="34" charset="0"/>
                        </a:rPr>
                        <a:t>54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3112-1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Техник-технологтар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2 602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257</a:t>
                      </a:r>
                    </a:p>
                  </a:txBody>
                  <a:tcPr marL="9525" marR="9525" marT="0" marB="0" anchor="ctr"/>
                </a:tc>
                <a:extLst>
                  <a:ext uri="{0D108BD9-81ED-4DB2-BD59-A6C34878D82A}">
                    <a16:rowId xmlns:a16="http://schemas.microsoft.com/office/drawing/2014/main" val="4195104307"/>
                  </a:ext>
                </a:extLst>
              </a:tr>
              <a:tr h="207446">
                <a:tc>
                  <a:txBody>
                    <a:bodyPr/>
                    <a:lstStyle/>
                    <a:p>
                      <a:pPr algn="ctr" rtl="0" fontAlgn="ctr"/>
                      <a:r>
                        <a:rPr lang="ru-KZ" sz="1000" b="0" u="none" strike="noStrike">
                          <a:solidFill>
                            <a:srgbClr val="0A1121"/>
                          </a:solidFill>
                          <a:effectLst/>
                          <a:latin typeface="Arial Narrow" panose="020B0606020202030204" pitchFamily="34" charset="0"/>
                        </a:rPr>
                        <a:t>55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Тау-кен жұмысшылары және тау-кен қазбаларының шахтерлары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2 529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262</a:t>
                      </a:r>
                    </a:p>
                  </a:txBody>
                  <a:tcPr marL="9525" marR="9525" marT="0" marB="0" anchor="ctr"/>
                </a:tc>
                <a:extLst>
                  <a:ext uri="{0D108BD9-81ED-4DB2-BD59-A6C34878D82A}">
                    <a16:rowId xmlns:a16="http://schemas.microsoft.com/office/drawing/2014/main" val="2161733166"/>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56</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7214-9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металды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конструкцияларды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жасаушылар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монтаждаушылар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2 473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278</a:t>
                      </a:r>
                    </a:p>
                  </a:txBody>
                  <a:tcPr marL="9525" marR="9525" marT="0" marB="0" anchor="ctr"/>
                </a:tc>
                <a:extLst>
                  <a:ext uri="{0D108BD9-81ED-4DB2-BD59-A6C34878D82A}">
                    <a16:rowId xmlns:a16="http://schemas.microsoft.com/office/drawing/2014/main" val="1745570149"/>
                  </a:ext>
                </a:extLst>
              </a:tr>
              <a:tr h="207446">
                <a:tc>
                  <a:txBody>
                    <a:bodyPr/>
                    <a:lstStyle/>
                    <a:p>
                      <a:pPr algn="ctr" rtl="0" fontAlgn="ctr"/>
                      <a:r>
                        <a:rPr lang="ru-KZ" sz="1000" b="0" u="none" strike="noStrike">
                          <a:solidFill>
                            <a:srgbClr val="0A1121"/>
                          </a:solidFill>
                          <a:effectLst/>
                          <a:latin typeface="Arial Narrow" panose="020B0606020202030204" pitchFamily="34" charset="0"/>
                        </a:rPr>
                        <a:t>57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8342-2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Бульдозерлердің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211</a:t>
                      </a:r>
                    </a:p>
                  </a:txBody>
                  <a:tcPr marL="9525" marR="9525" marT="0" marB="0" anchor="ctr"/>
                </a:tc>
                <a:extLst>
                  <a:ext uri="{0D108BD9-81ED-4DB2-BD59-A6C34878D82A}">
                    <a16:rowId xmlns:a16="http://schemas.microsoft.com/office/drawing/2014/main" val="4097615506"/>
                  </a:ext>
                </a:extLst>
              </a:tr>
              <a:tr h="207446">
                <a:tc>
                  <a:txBody>
                    <a:bodyPr/>
                    <a:lstStyle/>
                    <a:p>
                      <a:pPr algn="ctr" rtl="0" fontAlgn="ctr"/>
                      <a:r>
                        <a:rPr lang="ru-KZ" sz="1000" b="0" u="none" strike="noStrike">
                          <a:solidFill>
                            <a:srgbClr val="0A1121"/>
                          </a:solidFill>
                          <a:effectLst/>
                          <a:latin typeface="Arial Narrow" panose="020B0606020202030204" pitchFamily="34" charset="0"/>
                        </a:rPr>
                        <a:t>58</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8332-3</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Ауыр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жүк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автомобилінің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жүргізушілері</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2 326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232</a:t>
                      </a:r>
                    </a:p>
                  </a:txBody>
                  <a:tcPr marL="9525" marR="9525" marT="0" marB="0" anchor="ctr"/>
                </a:tc>
                <a:extLst>
                  <a:ext uri="{0D108BD9-81ED-4DB2-BD59-A6C34878D82A}">
                    <a16:rowId xmlns:a16="http://schemas.microsoft.com/office/drawing/2014/main" val="2737083061"/>
                  </a:ext>
                </a:extLst>
              </a:tr>
              <a:tr h="207446">
                <a:tc>
                  <a:txBody>
                    <a:bodyPr/>
                    <a:lstStyle/>
                    <a:p>
                      <a:pPr algn="ctr" rtl="0" fontAlgn="ctr"/>
                      <a:r>
                        <a:rPr lang="ru-KZ" sz="1000" b="0" u="none" strike="noStrike">
                          <a:solidFill>
                            <a:srgbClr val="0A1121"/>
                          </a:solidFill>
                          <a:effectLst/>
                          <a:latin typeface="Arial Narrow" panose="020B0606020202030204" pitchFamily="34" charset="0"/>
                        </a:rPr>
                        <a:t>59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8159-9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Тоқыма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тері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былғары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өнімдерін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өндіру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a:t>
                      </a:r>
                      <a:r>
                        <a:rPr lang="ru-RU" sz="1000" b="0" i="0" u="none" strike="noStrike" dirty="0" err="1">
                          <a:solidFill>
                            <a:srgbClr val="0A1121"/>
                          </a:solidFill>
                          <a:effectLst/>
                          <a:latin typeface="Arial Narrow" panose="020B0606020202030204" pitchFamily="34" charset="0"/>
                        </a:rPr>
                        <a:t>операторлар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2 095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236</a:t>
                      </a:r>
                    </a:p>
                  </a:txBody>
                  <a:tcPr marL="9525" marR="9525" marT="0" marB="0" anchor="ctr"/>
                </a:tc>
                <a:extLst>
                  <a:ext uri="{0D108BD9-81ED-4DB2-BD59-A6C34878D82A}">
                    <a16:rowId xmlns:a16="http://schemas.microsoft.com/office/drawing/2014/main" val="1465641651"/>
                  </a:ext>
                </a:extLst>
              </a:tr>
              <a:tr h="207446">
                <a:tc>
                  <a:txBody>
                    <a:bodyPr/>
                    <a:lstStyle/>
                    <a:p>
                      <a:pPr algn="ctr" rtl="0" fontAlgn="ctr"/>
                      <a:r>
                        <a:rPr lang="ru-KZ" sz="1000" b="0" u="none" strike="noStrike">
                          <a:solidFill>
                            <a:srgbClr val="0A1121"/>
                          </a:solidFill>
                          <a:effectLst/>
                          <a:latin typeface="Arial Narrow" panose="020B0606020202030204" pitchFamily="34" charset="0"/>
                        </a:rPr>
                        <a:t>60</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8100-0</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Өндірістік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стац-ық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жабдық</a:t>
                      </a:r>
                      <a:r>
                        <a:rPr lang="ru-RU" sz="1000" b="0" i="0" u="none" strike="noStrike" cap="none" dirty="0">
                          <a:solidFill>
                            <a:srgbClr val="0A1121"/>
                          </a:solidFill>
                          <a:effectLst/>
                          <a:latin typeface="Arial Narrow" panose="020B0606020202030204" pitchFamily="34" charset="0"/>
                          <a:ea typeface="+mn-ea"/>
                          <a:cs typeface="+mn-cs"/>
                          <a:sym typeface="Arial"/>
                        </a:rPr>
                        <a:t> оператор-</a:t>
                      </a:r>
                      <a:r>
                        <a:rPr lang="ru-RU" sz="1000" b="0" i="0" u="none" strike="noStrike" cap="none" dirty="0" err="1">
                          <a:solidFill>
                            <a:srgbClr val="0A1121"/>
                          </a:solidFill>
                          <a:effectLst/>
                          <a:latin typeface="Arial Narrow" panose="020B0606020202030204" pitchFamily="34" charset="0"/>
                          <a:ea typeface="+mn-ea"/>
                          <a:cs typeface="+mn-cs"/>
                          <a:sym typeface="Arial"/>
                        </a:rPr>
                        <a:t>ың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үстінен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қарайтын</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супервайзерлер</a:t>
                      </a:r>
                      <a:r>
                        <a:rPr lang="ru-RU" sz="1000" b="0" i="0" u="none" strike="noStrike" cap="none" dirty="0">
                          <a:solidFill>
                            <a:srgbClr val="0A1121"/>
                          </a:solidFill>
                          <a:effectLst/>
                          <a:latin typeface="Arial Narrow" panose="020B0606020202030204" pitchFamily="34" charset="0"/>
                          <a:ea typeface="+mn-ea"/>
                          <a:cs typeface="+mn-cs"/>
                          <a:sym typeface="Arial"/>
                        </a:rPr>
                        <a:t> </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2 011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216</a:t>
                      </a:r>
                    </a:p>
                  </a:txBody>
                  <a:tcPr marL="9525" marR="9525" marT="0" marB="0" anchor="ctr"/>
                </a:tc>
                <a:extLst>
                  <a:ext uri="{0D108BD9-81ED-4DB2-BD59-A6C34878D82A}">
                    <a16:rowId xmlns:a16="http://schemas.microsoft.com/office/drawing/2014/main" val="2390657696"/>
                  </a:ext>
                </a:extLst>
              </a:tr>
              <a:tr h="207446">
                <a:tc>
                  <a:txBody>
                    <a:bodyPr/>
                    <a:lstStyle/>
                    <a:p>
                      <a:pPr algn="ctr" rtl="0" fontAlgn="ctr"/>
                      <a:r>
                        <a:rPr lang="ru-KZ" sz="1000" b="0" u="none" strike="noStrike">
                          <a:solidFill>
                            <a:srgbClr val="0A1121"/>
                          </a:solidFill>
                          <a:effectLst/>
                          <a:latin typeface="Arial Narrow" panose="020B0606020202030204" pitchFamily="34" charset="0"/>
                        </a:rPr>
                        <a:t>61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8332-4</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Өрт сөндіру машинасының жүргізушілері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1 976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184</a:t>
                      </a:r>
                    </a:p>
                  </a:txBody>
                  <a:tcPr marL="9525" marR="9525" marT="0" marB="0" anchor="ctr"/>
                </a:tc>
                <a:extLst>
                  <a:ext uri="{0D108BD9-81ED-4DB2-BD59-A6C34878D82A}">
                    <a16:rowId xmlns:a16="http://schemas.microsoft.com/office/drawing/2014/main" val="1781471339"/>
                  </a:ext>
                </a:extLst>
              </a:tr>
              <a:tr h="207446">
                <a:tc>
                  <a:txBody>
                    <a:bodyPr/>
                    <a:lstStyle/>
                    <a:p>
                      <a:pPr algn="ctr" rtl="0" fontAlgn="ctr"/>
                      <a:r>
                        <a:rPr lang="ru-KZ" sz="1000" b="0" u="none" strike="noStrike">
                          <a:solidFill>
                            <a:srgbClr val="0A1121"/>
                          </a:solidFill>
                          <a:effectLst/>
                          <a:latin typeface="Arial Narrow" panose="020B0606020202030204" pitchFamily="34" charset="0"/>
                        </a:rPr>
                        <a:t>62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7114-3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Бетонөңдеушілер және қырнаушылар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1 957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163</a:t>
                      </a:r>
                    </a:p>
                  </a:txBody>
                  <a:tcPr marL="9525" marR="9525" marT="0" marB="0" anchor="ctr"/>
                </a:tc>
                <a:extLst>
                  <a:ext uri="{0D108BD9-81ED-4DB2-BD59-A6C34878D82A}">
                    <a16:rowId xmlns:a16="http://schemas.microsoft.com/office/drawing/2014/main" val="4251926215"/>
                  </a:ext>
                </a:extLst>
              </a:tr>
              <a:tr h="207446">
                <a:tc>
                  <a:txBody>
                    <a:bodyPr/>
                    <a:lstStyle/>
                    <a:p>
                      <a:pPr algn="ctr" rtl="0" fontAlgn="ctr"/>
                      <a:r>
                        <a:rPr lang="ru-KZ" sz="1000" b="0" u="none" strike="noStrike">
                          <a:solidFill>
                            <a:srgbClr val="0A1121"/>
                          </a:solidFill>
                          <a:effectLst/>
                          <a:latin typeface="Arial Narrow" panose="020B0606020202030204" pitchFamily="34" charset="0"/>
                        </a:rPr>
                        <a:t>63</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8312-0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Тежегіш жұмысшылары, жол бұрушылар және дабылшылар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1 940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211</a:t>
                      </a:r>
                    </a:p>
                  </a:txBody>
                  <a:tcPr marL="9525" marR="9525" marT="0" marB="0" anchor="ctr"/>
                </a:tc>
                <a:extLst>
                  <a:ext uri="{0D108BD9-81ED-4DB2-BD59-A6C34878D82A}">
                    <a16:rowId xmlns:a16="http://schemas.microsoft.com/office/drawing/2014/main" val="3433509531"/>
                  </a:ext>
                </a:extLst>
              </a:tr>
              <a:tr h="207446">
                <a:tc>
                  <a:txBody>
                    <a:bodyPr/>
                    <a:lstStyle/>
                    <a:p>
                      <a:pPr algn="ctr" rtl="0" fontAlgn="ctr"/>
                      <a:r>
                        <a:rPr lang="ru-KZ" sz="1000" b="0" u="none" strike="noStrike">
                          <a:solidFill>
                            <a:srgbClr val="0A1121"/>
                          </a:solidFill>
                          <a:effectLst/>
                          <a:latin typeface="Arial Narrow" panose="020B0606020202030204" pitchFamily="34" charset="0"/>
                        </a:rPr>
                        <a:t>64</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3259-0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Денсаулық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сақтау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саласындағы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да орта </a:t>
                      </a:r>
                      <a:r>
                        <a:rPr lang="ru-RU" sz="1000" b="0" i="0" u="none" strike="noStrike" dirty="0" err="1">
                          <a:solidFill>
                            <a:srgbClr val="0A1121"/>
                          </a:solidFill>
                          <a:effectLst/>
                          <a:latin typeface="Arial Narrow" panose="020B0606020202030204" pitchFamily="34" charset="0"/>
                        </a:rPr>
                        <a:t>медициналық</a:t>
                      </a:r>
                      <a:r>
                        <a:rPr lang="ru-RU" sz="1000" b="0" i="0" u="none" strike="noStrike" dirty="0">
                          <a:solidFill>
                            <a:srgbClr val="0A1121"/>
                          </a:solidFill>
                          <a:effectLst/>
                          <a:latin typeface="Arial Narrow" panose="020B0606020202030204" pitchFamily="34" charset="0"/>
                        </a:rPr>
                        <a:t> персонал</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1 917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204</a:t>
                      </a:r>
                    </a:p>
                  </a:txBody>
                  <a:tcPr marL="9525" marR="9525" marT="0" marB="0" anchor="ctr"/>
                </a:tc>
                <a:extLst>
                  <a:ext uri="{0D108BD9-81ED-4DB2-BD59-A6C34878D82A}">
                    <a16:rowId xmlns:a16="http://schemas.microsoft.com/office/drawing/2014/main" val="1108121153"/>
                  </a:ext>
                </a:extLst>
              </a:tr>
              <a:tr h="207446">
                <a:tc>
                  <a:txBody>
                    <a:bodyPr/>
                    <a:lstStyle/>
                    <a:p>
                      <a:pPr algn="ctr" rtl="0" fontAlgn="ctr"/>
                      <a:r>
                        <a:rPr lang="ru-KZ" sz="1000" b="0" u="none" strike="noStrike">
                          <a:solidFill>
                            <a:srgbClr val="0A1121"/>
                          </a:solidFill>
                          <a:effectLst/>
                          <a:latin typeface="Arial Narrow" panose="020B0606020202030204" pitchFamily="34" charset="0"/>
                        </a:rPr>
                        <a:t>65</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7511-1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Ет</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балықтан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жасалатын</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жартылай</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фабрикаттарды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дайындаушылар</a:t>
                      </a:r>
                      <a:endParaRPr lang="ru-RU"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1" i="0" u="none" strike="noStrike">
                          <a:solidFill>
                            <a:srgbClr val="0A1121"/>
                          </a:solidFill>
                          <a:effectLst/>
                          <a:latin typeface="Arial Narrow" panose="020B0606020202030204" pitchFamily="34" charset="0"/>
                        </a:rPr>
                        <a:t>1 863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196</a:t>
                      </a:r>
                    </a:p>
                  </a:txBody>
                  <a:tcPr marL="9525" marR="9525" marT="0" marB="0" anchor="ctr"/>
                </a:tc>
                <a:extLst>
                  <a:ext uri="{0D108BD9-81ED-4DB2-BD59-A6C34878D82A}">
                    <a16:rowId xmlns:a16="http://schemas.microsoft.com/office/drawing/2014/main" val="3859109263"/>
                  </a:ext>
                </a:extLst>
              </a:tr>
              <a:tr h="207446">
                <a:tc>
                  <a:txBody>
                    <a:bodyPr/>
                    <a:lstStyle/>
                    <a:p>
                      <a:pPr algn="ctr" rtl="0" fontAlgn="ctr"/>
                      <a:r>
                        <a:rPr lang="ru-KZ" sz="1000" b="0" u="none" strike="noStrike">
                          <a:solidFill>
                            <a:srgbClr val="0A1121"/>
                          </a:solidFill>
                          <a:effectLst/>
                          <a:latin typeface="Arial Narrow" panose="020B0606020202030204" pitchFamily="34" charset="0"/>
                        </a:rPr>
                        <a:t>66</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3252-0</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Медициналық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ақпарат</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қызметшілер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1 826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190</a:t>
                      </a:r>
                    </a:p>
                  </a:txBody>
                  <a:tcPr marL="9525" marR="9525" marT="0" marB="0" anchor="ctr"/>
                </a:tc>
                <a:extLst>
                  <a:ext uri="{0D108BD9-81ED-4DB2-BD59-A6C34878D82A}">
                    <a16:rowId xmlns:a16="http://schemas.microsoft.com/office/drawing/2014/main" val="614668957"/>
                  </a:ext>
                </a:extLst>
              </a:tr>
              <a:tr h="207446">
                <a:tc>
                  <a:txBody>
                    <a:bodyPr/>
                    <a:lstStyle/>
                    <a:p>
                      <a:pPr algn="ctr" rtl="0" fontAlgn="ctr"/>
                      <a:r>
                        <a:rPr lang="ru-KZ" sz="1000" b="0" u="none" strike="noStrike">
                          <a:solidFill>
                            <a:srgbClr val="0A1121"/>
                          </a:solidFill>
                          <a:effectLst/>
                          <a:latin typeface="Arial Narrow" panose="020B0606020202030204" pitchFamily="34" charset="0"/>
                        </a:rPr>
                        <a:t>67</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6113-2</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Бағбандар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бақша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өсірушілер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1 823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156</a:t>
                      </a:r>
                    </a:p>
                  </a:txBody>
                  <a:tcPr marL="9525" marR="9525" marT="0" marB="0" anchor="ctr"/>
                </a:tc>
                <a:extLst>
                  <a:ext uri="{0D108BD9-81ED-4DB2-BD59-A6C34878D82A}">
                    <a16:rowId xmlns:a16="http://schemas.microsoft.com/office/drawing/2014/main" val="30067799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68</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7132-1</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Ғимарат</a:t>
                      </a:r>
                      <a:r>
                        <a:rPr lang="ru-RU" sz="1000" b="0" i="0" u="none" strike="noStrike" cap="none" dirty="0">
                          <a:solidFill>
                            <a:srgbClr val="0A1121"/>
                          </a:solidFill>
                          <a:effectLst/>
                          <a:latin typeface="Arial Narrow" panose="020B0606020202030204" pitchFamily="34" charset="0"/>
                          <a:ea typeface="+mn-ea"/>
                          <a:cs typeface="+mn-cs"/>
                          <a:sym typeface="Arial"/>
                        </a:rPr>
                        <a:t> мен </a:t>
                      </a:r>
                      <a:r>
                        <a:rPr lang="ru-RU" sz="1000" b="0" i="0" u="none" strike="noStrike" cap="none" dirty="0" err="1">
                          <a:solidFill>
                            <a:srgbClr val="0A1121"/>
                          </a:solidFill>
                          <a:effectLst/>
                          <a:latin typeface="Arial Narrow" panose="020B0606020202030204" pitchFamily="34" charset="0"/>
                          <a:ea typeface="+mn-ea"/>
                          <a:cs typeface="+mn-cs"/>
                          <a:sym typeface="Arial"/>
                        </a:rPr>
                        <a:t>құрылымдар</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фасадтарының</a:t>
                      </a:r>
                      <a:r>
                        <a:rPr lang="ru-RU" sz="1000" b="0" i="0" u="none" strike="noStrike" cap="none" dirty="0">
                          <a:solidFill>
                            <a:srgbClr val="0A1121"/>
                          </a:solidFill>
                          <a:effectLst/>
                          <a:latin typeface="Arial Narrow" panose="020B0606020202030204" pitchFamily="34" charset="0"/>
                          <a:ea typeface="+mn-ea"/>
                          <a:cs typeface="+mn-cs"/>
                          <a:sym typeface="Arial"/>
                        </a:rPr>
                        <a:t> декоратор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сырлаушылары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1 747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162</a:t>
                      </a:r>
                    </a:p>
                  </a:txBody>
                  <a:tcPr marL="9525" marR="9525" marT="0" marB="0" anchor="ctr"/>
                </a:tc>
                <a:extLst>
                  <a:ext uri="{0D108BD9-81ED-4DB2-BD59-A6C34878D82A}">
                    <a16:rowId xmlns:a16="http://schemas.microsoft.com/office/drawing/2014/main" val="967742410"/>
                  </a:ext>
                </a:extLst>
              </a:tr>
              <a:tr h="207446">
                <a:tc>
                  <a:txBody>
                    <a:bodyPr/>
                    <a:lstStyle/>
                    <a:p>
                      <a:pPr algn="ctr" rtl="0" fontAlgn="ctr"/>
                      <a:r>
                        <a:rPr lang="ru-KZ" sz="1000" b="0" u="none" strike="noStrike">
                          <a:solidFill>
                            <a:srgbClr val="0A1121"/>
                          </a:solidFill>
                          <a:effectLst/>
                          <a:latin typeface="Arial Narrow" panose="020B0606020202030204" pitchFamily="34" charset="0"/>
                        </a:rPr>
                        <a:t>69</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7421-3</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Навигациялық</a:t>
                      </a:r>
                      <a:r>
                        <a:rPr lang="ru-RU" sz="1000" b="0" i="0" u="none" strike="noStrike" cap="none" dirty="0">
                          <a:solidFill>
                            <a:srgbClr val="0A1121"/>
                          </a:solidFill>
                          <a:effectLst/>
                          <a:latin typeface="Arial Narrow" panose="020B0606020202030204" pitchFamily="34" charset="0"/>
                          <a:ea typeface="+mn-ea"/>
                          <a:cs typeface="+mn-cs"/>
                          <a:sym typeface="Arial"/>
                        </a:rPr>
                        <a:t> ж/е </a:t>
                      </a:r>
                      <a:r>
                        <a:rPr lang="ru-RU" sz="1000" b="0" i="0" u="none" strike="noStrike" cap="none" dirty="0" err="1">
                          <a:solidFill>
                            <a:srgbClr val="0A1121"/>
                          </a:solidFill>
                          <a:effectLst/>
                          <a:latin typeface="Arial Narrow" panose="020B0606020202030204" pitchFamily="34" charset="0"/>
                          <a:ea typeface="+mn-ea"/>
                          <a:cs typeface="+mn-cs"/>
                          <a:sym typeface="Arial"/>
                        </a:rPr>
                        <a:t>радиоэлектрондық</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құралдарды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жөндеу</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слесарлар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1 635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179</a:t>
                      </a:r>
                    </a:p>
                  </a:txBody>
                  <a:tcPr marL="9525" marR="9525" marT="0" marB="0" anchor="ctr"/>
                </a:tc>
                <a:extLst>
                  <a:ext uri="{0D108BD9-81ED-4DB2-BD59-A6C34878D82A}">
                    <a16:rowId xmlns:a16="http://schemas.microsoft.com/office/drawing/2014/main" val="3145376209"/>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70</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7512-2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Нан-тоқаш өнімдерінің наубайшылары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1 630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179</a:t>
                      </a:r>
                    </a:p>
                  </a:txBody>
                  <a:tcPr marL="9525" marR="9525" marT="0" marB="0" anchor="ctr"/>
                </a:tc>
                <a:extLst>
                  <a:ext uri="{0D108BD9-81ED-4DB2-BD59-A6C34878D82A}">
                    <a16:rowId xmlns:a16="http://schemas.microsoft.com/office/drawing/2014/main" val="3063250630"/>
                  </a:ext>
                </a:extLst>
              </a:tr>
              <a:tr h="207446">
                <a:tc>
                  <a:txBody>
                    <a:bodyPr/>
                    <a:lstStyle/>
                    <a:p>
                      <a:pPr algn="ctr" rtl="0" fontAlgn="ctr"/>
                      <a:r>
                        <a:rPr lang="ru-KZ" sz="1000" b="0" u="none" strike="noStrike">
                          <a:solidFill>
                            <a:srgbClr val="0A1121"/>
                          </a:solidFill>
                          <a:effectLst/>
                          <a:latin typeface="Arial Narrow" panose="020B0606020202030204" pitchFamily="34" charset="0"/>
                        </a:rPr>
                        <a:t>71</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6121-1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Фермерлер және сауыншылық жөніндегі жұмысшылар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1 626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59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153</a:t>
                      </a:r>
                    </a:p>
                  </a:txBody>
                  <a:tcPr marL="9525" marR="9525" marT="0" marB="0" anchor="ctr"/>
                </a:tc>
                <a:extLst>
                  <a:ext uri="{0D108BD9-81ED-4DB2-BD59-A6C34878D82A}">
                    <a16:rowId xmlns:a16="http://schemas.microsoft.com/office/drawing/2014/main" val="1295061941"/>
                  </a:ext>
                </a:extLst>
              </a:tr>
              <a:tr h="207446">
                <a:tc>
                  <a:txBody>
                    <a:bodyPr/>
                    <a:lstStyle/>
                    <a:p>
                      <a:pPr algn="ctr" rtl="0" fontAlgn="ctr"/>
                      <a:r>
                        <a:rPr lang="ru-KZ" sz="1000" b="0" u="none" strike="noStrike">
                          <a:solidFill>
                            <a:srgbClr val="0A1121"/>
                          </a:solidFill>
                          <a:effectLst/>
                          <a:latin typeface="Arial Narrow" panose="020B0606020202030204" pitchFamily="34" charset="0"/>
                        </a:rPr>
                        <a:t>72</a:t>
                      </a:r>
                      <a:endParaRPr lang="ru-KZ" sz="1000" b="0" i="0" u="none" strike="noStrike">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8112-6</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Ұңғымаларды жер астында жөндеу жөніндегі операторлар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1 622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203</a:t>
                      </a:r>
                    </a:p>
                  </a:txBody>
                  <a:tcPr marL="9525" marR="9525" marT="0" marB="0" anchor="ctr"/>
                </a:tc>
                <a:extLst>
                  <a:ext uri="{0D108BD9-81ED-4DB2-BD59-A6C34878D82A}">
                    <a16:rowId xmlns:a16="http://schemas.microsoft.com/office/drawing/2014/main" val="750895560"/>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73</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8185-2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Компрессорлық қондырғы 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1 608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143</a:t>
                      </a:r>
                    </a:p>
                  </a:txBody>
                  <a:tcPr marL="9525" marR="9525" marT="0" marB="0" anchor="ctr"/>
                </a:tc>
                <a:extLst>
                  <a:ext uri="{0D108BD9-81ED-4DB2-BD59-A6C34878D82A}">
                    <a16:rowId xmlns:a16="http://schemas.microsoft.com/office/drawing/2014/main" val="761244194"/>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74</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7222-0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Құрал-сайманшылар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1 604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163</a:t>
                      </a:r>
                    </a:p>
                  </a:txBody>
                  <a:tcPr marL="9525" marR="9525" marT="0" marB="0" anchor="ctr"/>
                </a:tc>
                <a:extLst>
                  <a:ext uri="{0D108BD9-81ED-4DB2-BD59-A6C34878D82A}">
                    <a16:rowId xmlns:a16="http://schemas.microsoft.com/office/drawing/2014/main" val="1996304957"/>
                  </a:ext>
                </a:extLst>
              </a:tr>
              <a:tr h="207446">
                <a:tc>
                  <a:txBody>
                    <a:bodyPr/>
                    <a:lstStyle/>
                    <a:p>
                      <a:pPr algn="ctr" rtl="0" fontAlgn="ctr"/>
                      <a:r>
                        <a:rPr lang="ru-KZ" sz="1000" b="0" u="none" strike="noStrike" dirty="0">
                          <a:solidFill>
                            <a:srgbClr val="0A1121"/>
                          </a:solidFill>
                          <a:effectLst/>
                          <a:latin typeface="Arial Narrow" panose="020B0606020202030204" pitchFamily="34" charset="0"/>
                        </a:rPr>
                        <a:t>75</a:t>
                      </a:r>
                      <a:endParaRPr lang="ru-KZ" sz="1000" b="0" i="0" u="none" strike="noStrike" dirty="0">
                        <a:solidFill>
                          <a:srgbClr val="0A1121"/>
                        </a:solidFill>
                        <a:effectLst/>
                        <a:latin typeface="Arial Narrow" panose="020B0606020202030204" pitchFamily="34" charset="0"/>
                      </a:endParaRP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8132-1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Фармацевтикалық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өнімдер</a:t>
                      </a:r>
                      <a:r>
                        <a:rPr lang="ru-RU" sz="1000" b="0" i="0" u="none" strike="noStrike" dirty="0">
                          <a:solidFill>
                            <a:srgbClr val="0A1121"/>
                          </a:solidFill>
                          <a:effectLst/>
                          <a:latin typeface="Arial Narrow" panose="020B0606020202030204" pitchFamily="34" charset="0"/>
                        </a:rPr>
                        <a:t> мен </a:t>
                      </a:r>
                      <a:r>
                        <a:rPr lang="ru-RU" sz="1000" b="0" i="0" u="none" strike="noStrike" dirty="0" err="1">
                          <a:solidFill>
                            <a:srgbClr val="0A1121"/>
                          </a:solidFill>
                          <a:effectLst/>
                          <a:latin typeface="Arial Narrow" panose="020B0606020202030204" pitchFamily="34" charset="0"/>
                        </a:rPr>
                        <a:t>препараттарды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өндіру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операторлар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1 583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166</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166</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205400677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621BCB-DF02-A836-F97C-039B795EDA4C}"/>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11559269-3ECD-BA03-7BA9-BB510E048202}"/>
              </a:ext>
            </a:extLst>
          </p:cNvPr>
          <p:cNvSpPr>
            <a:spLocks noGrp="1"/>
          </p:cNvSpPr>
          <p:nvPr>
            <p:ph type="title"/>
          </p:nvPr>
        </p:nvSpPr>
        <p:spPr/>
        <p:txBody>
          <a:bodyPr/>
          <a:lstStyle/>
          <a:p>
            <a:r>
              <a:rPr lang="ru-RU" sz="2400" dirty="0" err="1"/>
              <a:t>Пессимистік</a:t>
            </a:r>
            <a:r>
              <a:rPr lang="ru-RU" sz="2400" dirty="0"/>
              <a:t> сценарий </a:t>
            </a:r>
            <a:r>
              <a:rPr lang="ru-RU" sz="2400" dirty="0" err="1"/>
              <a:t>бойынша</a:t>
            </a:r>
            <a:r>
              <a:rPr lang="ru-RU" sz="2400" dirty="0"/>
              <a:t> </a:t>
            </a:r>
            <a:r>
              <a:rPr lang="ru-RU" sz="2400" dirty="0" err="1"/>
              <a:t>ең</a:t>
            </a:r>
            <a:r>
              <a:rPr lang="ru-RU" sz="2400" dirty="0"/>
              <a:t> </a:t>
            </a:r>
            <a:r>
              <a:rPr lang="ru-RU" sz="2400" dirty="0" err="1"/>
              <a:t>көп</a:t>
            </a:r>
            <a:r>
              <a:rPr lang="ru-RU" sz="2400" dirty="0"/>
              <a:t> </a:t>
            </a:r>
            <a:r>
              <a:rPr lang="ru-RU" sz="2400" dirty="0" err="1"/>
              <a:t>сұранысқа</a:t>
            </a:r>
            <a:r>
              <a:rPr lang="ru-RU" sz="2400" dirty="0"/>
              <a:t> </a:t>
            </a:r>
            <a:r>
              <a:rPr lang="ru-RU" sz="2400" dirty="0" err="1"/>
              <a:t>ие</a:t>
            </a:r>
            <a:r>
              <a:rPr lang="ru-RU" sz="2400" dirty="0"/>
              <a:t> </a:t>
            </a:r>
            <a:r>
              <a:rPr lang="ru-RU" sz="2400" dirty="0" err="1"/>
              <a:t>мамандықтар</a:t>
            </a:r>
            <a:r>
              <a:rPr lang="ru-RU" sz="2400" dirty="0"/>
              <a:t> (4-тен 4) </a:t>
            </a:r>
            <a:endParaRPr lang="ru-KZ" sz="2400" dirty="0"/>
          </a:p>
        </p:txBody>
      </p:sp>
      <p:sp>
        <p:nvSpPr>
          <p:cNvPr id="3" name="Номер слайда 2">
            <a:extLst>
              <a:ext uri="{FF2B5EF4-FFF2-40B4-BE49-F238E27FC236}">
                <a16:creationId xmlns:a16="http://schemas.microsoft.com/office/drawing/2014/main" id="{2BCA9B05-4E2B-97DE-F5DF-A6BD5446D567}"/>
              </a:ext>
            </a:extLst>
          </p:cNvPr>
          <p:cNvSpPr>
            <a:spLocks noGrp="1"/>
          </p:cNvSpPr>
          <p:nvPr>
            <p:ph type="sldNum" sz="quarter" idx="12"/>
          </p:nvPr>
        </p:nvSpPr>
        <p:spPr/>
        <p:txBody>
          <a:bodyPr/>
          <a:lstStyle/>
          <a:p>
            <a:r>
              <a:rPr lang="kk-KZ" dirty="0"/>
              <a:t>78-ден</a:t>
            </a:r>
            <a:r>
              <a:rPr lang="en-US" dirty="0"/>
              <a:t> </a:t>
            </a:r>
            <a:r>
              <a:rPr lang="ru-RU" dirty="0"/>
              <a:t> 78</a:t>
            </a:r>
          </a:p>
        </p:txBody>
      </p:sp>
      <p:graphicFrame>
        <p:nvGraphicFramePr>
          <p:cNvPr id="4" name="Таблица 3">
            <a:extLst>
              <a:ext uri="{FF2B5EF4-FFF2-40B4-BE49-F238E27FC236}">
                <a16:creationId xmlns:a16="http://schemas.microsoft.com/office/drawing/2014/main" id="{116C9B7C-5771-F2FE-870B-586D44A5EDEF}"/>
              </a:ext>
            </a:extLst>
          </p:cNvPr>
          <p:cNvGraphicFramePr>
            <a:graphicFrameLocks noGrp="1"/>
          </p:cNvGraphicFramePr>
          <p:nvPr>
            <p:extLst>
              <p:ext uri="{D42A27DB-BD31-4B8C-83A1-F6EECF244321}">
                <p14:modId xmlns:p14="http://schemas.microsoft.com/office/powerpoint/2010/main" val="2613128443"/>
              </p:ext>
            </p:extLst>
          </p:nvPr>
        </p:nvGraphicFramePr>
        <p:xfrm>
          <a:off x="71998" y="862445"/>
          <a:ext cx="11880001" cy="5644793"/>
        </p:xfrm>
        <a:graphic>
          <a:graphicData uri="http://schemas.openxmlformats.org/drawingml/2006/table">
            <a:tbl>
              <a:tblPr bandRow="1">
                <a:tableStyleId>{93296810-A885-4BE3-A3E7-6D5BEEA58F35}</a:tableStyleId>
              </a:tblPr>
              <a:tblGrid>
                <a:gridCol w="338308">
                  <a:extLst>
                    <a:ext uri="{9D8B030D-6E8A-4147-A177-3AD203B41FA5}">
                      <a16:colId xmlns:a16="http://schemas.microsoft.com/office/drawing/2014/main" val="2567288076"/>
                    </a:ext>
                  </a:extLst>
                </a:gridCol>
                <a:gridCol w="1030868">
                  <a:extLst>
                    <a:ext uri="{9D8B030D-6E8A-4147-A177-3AD203B41FA5}">
                      <a16:colId xmlns:a16="http://schemas.microsoft.com/office/drawing/2014/main" val="1494435961"/>
                    </a:ext>
                  </a:extLst>
                </a:gridCol>
                <a:gridCol w="3995530">
                  <a:extLst>
                    <a:ext uri="{9D8B030D-6E8A-4147-A177-3AD203B41FA5}">
                      <a16:colId xmlns:a16="http://schemas.microsoft.com/office/drawing/2014/main" val="3560807854"/>
                    </a:ext>
                  </a:extLst>
                </a:gridCol>
                <a:gridCol w="1141806">
                  <a:extLst>
                    <a:ext uri="{9D8B030D-6E8A-4147-A177-3AD203B41FA5}">
                      <a16:colId xmlns:a16="http://schemas.microsoft.com/office/drawing/2014/main" val="1824745664"/>
                    </a:ext>
                  </a:extLst>
                </a:gridCol>
                <a:gridCol w="488499">
                  <a:extLst>
                    <a:ext uri="{9D8B030D-6E8A-4147-A177-3AD203B41FA5}">
                      <a16:colId xmlns:a16="http://schemas.microsoft.com/office/drawing/2014/main" val="570556704"/>
                    </a:ext>
                  </a:extLst>
                </a:gridCol>
                <a:gridCol w="488499">
                  <a:extLst>
                    <a:ext uri="{9D8B030D-6E8A-4147-A177-3AD203B41FA5}">
                      <a16:colId xmlns:a16="http://schemas.microsoft.com/office/drawing/2014/main" val="1925130269"/>
                    </a:ext>
                  </a:extLst>
                </a:gridCol>
                <a:gridCol w="488499">
                  <a:extLst>
                    <a:ext uri="{9D8B030D-6E8A-4147-A177-3AD203B41FA5}">
                      <a16:colId xmlns:a16="http://schemas.microsoft.com/office/drawing/2014/main" val="1349751342"/>
                    </a:ext>
                  </a:extLst>
                </a:gridCol>
                <a:gridCol w="488499">
                  <a:extLst>
                    <a:ext uri="{9D8B030D-6E8A-4147-A177-3AD203B41FA5}">
                      <a16:colId xmlns:a16="http://schemas.microsoft.com/office/drawing/2014/main" val="2627041662"/>
                    </a:ext>
                  </a:extLst>
                </a:gridCol>
                <a:gridCol w="488499">
                  <a:extLst>
                    <a:ext uri="{9D8B030D-6E8A-4147-A177-3AD203B41FA5}">
                      <a16:colId xmlns:a16="http://schemas.microsoft.com/office/drawing/2014/main" val="3837662814"/>
                    </a:ext>
                  </a:extLst>
                </a:gridCol>
                <a:gridCol w="488499">
                  <a:extLst>
                    <a:ext uri="{9D8B030D-6E8A-4147-A177-3AD203B41FA5}">
                      <a16:colId xmlns:a16="http://schemas.microsoft.com/office/drawing/2014/main" val="1275451615"/>
                    </a:ext>
                  </a:extLst>
                </a:gridCol>
                <a:gridCol w="488499">
                  <a:extLst>
                    <a:ext uri="{9D8B030D-6E8A-4147-A177-3AD203B41FA5}">
                      <a16:colId xmlns:a16="http://schemas.microsoft.com/office/drawing/2014/main" val="274790829"/>
                    </a:ext>
                  </a:extLst>
                </a:gridCol>
                <a:gridCol w="488499">
                  <a:extLst>
                    <a:ext uri="{9D8B030D-6E8A-4147-A177-3AD203B41FA5}">
                      <a16:colId xmlns:a16="http://schemas.microsoft.com/office/drawing/2014/main" val="2692075874"/>
                    </a:ext>
                  </a:extLst>
                </a:gridCol>
                <a:gridCol w="488499">
                  <a:extLst>
                    <a:ext uri="{9D8B030D-6E8A-4147-A177-3AD203B41FA5}">
                      <a16:colId xmlns:a16="http://schemas.microsoft.com/office/drawing/2014/main" val="46815550"/>
                    </a:ext>
                  </a:extLst>
                </a:gridCol>
                <a:gridCol w="488499">
                  <a:extLst>
                    <a:ext uri="{9D8B030D-6E8A-4147-A177-3AD203B41FA5}">
                      <a16:colId xmlns:a16="http://schemas.microsoft.com/office/drawing/2014/main" val="1100867153"/>
                    </a:ext>
                  </a:extLst>
                </a:gridCol>
                <a:gridCol w="488499">
                  <a:extLst>
                    <a:ext uri="{9D8B030D-6E8A-4147-A177-3AD203B41FA5}">
                      <a16:colId xmlns:a16="http://schemas.microsoft.com/office/drawing/2014/main" val="2692349815"/>
                    </a:ext>
                  </a:extLst>
                </a:gridCol>
              </a:tblGrid>
              <a:tr h="240589">
                <a:tc rowSpan="2">
                  <a:txBody>
                    <a:bodyPr/>
                    <a:lstStyle/>
                    <a:p>
                      <a:pPr algn="ctr" rtl="0" fontAlgn="ctr"/>
                      <a:r>
                        <a:rPr lang="ru-RU" sz="1000" b="0" u="none" strike="noStrike" dirty="0">
                          <a:solidFill>
                            <a:schemeClr val="bg1"/>
                          </a:solidFill>
                          <a:effectLst/>
                          <a:latin typeface="Arial Narrow" panose="020B0606020202030204" pitchFamily="34" charset="0"/>
                        </a:rPr>
                        <a:t>№</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endParaRPr lang="ru-RU" sz="1000" b="0" u="none" strike="noStrike" dirty="0">
                        <a:solidFill>
                          <a:schemeClr val="bg1"/>
                        </a:solidFill>
                        <a:effectLst/>
                        <a:latin typeface="Arial Narrow" panose="020B0606020202030204" pitchFamily="34" charset="0"/>
                      </a:endParaRPr>
                    </a:p>
                    <a:p>
                      <a:pPr algn="ctr" rtl="0" fontAlgn="ctr"/>
                      <a:r>
                        <a:rPr lang="ru-RU" sz="1000" b="0" u="none" strike="noStrike" dirty="0">
                          <a:solidFill>
                            <a:schemeClr val="bg1"/>
                          </a:solidFill>
                          <a:effectLst/>
                          <a:latin typeface="Arial Narrow" panose="020B0606020202030204" pitchFamily="34" charset="0"/>
                        </a:rPr>
                        <a:t>ҰҚЖ-2017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Атауы</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rowSpan="2">
                  <a:txBody>
                    <a:bodyPr/>
                    <a:lstStyle/>
                    <a:p>
                      <a:pPr algn="ctr" rtl="0" fontAlgn="ctr"/>
                      <a:r>
                        <a:rPr lang="ru-RU" sz="1000" b="0" u="none" strike="noStrike" dirty="0" err="1">
                          <a:solidFill>
                            <a:schemeClr val="bg1"/>
                          </a:solidFill>
                          <a:effectLst/>
                          <a:latin typeface="Arial Narrow" panose="020B0606020202030204" pitchFamily="34" charset="0"/>
                        </a:rPr>
                        <a:t>Барлығы</a:t>
                      </a:r>
                      <a:r>
                        <a:rPr lang="ru-RU" sz="1000" b="0" u="none" strike="noStrike" dirty="0">
                          <a:solidFill>
                            <a:schemeClr val="bg1"/>
                          </a:solidFill>
                          <a:effectLst/>
                          <a:latin typeface="Arial Narrow" panose="020B0606020202030204" pitchFamily="34" charset="0"/>
                        </a:rPr>
                        <a:t> 2025-2035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gridSpan="11">
                  <a:txBody>
                    <a:bodyPr/>
                    <a:lstStyle/>
                    <a:p>
                      <a:pPr algn="ctr" rtl="0" fontAlgn="ctr"/>
                      <a:r>
                        <a:rPr lang="ru-RU" sz="1000" b="0" u="none" strike="noStrike" dirty="0" err="1">
                          <a:solidFill>
                            <a:schemeClr val="bg1"/>
                          </a:solidFill>
                          <a:effectLst/>
                          <a:latin typeface="Arial Narrow" panose="020B0606020202030204" pitchFamily="34" charset="0"/>
                        </a:rPr>
                        <a:t>оның</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ішінде</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жылдар</a:t>
                      </a:r>
                      <a:r>
                        <a:rPr lang="ru-RU" sz="1000" b="0" u="none" strike="noStrike" dirty="0">
                          <a:solidFill>
                            <a:schemeClr val="bg1"/>
                          </a:solidFill>
                          <a:effectLst/>
                          <a:latin typeface="Arial Narrow" panose="020B0606020202030204" pitchFamily="34" charset="0"/>
                        </a:rPr>
                        <a:t> </a:t>
                      </a:r>
                      <a:r>
                        <a:rPr lang="ru-RU" sz="1000" b="0" u="none" strike="noStrike" dirty="0" err="1">
                          <a:solidFill>
                            <a:schemeClr val="bg1"/>
                          </a:solidFill>
                          <a:effectLst/>
                          <a:latin typeface="Arial Narrow" panose="020B0606020202030204" pitchFamily="34" charset="0"/>
                        </a:rPr>
                        <a:t>бойынша</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tc hMerge="1">
                  <a:txBody>
                    <a:bodyPr/>
                    <a:lstStyle/>
                    <a:p>
                      <a:pPr algn="ctr" rtl="0" fontAlgn="ctr"/>
                      <a:endParaRPr lang="ru-RU" sz="1000" b="0" i="0" u="none" strike="noStrike" dirty="0">
                        <a:solidFill>
                          <a:schemeClr val="bg1"/>
                        </a:solidFill>
                        <a:effectLst/>
                        <a:latin typeface="Arial Narrow" panose="020B0606020202030204" pitchFamily="34" charset="0"/>
                      </a:endParaRPr>
                    </a:p>
                  </a:txBody>
                  <a:tcPr marL="6603" marR="6603"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143452"/>
                    </a:solidFill>
                  </a:tcPr>
                </a:tc>
                <a:extLst>
                  <a:ext uri="{0D108BD9-81ED-4DB2-BD59-A6C34878D82A}">
                    <a16:rowId xmlns:a16="http://schemas.microsoft.com/office/drawing/2014/main" val="2517564183"/>
                  </a:ext>
                </a:extLst>
              </a:tr>
              <a:tr h="216529">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8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6350" cap="flat" cmpd="sng" algn="ctr">
                      <a:solidFill>
                        <a:srgbClr val="143452"/>
                      </a:solidFill>
                      <a:prstDash val="solid"/>
                      <a:round/>
                      <a:headEnd type="none" w="med" len="med"/>
                      <a:tailEnd type="none" w="med" len="med"/>
                    </a:lnL>
                    <a:lnR w="6350" cap="flat" cmpd="sng" algn="ctr">
                      <a:solidFill>
                        <a:srgbClr val="143452"/>
                      </a:solidFill>
                      <a:prstDash val="solid"/>
                      <a:round/>
                      <a:headEnd type="none" w="med" len="med"/>
                      <a:tailEnd type="none" w="med" len="med"/>
                    </a:lnR>
                    <a:lnT w="6350" cap="flat" cmpd="sng" algn="ctr">
                      <a:solidFill>
                        <a:srgbClr val="143452"/>
                      </a:solidFill>
                      <a:prstDash val="solid"/>
                      <a:round/>
                      <a:headEnd type="none" w="med" len="med"/>
                      <a:tailEnd type="none" w="med" len="med"/>
                    </a:lnT>
                    <a:lnB w="6350" cap="flat" cmpd="sng" algn="ctr">
                      <a:solidFill>
                        <a:srgbClr val="143452"/>
                      </a:solidFill>
                      <a:prstDash val="solid"/>
                      <a:round/>
                      <a:headEnd type="none" w="med" len="med"/>
                      <a:tailEnd type="none" w="med" len="med"/>
                    </a:lnB>
                    <a:noFill/>
                  </a:tcPr>
                </a:tc>
                <a:tc vMerge="1">
                  <a:txBody>
                    <a:bodyPr/>
                    <a:lstStyle/>
                    <a:p>
                      <a:pPr algn="ctr" rtl="0" fontAlgn="ctr"/>
                      <a:endParaRPr lang="ru-RU" sz="1000" b="0" i="0" u="none" strike="noStrike" dirty="0">
                        <a:solidFill>
                          <a:srgbClr val="143452"/>
                        </a:solidFill>
                        <a:effectLst/>
                        <a:latin typeface="Arial Narrow" panose="020B0606020202030204" pitchFamily="34" charset="0"/>
                      </a:endParaRPr>
                    </a:p>
                  </a:txBody>
                  <a:tcPr marL="6603" marR="6603"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ru-RU" sz="1000" b="0" u="none" strike="noStrike" dirty="0">
                          <a:solidFill>
                            <a:schemeClr val="bg1"/>
                          </a:solidFill>
                          <a:effectLst/>
                          <a:latin typeface="Arial Narrow" panose="020B0606020202030204" pitchFamily="34" charset="0"/>
                        </a:rPr>
                        <a:t>2025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2026</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2027</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2028</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2029</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ru-RU" sz="1000" b="0" u="none" strike="noStrike" dirty="0">
                          <a:solidFill>
                            <a:schemeClr val="bg1"/>
                          </a:solidFill>
                          <a:effectLst/>
                          <a:latin typeface="Arial Narrow" panose="020B0606020202030204" pitchFamily="34" charset="0"/>
                        </a:rPr>
                        <a:t>2030</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2031</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2032</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2033</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2034</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tc>
                  <a:txBody>
                    <a:bodyPr/>
                    <a:lstStyle/>
                    <a:p>
                      <a:pPr algn="ctr" rtl="0" fontAlgn="ctr"/>
                      <a:r>
                        <a:rPr lang="en-US" sz="1000" b="0" u="none" strike="noStrike" dirty="0">
                          <a:solidFill>
                            <a:schemeClr val="bg1"/>
                          </a:solidFill>
                          <a:effectLst/>
                          <a:latin typeface="Arial Narrow" panose="020B0606020202030204" pitchFamily="34" charset="0"/>
                        </a:rPr>
                        <a:t>2035</a:t>
                      </a:r>
                      <a:endParaRPr lang="ru-RU" sz="1000" b="0" i="0" u="none" strike="noStrike" dirty="0">
                        <a:solidFill>
                          <a:schemeClr val="bg1"/>
                        </a:solidFill>
                        <a:effectLst/>
                        <a:latin typeface="Arial Narrow" panose="020B0606020202030204" pitchFamily="34" charset="0"/>
                      </a:endParaRPr>
                    </a:p>
                  </a:txBody>
                  <a:tcPr marL="6603" marR="6603" marT="0" marB="0" anchor="ctr">
                    <a:solidFill>
                      <a:schemeClr val="accent6"/>
                    </a:solidFill>
                  </a:tcPr>
                </a:tc>
                <a:extLst>
                  <a:ext uri="{0D108BD9-81ED-4DB2-BD59-A6C34878D82A}">
                    <a16:rowId xmlns:a16="http://schemas.microsoft.com/office/drawing/2014/main" val="3026406254"/>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76</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7112-0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Тас қалаушылар және тектес қызметтердің жұмысшылары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1 505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117</a:t>
                      </a:r>
                    </a:p>
                  </a:txBody>
                  <a:tcPr marL="9525" marR="9525" marT="0" marB="0" anchor="ctr"/>
                </a:tc>
                <a:extLst>
                  <a:ext uri="{0D108BD9-81ED-4DB2-BD59-A6C34878D82A}">
                    <a16:rowId xmlns:a16="http://schemas.microsoft.com/office/drawing/2014/main" val="4220248122"/>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77</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dirty="0">
                          <a:solidFill>
                            <a:srgbClr val="0A1121"/>
                          </a:solidFill>
                          <a:effectLst/>
                          <a:latin typeface="Arial Narrow" panose="020B0606020202030204" pitchFamily="34" charset="0"/>
                        </a:rPr>
                        <a:t>3122-2</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Компьютерлік</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аппараттық</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қамтамасыз</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ету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техниктер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1 504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135</a:t>
                      </a:r>
                    </a:p>
                  </a:txBody>
                  <a:tcPr marL="9525" marR="9525" marT="0" marB="0" anchor="ctr"/>
                </a:tc>
                <a:extLst>
                  <a:ext uri="{0D108BD9-81ED-4DB2-BD59-A6C34878D82A}">
                    <a16:rowId xmlns:a16="http://schemas.microsoft.com/office/drawing/2014/main" val="2728981022"/>
                  </a:ext>
                </a:extLst>
              </a:tr>
              <a:tr h="207507">
                <a:tc>
                  <a:txBody>
                    <a:bodyPr/>
                    <a:lstStyle/>
                    <a:p>
                      <a:pPr algn="ctr" rtl="0" fontAlgn="ctr"/>
                      <a:r>
                        <a:rPr lang="ru-KZ" sz="1000" b="0" u="none" strike="noStrike">
                          <a:solidFill>
                            <a:srgbClr val="0A1121"/>
                          </a:solidFill>
                          <a:effectLst/>
                          <a:latin typeface="Arial Narrow" panose="020B0606020202030204" pitchFamily="34" charset="0"/>
                        </a:rPr>
                        <a:t>78</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7132-2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Ғимараттарды ішкі әрлеу (интерьер) сырлаушылары және суретшілері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1 481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124</a:t>
                      </a:r>
                    </a:p>
                  </a:txBody>
                  <a:tcPr marL="9525" marR="9525" marT="0" marB="0" anchor="ctr"/>
                </a:tc>
                <a:extLst>
                  <a:ext uri="{0D108BD9-81ED-4DB2-BD59-A6C34878D82A}">
                    <a16:rowId xmlns:a16="http://schemas.microsoft.com/office/drawing/2014/main" val="496541397"/>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79</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7413-9</a:t>
                      </a:r>
                    </a:p>
                  </a:txBody>
                  <a:tcPr marL="9525" marR="9525" marT="0" marB="0" anchor="ctr"/>
                </a:tc>
                <a:tc>
                  <a:txBody>
                    <a:bodyPr/>
                    <a:lstStyle/>
                    <a:p>
                      <a:pPr marL="72000" algn="l" rtl="0" fontAlgn="ctr"/>
                      <a:r>
                        <a:rPr lang="ru-RU" sz="1000" b="0" i="0" u="none" strike="noStrike" cap="none" dirty="0">
                          <a:solidFill>
                            <a:srgbClr val="0A1121"/>
                          </a:solidFill>
                          <a:effectLst/>
                          <a:latin typeface="Arial Narrow" panose="020B0606020202030204" pitchFamily="34" charset="0"/>
                          <a:ea typeface="+mn-ea"/>
                          <a:cs typeface="+mn-cs"/>
                          <a:sym typeface="Arial"/>
                        </a:rPr>
                        <a:t>Электр </a:t>
                      </a:r>
                      <a:r>
                        <a:rPr lang="ru-RU" sz="1000" b="0" i="0" u="none" strike="noStrike" cap="none" dirty="0" err="1">
                          <a:solidFill>
                            <a:srgbClr val="0A1121"/>
                          </a:solidFill>
                          <a:effectLst/>
                          <a:latin typeface="Arial Narrow" panose="020B0606020202030204" pitchFamily="34" charset="0"/>
                          <a:ea typeface="+mn-ea"/>
                          <a:cs typeface="+mn-cs"/>
                          <a:sym typeface="Arial"/>
                        </a:rPr>
                        <a:t>берілістерінің</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жоғары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вольтты</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желілері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жөніндегі</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1 454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124</a:t>
                      </a:r>
                    </a:p>
                  </a:txBody>
                  <a:tcPr marL="9525" marR="9525" marT="0" marB="0" anchor="ctr"/>
                </a:tc>
                <a:extLst>
                  <a:ext uri="{0D108BD9-81ED-4DB2-BD59-A6C34878D82A}">
                    <a16:rowId xmlns:a16="http://schemas.microsoft.com/office/drawing/2014/main" val="4195104307"/>
                  </a:ext>
                </a:extLst>
              </a:tr>
              <a:tr h="207507">
                <a:tc>
                  <a:txBody>
                    <a:bodyPr/>
                    <a:lstStyle/>
                    <a:p>
                      <a:pPr algn="ctr" rtl="0" fontAlgn="ctr"/>
                      <a:r>
                        <a:rPr lang="ru-KZ" sz="1000" b="0" u="none" strike="noStrike">
                          <a:solidFill>
                            <a:srgbClr val="0A1121"/>
                          </a:solidFill>
                          <a:effectLst/>
                          <a:latin typeface="Arial Narrow" panose="020B0606020202030204" pitchFamily="34" charset="0"/>
                        </a:rPr>
                        <a:t>80</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3213-0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Техник-фармацевтер және фамацевтердің көмекшілері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1 406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144</a:t>
                      </a:r>
                    </a:p>
                  </a:txBody>
                  <a:tcPr marL="9525" marR="9525" marT="0" marB="0" anchor="ctr"/>
                </a:tc>
                <a:extLst>
                  <a:ext uri="{0D108BD9-81ED-4DB2-BD59-A6C34878D82A}">
                    <a16:rowId xmlns:a16="http://schemas.microsoft.com/office/drawing/2014/main" val="2161733166"/>
                  </a:ext>
                </a:extLst>
              </a:tr>
              <a:tr h="207507">
                <a:tc>
                  <a:txBody>
                    <a:bodyPr/>
                    <a:lstStyle/>
                    <a:p>
                      <a:pPr algn="ctr" rtl="0" fontAlgn="ctr"/>
                      <a:r>
                        <a:rPr lang="ru-KZ" sz="1000" b="0" u="none" strike="noStrike">
                          <a:solidFill>
                            <a:srgbClr val="0A1121"/>
                          </a:solidFill>
                          <a:effectLst/>
                          <a:latin typeface="Arial Narrow" panose="020B0606020202030204" pitchFamily="34" charset="0"/>
                        </a:rPr>
                        <a:t>81</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7549-9</a:t>
                      </a:r>
                    </a:p>
                  </a:txBody>
                  <a:tcPr marL="9525" marR="9525" marT="0" marB="0" anchor="ctr"/>
                </a:tc>
                <a:tc>
                  <a:txBody>
                    <a:bodyPr/>
                    <a:lstStyle/>
                    <a:p>
                      <a:pPr marL="72000" algn="l" rtl="0" fontAlgn="ctr"/>
                      <a:r>
                        <a:rPr lang="ru-RU" sz="1000" b="0" i="0" u="none" strike="noStrike" cap="none" dirty="0" err="1">
                          <a:solidFill>
                            <a:srgbClr val="0A1121"/>
                          </a:solidFill>
                          <a:effectLst/>
                          <a:latin typeface="Arial Narrow" panose="020B0606020202030204" pitchFamily="34" charset="0"/>
                          <a:ea typeface="+mn-ea"/>
                          <a:cs typeface="+mn-cs"/>
                          <a:sym typeface="Arial"/>
                        </a:rPr>
                        <a:t>Өнеркәсіп</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құрылыс</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көлік</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және</a:t>
                      </a:r>
                      <a:r>
                        <a:rPr lang="ru-RU" sz="1000" b="0" i="0" u="none" strike="noStrike" cap="none" dirty="0">
                          <a:solidFill>
                            <a:srgbClr val="0A1121"/>
                          </a:solidFill>
                          <a:effectLst/>
                          <a:latin typeface="Arial Narrow" panose="020B0606020202030204" pitchFamily="34" charset="0"/>
                          <a:ea typeface="+mn-ea"/>
                          <a:cs typeface="+mn-cs"/>
                          <a:sym typeface="Arial"/>
                        </a:rPr>
                        <a:t> </a:t>
                      </a:r>
                      <a:r>
                        <a:rPr lang="ru-RU" sz="1000" b="0" i="0" u="none" strike="noStrike" cap="none" dirty="0" err="1">
                          <a:solidFill>
                            <a:srgbClr val="0A1121"/>
                          </a:solidFill>
                          <a:effectLst/>
                          <a:latin typeface="Arial Narrow" panose="020B0606020202030204" pitchFamily="34" charset="0"/>
                          <a:ea typeface="+mn-ea"/>
                          <a:cs typeface="+mn-cs"/>
                          <a:sym typeface="Arial"/>
                        </a:rPr>
                        <a:t>басқа</a:t>
                      </a:r>
                      <a:r>
                        <a:rPr lang="ru-RU" sz="1000" b="0" i="0" u="none" strike="noStrike" cap="none" dirty="0">
                          <a:solidFill>
                            <a:srgbClr val="0A1121"/>
                          </a:solidFill>
                          <a:effectLst/>
                          <a:latin typeface="Arial Narrow" panose="020B0606020202030204" pitchFamily="34" charset="0"/>
                          <a:ea typeface="+mn-ea"/>
                          <a:cs typeface="+mn-cs"/>
                          <a:sym typeface="Arial"/>
                        </a:rPr>
                        <a:t> да </a:t>
                      </a:r>
                      <a:r>
                        <a:rPr lang="ru-RU" sz="1000" b="0" i="0" u="none" strike="noStrike" cap="none" dirty="0" err="1">
                          <a:solidFill>
                            <a:srgbClr val="0A1121"/>
                          </a:solidFill>
                          <a:effectLst/>
                          <a:latin typeface="Arial Narrow" panose="020B0606020202030204" pitchFamily="34" charset="0"/>
                          <a:ea typeface="+mn-ea"/>
                          <a:cs typeface="+mn-cs"/>
                          <a:sym typeface="Arial"/>
                        </a:rPr>
                        <a:t>жұмысшылары</a:t>
                      </a:r>
                      <a:endParaRPr lang="ru-RU" sz="1000" b="0" i="0" u="none" strike="noStrike" cap="none" dirty="0">
                        <a:solidFill>
                          <a:srgbClr val="0A1121"/>
                        </a:solidFill>
                        <a:effectLst/>
                        <a:latin typeface="Arial Narrow" panose="020B0606020202030204" pitchFamily="34" charset="0"/>
                        <a:ea typeface="+mn-ea"/>
                        <a:cs typeface="+mn-cs"/>
                        <a:sym typeface="Arial"/>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1 360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extLst>
                  <a:ext uri="{0D108BD9-81ED-4DB2-BD59-A6C34878D82A}">
                    <a16:rowId xmlns:a16="http://schemas.microsoft.com/office/drawing/2014/main" val="1745570149"/>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82</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8219-9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Басқа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құрастырушылар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1 351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146</a:t>
                      </a:r>
                    </a:p>
                  </a:txBody>
                  <a:tcPr marL="9525" marR="9525" marT="0" marB="0" anchor="ctr"/>
                </a:tc>
                <a:extLst>
                  <a:ext uri="{0D108BD9-81ED-4DB2-BD59-A6C34878D82A}">
                    <a16:rowId xmlns:a16="http://schemas.microsoft.com/office/drawing/2014/main" val="4097615506"/>
                  </a:ext>
                </a:extLst>
              </a:tr>
              <a:tr h="207507">
                <a:tc>
                  <a:txBody>
                    <a:bodyPr/>
                    <a:lstStyle/>
                    <a:p>
                      <a:pPr algn="ctr" rtl="0" fontAlgn="ctr"/>
                      <a:r>
                        <a:rPr lang="ru-KZ" sz="1000" b="0" u="none" strike="noStrike">
                          <a:solidFill>
                            <a:srgbClr val="0A1121"/>
                          </a:solidFill>
                          <a:effectLst/>
                          <a:latin typeface="Arial Narrow" panose="020B0606020202030204" pitchFamily="34" charset="0"/>
                        </a:rPr>
                        <a:t>83</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3113-1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Техник-құрылысшылар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1 324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103</a:t>
                      </a:r>
                    </a:p>
                  </a:txBody>
                  <a:tcPr marL="9525" marR="9525" marT="0" marB="0" anchor="ctr"/>
                </a:tc>
                <a:extLst>
                  <a:ext uri="{0D108BD9-81ED-4DB2-BD59-A6C34878D82A}">
                    <a16:rowId xmlns:a16="http://schemas.microsoft.com/office/drawing/2014/main" val="2737083061"/>
                  </a:ext>
                </a:extLst>
              </a:tr>
              <a:tr h="207507">
                <a:tc>
                  <a:txBody>
                    <a:bodyPr/>
                    <a:lstStyle/>
                    <a:p>
                      <a:pPr algn="ctr" rtl="0" fontAlgn="ctr"/>
                      <a:r>
                        <a:rPr lang="ru-KZ" sz="1000" b="0" u="none" strike="noStrike">
                          <a:solidFill>
                            <a:srgbClr val="0A1121"/>
                          </a:solidFill>
                          <a:effectLst/>
                          <a:latin typeface="Arial Narrow" panose="020B0606020202030204" pitchFamily="34" charset="0"/>
                        </a:rPr>
                        <a:t>84</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8114-1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Руданы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өңдеу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байыту</a:t>
                      </a:r>
                      <a:r>
                        <a:rPr lang="ru-RU" sz="1000" b="0" i="0" u="none" strike="noStrike" dirty="0">
                          <a:solidFill>
                            <a:srgbClr val="0A1121"/>
                          </a:solidFill>
                          <a:effectLst/>
                          <a:latin typeface="Arial Narrow" panose="020B0606020202030204" pitchFamily="34" charset="0"/>
                        </a:rPr>
                        <a:t> </a:t>
                      </a:r>
                      <a:r>
                        <a:rPr lang="ru-RU" sz="1000" b="0" i="0" u="none" strike="noStrike">
                          <a:solidFill>
                            <a:srgbClr val="0A1121"/>
                          </a:solidFill>
                          <a:effectLst/>
                          <a:latin typeface="Arial Narrow" panose="020B0606020202030204" pitchFamily="34" charset="0"/>
                        </a:rPr>
                        <a:t>операторлары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1 319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163</a:t>
                      </a:r>
                    </a:p>
                  </a:txBody>
                  <a:tcPr marL="9525" marR="9525" marT="0" marB="0" anchor="ctr"/>
                </a:tc>
                <a:extLst>
                  <a:ext uri="{0D108BD9-81ED-4DB2-BD59-A6C34878D82A}">
                    <a16:rowId xmlns:a16="http://schemas.microsoft.com/office/drawing/2014/main" val="1465641651"/>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85</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3154-0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Авиация диспетчері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1 283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153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115</a:t>
                      </a:r>
                    </a:p>
                  </a:txBody>
                  <a:tcPr marL="9525" marR="9525" marT="0" marB="0" anchor="ctr"/>
                </a:tc>
                <a:extLst>
                  <a:ext uri="{0D108BD9-81ED-4DB2-BD59-A6C34878D82A}">
                    <a16:rowId xmlns:a16="http://schemas.microsoft.com/office/drawing/2014/main" val="2390657696"/>
                  </a:ext>
                </a:extLst>
              </a:tr>
              <a:tr h="207507">
                <a:tc>
                  <a:txBody>
                    <a:bodyPr/>
                    <a:lstStyle/>
                    <a:p>
                      <a:pPr algn="ctr" rtl="0" fontAlgn="ctr"/>
                      <a:r>
                        <a:rPr lang="ru-KZ" sz="1000" b="0" u="none" strike="noStrike">
                          <a:solidFill>
                            <a:srgbClr val="0A1121"/>
                          </a:solidFill>
                          <a:effectLst/>
                          <a:latin typeface="Arial Narrow" panose="020B0606020202030204" pitchFamily="34" charset="0"/>
                        </a:rPr>
                        <a:t>86</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3114-1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Қоршаған ортаны қорғау жөніндегі техниктер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1 270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206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116</a:t>
                      </a:r>
                    </a:p>
                  </a:txBody>
                  <a:tcPr marL="9525" marR="9525" marT="0" marB="0" anchor="ctr"/>
                </a:tc>
                <a:extLst>
                  <a:ext uri="{0D108BD9-81ED-4DB2-BD59-A6C34878D82A}">
                    <a16:rowId xmlns:a16="http://schemas.microsoft.com/office/drawing/2014/main" val="1781471339"/>
                  </a:ext>
                </a:extLst>
              </a:tr>
              <a:tr h="207507">
                <a:tc>
                  <a:txBody>
                    <a:bodyPr/>
                    <a:lstStyle/>
                    <a:p>
                      <a:pPr algn="ctr" rtl="0" fontAlgn="ctr"/>
                      <a:r>
                        <a:rPr lang="ru-KZ" sz="1000" b="0" u="none" strike="noStrike">
                          <a:solidFill>
                            <a:srgbClr val="0A1121"/>
                          </a:solidFill>
                          <a:effectLst/>
                          <a:latin typeface="Arial Narrow" panose="020B0606020202030204" pitchFamily="34" charset="0"/>
                        </a:rPr>
                        <a:t>87</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6210-1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Орман өсірушілер және тектес қызметтердің жұмысшылары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1 263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101</a:t>
                      </a:r>
                    </a:p>
                  </a:txBody>
                  <a:tcPr marL="9525" marR="9525" marT="0" marB="0" anchor="ctr"/>
                </a:tc>
                <a:extLst>
                  <a:ext uri="{0D108BD9-81ED-4DB2-BD59-A6C34878D82A}">
                    <a16:rowId xmlns:a16="http://schemas.microsoft.com/office/drawing/2014/main" val="4251926215"/>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88</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8211-3</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Автомобильдерді және жеке бөлшектерді құрастырушылар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1 208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129</a:t>
                      </a:r>
                    </a:p>
                  </a:txBody>
                  <a:tcPr marL="9525" marR="9525" marT="0" marB="0" anchor="ctr"/>
                </a:tc>
                <a:extLst>
                  <a:ext uri="{0D108BD9-81ED-4DB2-BD59-A6C34878D82A}">
                    <a16:rowId xmlns:a16="http://schemas.microsoft.com/office/drawing/2014/main" val="3433509531"/>
                  </a:ext>
                </a:extLst>
              </a:tr>
              <a:tr h="207507">
                <a:tc>
                  <a:txBody>
                    <a:bodyPr/>
                    <a:lstStyle/>
                    <a:p>
                      <a:pPr algn="ctr" rtl="0" fontAlgn="ctr"/>
                      <a:r>
                        <a:rPr lang="ru-KZ" sz="1000" b="0" u="none" strike="noStrike">
                          <a:solidFill>
                            <a:srgbClr val="0A1121"/>
                          </a:solidFill>
                          <a:effectLst/>
                          <a:latin typeface="Arial Narrow" panose="020B0606020202030204" pitchFamily="34" charset="0"/>
                        </a:rPr>
                        <a:t>89</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7115-2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Столярлар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1 185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117</a:t>
                      </a:r>
                    </a:p>
                  </a:txBody>
                  <a:tcPr marL="9525" marR="9525" marT="0" marB="0" anchor="ctr"/>
                </a:tc>
                <a:extLst>
                  <a:ext uri="{0D108BD9-81ED-4DB2-BD59-A6C34878D82A}">
                    <a16:rowId xmlns:a16="http://schemas.microsoft.com/office/drawing/2014/main" val="1108121153"/>
                  </a:ext>
                </a:extLst>
              </a:tr>
              <a:tr h="207507">
                <a:tc>
                  <a:txBody>
                    <a:bodyPr/>
                    <a:lstStyle/>
                    <a:p>
                      <a:pPr algn="ctr" rtl="0" fontAlgn="ctr"/>
                      <a:r>
                        <a:rPr lang="ru-KZ" sz="1000" b="0" u="none" strike="noStrike">
                          <a:solidFill>
                            <a:srgbClr val="0A1121"/>
                          </a:solidFill>
                          <a:effectLst/>
                          <a:latin typeface="Arial Narrow" panose="020B0606020202030204" pitchFamily="34" charset="0"/>
                        </a:rPr>
                        <a:t>90</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3251-0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Тіс дәрігерлері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1 178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113</a:t>
                      </a:r>
                    </a:p>
                  </a:txBody>
                  <a:tcPr marL="9525" marR="9525" marT="0" marB="0" anchor="ctr"/>
                </a:tc>
                <a:extLst>
                  <a:ext uri="{0D108BD9-81ED-4DB2-BD59-A6C34878D82A}">
                    <a16:rowId xmlns:a16="http://schemas.microsoft.com/office/drawing/2014/main" val="3859109263"/>
                  </a:ext>
                </a:extLst>
              </a:tr>
              <a:tr h="207507">
                <a:tc>
                  <a:txBody>
                    <a:bodyPr/>
                    <a:lstStyle/>
                    <a:p>
                      <a:pPr algn="ctr" rtl="0" fontAlgn="ctr"/>
                      <a:r>
                        <a:rPr lang="ru-KZ" sz="1000" b="0" u="none" strike="noStrike">
                          <a:solidFill>
                            <a:srgbClr val="0A1121"/>
                          </a:solidFill>
                          <a:effectLst/>
                          <a:latin typeface="Arial Narrow" panose="020B0606020202030204" pitchFamily="34" charset="0"/>
                        </a:rPr>
                        <a:t>91</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7123-0</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Сылақшылар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1 166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104</a:t>
                      </a:r>
                    </a:p>
                  </a:txBody>
                  <a:tcPr marL="9525" marR="9525" marT="0" marB="0" anchor="ctr"/>
                </a:tc>
                <a:extLst>
                  <a:ext uri="{0D108BD9-81ED-4DB2-BD59-A6C34878D82A}">
                    <a16:rowId xmlns:a16="http://schemas.microsoft.com/office/drawing/2014/main" val="614668957"/>
                  </a:ext>
                </a:extLst>
              </a:tr>
              <a:tr h="207507">
                <a:tc>
                  <a:txBody>
                    <a:bodyPr/>
                    <a:lstStyle/>
                    <a:p>
                      <a:pPr algn="ctr" rtl="0" fontAlgn="ctr"/>
                      <a:r>
                        <a:rPr lang="ru-KZ" sz="1000" b="0" u="none" strike="noStrike">
                          <a:solidFill>
                            <a:srgbClr val="0A1121"/>
                          </a:solidFill>
                          <a:effectLst/>
                          <a:latin typeface="Arial Narrow" panose="020B0606020202030204" pitchFamily="34" charset="0"/>
                        </a:rPr>
                        <a:t>92</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7124-1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Жылу оқшаулағышын төсеуші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1 129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134</a:t>
                      </a:r>
                    </a:p>
                  </a:txBody>
                  <a:tcPr marL="9525" marR="9525" marT="0" marB="0" anchor="ctr"/>
                </a:tc>
                <a:extLst>
                  <a:ext uri="{0D108BD9-81ED-4DB2-BD59-A6C34878D82A}">
                    <a16:rowId xmlns:a16="http://schemas.microsoft.com/office/drawing/2014/main" val="3006779909"/>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93</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8121-9</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Металды</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балқыту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құю</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прокат </a:t>
                      </a:r>
                      <a:r>
                        <a:rPr lang="ru-RU" sz="1000" b="0" i="0" u="none" strike="noStrike" dirty="0" err="1">
                          <a:solidFill>
                            <a:srgbClr val="0A1121"/>
                          </a:solidFill>
                          <a:effectLst/>
                          <a:latin typeface="Arial Narrow" panose="020B0606020202030204" pitchFamily="34" charset="0"/>
                        </a:rPr>
                        <a:t>станының</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операторлары</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1 127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149</a:t>
                      </a:r>
                    </a:p>
                  </a:txBody>
                  <a:tcPr marL="9525" marR="9525" marT="0" marB="0" anchor="ctr"/>
                </a:tc>
                <a:extLst>
                  <a:ext uri="{0D108BD9-81ED-4DB2-BD59-A6C34878D82A}">
                    <a16:rowId xmlns:a16="http://schemas.microsoft.com/office/drawing/2014/main" val="967742410"/>
                  </a:ext>
                </a:extLst>
              </a:tr>
              <a:tr h="207507">
                <a:tc>
                  <a:txBody>
                    <a:bodyPr/>
                    <a:lstStyle/>
                    <a:p>
                      <a:pPr algn="ctr" rtl="0" fontAlgn="ctr"/>
                      <a:r>
                        <a:rPr lang="ru-KZ" sz="1000" b="0" u="none" strike="noStrike">
                          <a:solidFill>
                            <a:srgbClr val="0A1121"/>
                          </a:solidFill>
                          <a:effectLst/>
                          <a:latin typeface="Arial Narrow" panose="020B0606020202030204" pitchFamily="34" charset="0"/>
                        </a:rPr>
                        <a:t>94</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8350-2</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Палуба командасының мүшелері</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1 102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115</a:t>
                      </a:r>
                    </a:p>
                  </a:txBody>
                  <a:tcPr marL="9525" marR="9525" marT="0" marB="0" anchor="ctr"/>
                </a:tc>
                <a:extLst>
                  <a:ext uri="{0D108BD9-81ED-4DB2-BD59-A6C34878D82A}">
                    <a16:rowId xmlns:a16="http://schemas.microsoft.com/office/drawing/2014/main" val="3145376209"/>
                  </a:ext>
                </a:extLst>
              </a:tr>
              <a:tr h="207507">
                <a:tc>
                  <a:txBody>
                    <a:bodyPr/>
                    <a:lstStyle/>
                    <a:p>
                      <a:pPr algn="ctr" rtl="0" fontAlgn="ctr"/>
                      <a:r>
                        <a:rPr lang="ru-KZ" sz="1000" b="0" u="none" strike="noStrike">
                          <a:solidFill>
                            <a:srgbClr val="0A1121"/>
                          </a:solidFill>
                          <a:effectLst/>
                          <a:latin typeface="Arial Narrow" panose="020B0606020202030204" pitchFamily="34" charset="0"/>
                        </a:rPr>
                        <a:t>95</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7313-1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Қыш мамандары</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1 093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68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116</a:t>
                      </a:r>
                    </a:p>
                  </a:txBody>
                  <a:tcPr marL="9525" marR="9525" marT="0" marB="0" anchor="ctr"/>
                </a:tc>
                <a:extLst>
                  <a:ext uri="{0D108BD9-81ED-4DB2-BD59-A6C34878D82A}">
                    <a16:rowId xmlns:a16="http://schemas.microsoft.com/office/drawing/2014/main" val="3063250630"/>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96</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dirty="0">
                          <a:solidFill>
                            <a:srgbClr val="0A1121"/>
                          </a:solidFill>
                          <a:effectLst/>
                          <a:latin typeface="Arial Narrow" panose="020B0606020202030204" pitchFamily="34" charset="0"/>
                        </a:rPr>
                        <a:t>8121-1</a:t>
                      </a:r>
                    </a:p>
                  </a:txBody>
                  <a:tcPr marL="9525" marR="9525" marT="0" marB="0" anchor="ctr"/>
                </a:tc>
                <a:tc>
                  <a:txBody>
                    <a:bodyPr/>
                    <a:lstStyle/>
                    <a:p>
                      <a:pPr marL="72000" algn="l" rtl="0" fontAlgn="ctr"/>
                      <a:r>
                        <a:rPr lang="ru-RU" sz="1000" b="0" i="0" u="none" strike="noStrike" dirty="0">
                          <a:solidFill>
                            <a:srgbClr val="000000"/>
                          </a:solidFill>
                          <a:effectLst/>
                          <a:latin typeface="Arial Narrow" panose="020B0606020202030204" pitchFamily="34" charset="0"/>
                        </a:rPr>
                        <a:t>Руда </a:t>
                      </a:r>
                      <a:r>
                        <a:rPr lang="ru-RU" sz="1000" b="0" i="0" u="none" strike="noStrike" dirty="0" err="1">
                          <a:solidFill>
                            <a:srgbClr val="000000"/>
                          </a:solidFill>
                          <a:effectLst/>
                          <a:latin typeface="Arial Narrow" panose="020B0606020202030204" pitchFamily="34" charset="0"/>
                        </a:rPr>
                        <a:t>күйдіру</a:t>
                      </a:r>
                      <a:r>
                        <a:rPr lang="ru-RU" sz="1000" b="0" i="0" u="none" strike="noStrike" dirty="0">
                          <a:solidFill>
                            <a:srgbClr val="000000"/>
                          </a:solidFill>
                          <a:effectLst/>
                          <a:latin typeface="Arial Narrow" panose="020B0606020202030204" pitchFamily="34" charset="0"/>
                        </a:rPr>
                        <a:t> </a:t>
                      </a:r>
                      <a:r>
                        <a:rPr lang="ru-RU" sz="1000" b="0" i="0" u="none" strike="noStrike" dirty="0" err="1">
                          <a:solidFill>
                            <a:srgbClr val="000000"/>
                          </a:solidFill>
                          <a:effectLst/>
                          <a:latin typeface="Arial Narrow" panose="020B0606020202030204" pitchFamily="34" charset="0"/>
                        </a:rPr>
                        <a:t>және</a:t>
                      </a:r>
                      <a:r>
                        <a:rPr lang="ru-RU" sz="1000" b="0" i="0" u="none" strike="noStrike" dirty="0">
                          <a:solidFill>
                            <a:srgbClr val="000000"/>
                          </a:solidFill>
                          <a:effectLst/>
                          <a:latin typeface="Arial Narrow" panose="020B0606020202030204" pitchFamily="34" charset="0"/>
                        </a:rPr>
                        <a:t> металл </a:t>
                      </a:r>
                      <a:r>
                        <a:rPr lang="ru-RU" sz="1000" b="0" i="0" u="none" strike="noStrike" dirty="0" err="1">
                          <a:solidFill>
                            <a:srgbClr val="000000"/>
                          </a:solidFill>
                          <a:effectLst/>
                          <a:latin typeface="Arial Narrow" panose="020B0606020202030204" pitchFamily="34" charset="0"/>
                        </a:rPr>
                        <a:t>күйдіру</a:t>
                      </a:r>
                      <a:r>
                        <a:rPr lang="ru-RU" sz="1000" b="0" i="0" u="none" strike="noStrike" dirty="0">
                          <a:solidFill>
                            <a:srgbClr val="000000"/>
                          </a:solidFill>
                          <a:effectLst/>
                          <a:latin typeface="Arial Narrow" panose="020B0606020202030204" pitchFamily="34" charset="0"/>
                        </a:rPr>
                        <a:t> </a:t>
                      </a:r>
                      <a:r>
                        <a:rPr lang="ru-RU" sz="1000" b="0" i="0" u="none" strike="noStrike" dirty="0" err="1">
                          <a:solidFill>
                            <a:srgbClr val="000000"/>
                          </a:solidFill>
                          <a:effectLst/>
                          <a:latin typeface="Arial Narrow" panose="020B0606020202030204" pitchFamily="34" charset="0"/>
                        </a:rPr>
                        <a:t>пештерінің</a:t>
                      </a:r>
                      <a:r>
                        <a:rPr lang="ru-RU" sz="1000" b="0" i="0" u="none" strike="noStrike" dirty="0">
                          <a:solidFill>
                            <a:srgbClr val="000000"/>
                          </a:solidFill>
                          <a:effectLst/>
                          <a:latin typeface="Arial Narrow" panose="020B0606020202030204" pitchFamily="34" charset="0"/>
                        </a:rPr>
                        <a:t> </a:t>
                      </a:r>
                      <a:r>
                        <a:rPr lang="ru-RU" sz="1000" b="0" i="0" u="none" strike="noStrike" dirty="0" err="1">
                          <a:solidFill>
                            <a:srgbClr val="000000"/>
                          </a:solidFill>
                          <a:effectLst/>
                          <a:latin typeface="Arial Narrow" panose="020B0606020202030204" pitchFamily="34" charset="0"/>
                        </a:rPr>
                        <a:t>операторлары</a:t>
                      </a:r>
                      <a:endParaRPr lang="ru-RU" sz="1000" b="0" i="0" u="none" strike="noStrike" dirty="0">
                        <a:solidFill>
                          <a:srgbClr val="000000"/>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1 070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148</a:t>
                      </a:r>
                    </a:p>
                  </a:txBody>
                  <a:tcPr marL="9525" marR="9525" marT="0" marB="0" anchor="ctr"/>
                </a:tc>
                <a:extLst>
                  <a:ext uri="{0D108BD9-81ED-4DB2-BD59-A6C34878D82A}">
                    <a16:rowId xmlns:a16="http://schemas.microsoft.com/office/drawing/2014/main" val="1295061941"/>
                  </a:ext>
                </a:extLst>
              </a:tr>
              <a:tr h="207507">
                <a:tc>
                  <a:txBody>
                    <a:bodyPr/>
                    <a:lstStyle/>
                    <a:p>
                      <a:pPr algn="ctr" rtl="0" fontAlgn="ctr"/>
                      <a:r>
                        <a:rPr lang="ru-KZ" sz="1000" b="0" u="none" strike="noStrike">
                          <a:solidFill>
                            <a:srgbClr val="0A1121"/>
                          </a:solidFill>
                          <a:effectLst/>
                          <a:latin typeface="Arial Narrow" panose="020B0606020202030204" pitchFamily="34" charset="0"/>
                        </a:rPr>
                        <a:t>97</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7111-1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Арматурашылар</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1 062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86</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106</a:t>
                      </a:r>
                    </a:p>
                  </a:txBody>
                  <a:tcPr marL="9525" marR="9525" marT="0" marB="0" anchor="ctr"/>
                </a:tc>
                <a:extLst>
                  <a:ext uri="{0D108BD9-81ED-4DB2-BD59-A6C34878D82A}">
                    <a16:rowId xmlns:a16="http://schemas.microsoft.com/office/drawing/2014/main" val="750895560"/>
                  </a:ext>
                </a:extLst>
              </a:tr>
              <a:tr h="207507">
                <a:tc>
                  <a:txBody>
                    <a:bodyPr/>
                    <a:lstStyle/>
                    <a:p>
                      <a:pPr algn="ctr" rtl="0" fontAlgn="ctr"/>
                      <a:r>
                        <a:rPr lang="ru-KZ" sz="1000" b="0" u="none" strike="noStrike">
                          <a:solidFill>
                            <a:srgbClr val="0A1121"/>
                          </a:solidFill>
                          <a:effectLst/>
                          <a:latin typeface="Arial Narrow" panose="020B0606020202030204" pitchFamily="34" charset="0"/>
                        </a:rPr>
                        <a:t>98</a:t>
                      </a:r>
                      <a:endParaRPr lang="ru-KZ" sz="1000" b="0" i="0" u="none" strike="noStrike">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dirty="0">
                          <a:solidFill>
                            <a:srgbClr val="0A1121"/>
                          </a:solidFill>
                          <a:effectLst/>
                          <a:latin typeface="Arial Narrow" panose="020B0606020202030204" pitchFamily="34" charset="0"/>
                        </a:rPr>
                        <a:t>7422-2</a:t>
                      </a:r>
                    </a:p>
                  </a:txBody>
                  <a:tcPr marL="9525" marR="9525" marT="0" marB="0" anchor="ctr"/>
                </a:tc>
                <a:tc>
                  <a:txBody>
                    <a:bodyPr/>
                    <a:lstStyle/>
                    <a:p>
                      <a:pPr marL="72000" algn="l" rtl="0" fontAlgn="ctr"/>
                      <a:r>
                        <a:rPr lang="ru-RU" sz="1000" b="0" i="0" u="none" strike="noStrike" dirty="0">
                          <a:solidFill>
                            <a:srgbClr val="0A1121"/>
                          </a:solidFill>
                          <a:effectLst/>
                          <a:latin typeface="Arial Narrow" panose="020B0606020202030204" pitchFamily="34" charset="0"/>
                        </a:rPr>
                        <a:t>Телекоммуникация </a:t>
                      </a:r>
                      <a:r>
                        <a:rPr lang="ru-RU" sz="1000" b="0" i="0" u="none" strike="noStrike" dirty="0" err="1">
                          <a:solidFill>
                            <a:srgbClr val="0A1121"/>
                          </a:solidFill>
                          <a:effectLst/>
                          <a:latin typeface="Arial Narrow" panose="020B0606020202030204" pitchFamily="34" charset="0"/>
                        </a:rPr>
                        <a:t>пайдалану</a:t>
                      </a:r>
                      <a:r>
                        <a:rPr lang="ru-RU" sz="1000" b="0" i="0" u="none" strike="noStrike" dirty="0">
                          <a:solidFill>
                            <a:srgbClr val="0A1121"/>
                          </a:solidFill>
                          <a:effectLst/>
                          <a:latin typeface="Arial Narrow" panose="020B0606020202030204" pitchFamily="34" charset="0"/>
                        </a:rPr>
                        <a:t> ж/е </a:t>
                      </a:r>
                      <a:r>
                        <a:rPr lang="ru-RU" sz="1000" b="0" i="0" u="none" strike="noStrike" dirty="0" err="1">
                          <a:solidFill>
                            <a:srgbClr val="0A1121"/>
                          </a:solidFill>
                          <a:effectLst/>
                          <a:latin typeface="Arial Narrow" panose="020B0606020202030204" pitchFamily="34" charset="0"/>
                        </a:rPr>
                        <a:t>жөндеу</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жөніндегі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электр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монтерлары</a:t>
                      </a:r>
                      <a:r>
                        <a:rPr lang="ru-RU" sz="1000" b="0" i="0" u="none" strike="noStrike" dirty="0">
                          <a:solidFill>
                            <a:srgbClr val="0A1121"/>
                          </a:solidFill>
                          <a:effectLst/>
                          <a:latin typeface="Arial Narrow" panose="020B0606020202030204" pitchFamily="34" charset="0"/>
                        </a:rPr>
                        <a:t> (АКТ)</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1 060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125</a:t>
                      </a:r>
                    </a:p>
                  </a:txBody>
                  <a:tcPr marL="9525" marR="9525" marT="0" marB="0" anchor="ctr"/>
                </a:tc>
                <a:extLst>
                  <a:ext uri="{0D108BD9-81ED-4DB2-BD59-A6C34878D82A}">
                    <a16:rowId xmlns:a16="http://schemas.microsoft.com/office/drawing/2014/main" val="761244194"/>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99</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7213-1</a:t>
                      </a:r>
                    </a:p>
                  </a:txBody>
                  <a:tcPr marL="9525" marR="9525" marT="0" marB="0" anchor="ctr"/>
                </a:tc>
                <a:tc>
                  <a:txBody>
                    <a:bodyPr/>
                    <a:lstStyle/>
                    <a:p>
                      <a:pPr marL="72000" algn="l" rtl="0" fontAlgn="ctr"/>
                      <a:r>
                        <a:rPr lang="ru-RU" sz="1000" b="0" i="0" u="none" strike="noStrike">
                          <a:solidFill>
                            <a:srgbClr val="0A1121"/>
                          </a:solidFill>
                          <a:effectLst/>
                          <a:latin typeface="Arial Narrow" panose="020B0606020202030204" pitchFamily="34" charset="0"/>
                        </a:rPr>
                        <a:t>Вальцшылар (жалпы бейін)</a:t>
                      </a: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1 057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112</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94</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103</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100</a:t>
                      </a:r>
                    </a:p>
                  </a:txBody>
                  <a:tcPr marL="9525" marR="9525" marT="0" marB="0" anchor="ctr"/>
                </a:tc>
                <a:extLst>
                  <a:ext uri="{0D108BD9-81ED-4DB2-BD59-A6C34878D82A}">
                    <a16:rowId xmlns:a16="http://schemas.microsoft.com/office/drawing/2014/main" val="1996304957"/>
                  </a:ext>
                </a:extLst>
              </a:tr>
              <a:tr h="207507">
                <a:tc>
                  <a:txBody>
                    <a:bodyPr/>
                    <a:lstStyle/>
                    <a:p>
                      <a:pPr algn="ctr" rtl="0" fontAlgn="ctr"/>
                      <a:r>
                        <a:rPr lang="ru-KZ" sz="1000" b="0" u="none" strike="noStrike" dirty="0">
                          <a:solidFill>
                            <a:srgbClr val="0A1121"/>
                          </a:solidFill>
                          <a:effectLst/>
                          <a:latin typeface="Arial Narrow" panose="020B0606020202030204" pitchFamily="34" charset="0"/>
                        </a:rPr>
                        <a:t>100</a:t>
                      </a:r>
                      <a:endParaRPr lang="ru-KZ"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0" i="0" u="none" strike="noStrike">
                          <a:solidFill>
                            <a:srgbClr val="0A1121"/>
                          </a:solidFill>
                          <a:effectLst/>
                          <a:latin typeface="Arial Narrow" panose="020B0606020202030204" pitchFamily="34" charset="0"/>
                        </a:rPr>
                        <a:t>7316-1</a:t>
                      </a:r>
                    </a:p>
                  </a:txBody>
                  <a:tcPr marL="9525" marR="9525" marT="0" marB="0" anchor="ctr"/>
                </a:tc>
                <a:tc>
                  <a:txBody>
                    <a:bodyPr/>
                    <a:lstStyle/>
                    <a:p>
                      <a:pPr marL="72000" algn="l" rtl="0" fontAlgn="ctr"/>
                      <a:r>
                        <a:rPr lang="ru-RU" sz="1000" b="0" i="0" u="none" strike="noStrike" dirty="0" err="1">
                          <a:solidFill>
                            <a:srgbClr val="0A1121"/>
                          </a:solidFill>
                          <a:effectLst/>
                          <a:latin typeface="Arial Narrow" panose="020B0606020202030204" pitchFamily="34" charset="0"/>
                        </a:rPr>
                        <a:t>Кілемдерді</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жасаушылар</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және</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қалпына</a:t>
                      </a:r>
                      <a:r>
                        <a:rPr lang="ru-RU" sz="1000" b="0" i="0" u="none" strike="noStrike" dirty="0">
                          <a:solidFill>
                            <a:srgbClr val="0A1121"/>
                          </a:solidFill>
                          <a:effectLst/>
                          <a:latin typeface="Arial Narrow" panose="020B0606020202030204" pitchFamily="34" charset="0"/>
                        </a:rPr>
                        <a:t> </a:t>
                      </a:r>
                      <a:r>
                        <a:rPr lang="ru-RU" sz="1000" b="0" i="0" u="none" strike="noStrike" dirty="0" err="1">
                          <a:solidFill>
                            <a:srgbClr val="0A1121"/>
                          </a:solidFill>
                          <a:effectLst/>
                          <a:latin typeface="Arial Narrow" panose="020B0606020202030204" pitchFamily="34" charset="0"/>
                        </a:rPr>
                        <a:t>келтірушілер</a:t>
                      </a:r>
                      <a:endParaRPr lang="ru-RU" sz="1000" b="0" i="0" u="none" strike="noStrike" dirty="0">
                        <a:solidFill>
                          <a:srgbClr val="0A1121"/>
                        </a:solidFill>
                        <a:effectLst/>
                        <a:latin typeface="Arial Narrow" panose="020B0606020202030204" pitchFamily="34" charset="0"/>
                      </a:endParaRPr>
                    </a:p>
                  </a:txBody>
                  <a:tcPr marL="9525" marR="9525" marT="9525" marB="0" anchor="ctr"/>
                </a:tc>
                <a:tc>
                  <a:txBody>
                    <a:bodyPr/>
                    <a:lstStyle/>
                    <a:p>
                      <a:pPr algn="ctr" rtl="0" fontAlgn="ctr"/>
                      <a:r>
                        <a:rPr lang="ru-KZ" sz="1000" b="1" i="0" u="none" strike="noStrike">
                          <a:solidFill>
                            <a:srgbClr val="0A1121"/>
                          </a:solidFill>
                          <a:effectLst/>
                          <a:latin typeface="Arial Narrow" panose="020B0606020202030204" pitchFamily="34" charset="0"/>
                        </a:rPr>
                        <a:t>1 018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80</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101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71</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79</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77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87</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115</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98</a:t>
                      </a:r>
                    </a:p>
                  </a:txBody>
                  <a:tcPr marL="9525" marR="9525" marT="0" marB="0" anchor="ctr"/>
                </a:tc>
                <a:tc>
                  <a:txBody>
                    <a:bodyPr/>
                    <a:lstStyle/>
                    <a:p>
                      <a:pPr algn="ctr" rtl="0" fontAlgn="ctr"/>
                      <a:r>
                        <a:rPr lang="ru-KZ" sz="1000" b="0" i="0" u="none" strike="noStrike">
                          <a:solidFill>
                            <a:srgbClr val="0A1121"/>
                          </a:solidFill>
                          <a:effectLst/>
                          <a:latin typeface="Arial Narrow" panose="020B0606020202030204" pitchFamily="34" charset="0"/>
                        </a:rPr>
                        <a:t>99</a:t>
                      </a:r>
                    </a:p>
                  </a:txBody>
                  <a:tcPr marL="9525" marR="9525" marT="0" marB="0" anchor="ctr"/>
                </a:tc>
                <a:tc>
                  <a:txBody>
                    <a:bodyPr/>
                    <a:lstStyle/>
                    <a:p>
                      <a:pPr algn="ctr" rtl="0" fontAlgn="ctr"/>
                      <a:r>
                        <a:rPr lang="ru-KZ" sz="1000" b="0" i="0" u="none" strike="noStrike" dirty="0">
                          <a:solidFill>
                            <a:srgbClr val="0A1121"/>
                          </a:solidFill>
                          <a:effectLst/>
                          <a:latin typeface="Arial Narrow" panose="020B0606020202030204" pitchFamily="34" charset="0"/>
                        </a:rPr>
                        <a:t>116</a:t>
                      </a:r>
                    </a:p>
                  </a:txBody>
                  <a:tcPr marL="9525" marR="9525" marT="0" marB="0" anchor="ctr"/>
                </a:tc>
                <a:extLst>
                  <a:ext uri="{0D108BD9-81ED-4DB2-BD59-A6C34878D82A}">
                    <a16:rowId xmlns:a16="http://schemas.microsoft.com/office/drawing/2014/main" val="3085205914"/>
                  </a:ext>
                </a:extLst>
              </a:tr>
            </a:tbl>
          </a:graphicData>
        </a:graphic>
      </p:graphicFrame>
    </p:spTree>
    <p:extLst>
      <p:ext uri="{BB962C8B-B14F-4D97-AF65-F5344CB8AC3E}">
        <p14:creationId xmlns:p14="http://schemas.microsoft.com/office/powerpoint/2010/main" val="77503567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AB6D52-D72D-6831-E862-9F00B5EF7A80}"/>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D655AE43-C693-A70E-6BC7-45EAFEF7C7DC}"/>
              </a:ext>
            </a:extLst>
          </p:cNvPr>
          <p:cNvSpPr>
            <a:spLocks noGrp="1"/>
          </p:cNvSpPr>
          <p:nvPr>
            <p:ph type="title"/>
          </p:nvPr>
        </p:nvSpPr>
        <p:spPr/>
        <p:txBody>
          <a:bodyPr/>
          <a:lstStyle/>
          <a:p>
            <a:r>
              <a:rPr lang="ru-RU" dirty="0"/>
              <a:t>2025-2035 ж. </a:t>
            </a:r>
            <a:r>
              <a:rPr lang="ru-RU" dirty="0" err="1"/>
              <a:t>салалар</a:t>
            </a:r>
            <a:r>
              <a:rPr lang="ru-RU" dirty="0"/>
              <a:t> </a:t>
            </a:r>
            <a:r>
              <a:rPr lang="ru-RU" dirty="0" err="1"/>
              <a:t>бойынша</a:t>
            </a:r>
            <a:r>
              <a:rPr lang="ru-RU" dirty="0"/>
              <a:t> </a:t>
            </a:r>
            <a:r>
              <a:rPr lang="ru-RU" dirty="0" err="1"/>
              <a:t>кадрларға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98F25433-6262-489E-4BE4-75B9D20BBFC3}"/>
              </a:ext>
            </a:extLst>
          </p:cNvPr>
          <p:cNvSpPr>
            <a:spLocks noGrp="1"/>
          </p:cNvSpPr>
          <p:nvPr>
            <p:ph type="sldNum" sz="quarter" idx="12"/>
          </p:nvPr>
        </p:nvSpPr>
        <p:spPr/>
        <p:txBody>
          <a:bodyPr/>
          <a:lstStyle/>
          <a:p>
            <a:r>
              <a:rPr lang="kk-KZ" dirty="0"/>
              <a:t>78-ден</a:t>
            </a:r>
            <a:r>
              <a:rPr lang="en-US" dirty="0"/>
              <a:t> </a:t>
            </a:r>
            <a:r>
              <a:rPr lang="ru-RU" dirty="0"/>
              <a:t> 8</a:t>
            </a:r>
          </a:p>
        </p:txBody>
      </p:sp>
      <p:graphicFrame>
        <p:nvGraphicFramePr>
          <p:cNvPr id="4" name="Таблица 3">
            <a:extLst>
              <a:ext uri="{FF2B5EF4-FFF2-40B4-BE49-F238E27FC236}">
                <a16:creationId xmlns:a16="http://schemas.microsoft.com/office/drawing/2014/main" id="{1FE18F45-4321-D1A4-B4CE-A74ADE99290F}"/>
              </a:ext>
            </a:extLst>
          </p:cNvPr>
          <p:cNvGraphicFramePr>
            <a:graphicFrameLocks noGrp="1"/>
          </p:cNvGraphicFramePr>
          <p:nvPr>
            <p:extLst>
              <p:ext uri="{D42A27DB-BD31-4B8C-83A1-F6EECF244321}">
                <p14:modId xmlns:p14="http://schemas.microsoft.com/office/powerpoint/2010/main" val="3098554290"/>
              </p:ext>
            </p:extLst>
          </p:nvPr>
        </p:nvGraphicFramePr>
        <p:xfrm>
          <a:off x="237487" y="1566863"/>
          <a:ext cx="2717513" cy="2980780"/>
        </p:xfrm>
        <a:graphic>
          <a:graphicData uri="http://schemas.openxmlformats.org/drawingml/2006/table">
            <a:tbl>
              <a:tblPr>
                <a:tableStyleId>{5C22544A-7EE6-4342-B048-85BDC9FD1C3A}</a:tableStyleId>
              </a:tblPr>
              <a:tblGrid>
                <a:gridCol w="2429513">
                  <a:extLst>
                    <a:ext uri="{9D8B030D-6E8A-4147-A177-3AD203B41FA5}">
                      <a16:colId xmlns:a16="http://schemas.microsoft.com/office/drawing/2014/main" val="1922217512"/>
                    </a:ext>
                  </a:extLst>
                </a:gridCol>
                <a:gridCol w="288000">
                  <a:extLst>
                    <a:ext uri="{9D8B030D-6E8A-4147-A177-3AD203B41FA5}">
                      <a16:colId xmlns:a16="http://schemas.microsoft.com/office/drawing/2014/main" val="746958382"/>
                    </a:ext>
                  </a:extLst>
                </a:gridCol>
              </a:tblGrid>
              <a:tr h="149039">
                <a:tc>
                  <a:txBody>
                    <a:bodyPr/>
                    <a:lstStyle/>
                    <a:p>
                      <a:pPr algn="r" fontAlgn="b"/>
                      <a:r>
                        <a:rPr lang="ru-RU" sz="800" b="0" i="0" u="none" strike="noStrike" cap="none" dirty="0">
                          <a:solidFill>
                            <a:schemeClr val="accent2"/>
                          </a:solidFill>
                          <a:effectLst/>
                          <a:latin typeface="+mj-lt"/>
                          <a:ea typeface="+mn-ea"/>
                          <a:cs typeface="+mn-cs"/>
                          <a:sym typeface="Arial"/>
                        </a:rPr>
                        <a:t>Ауыл </a:t>
                      </a:r>
                      <a:r>
                        <a:rPr lang="ru-RU" sz="800" b="0" i="0" u="none" strike="noStrike" cap="none" dirty="0" err="1">
                          <a:solidFill>
                            <a:schemeClr val="accent2"/>
                          </a:solidFill>
                          <a:effectLst/>
                          <a:latin typeface="+mj-lt"/>
                          <a:ea typeface="+mn-ea"/>
                          <a:cs typeface="+mn-cs"/>
                          <a:sym typeface="Arial"/>
                        </a:rPr>
                        <a:t>шаруашылығы</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dirty="0">
                          <a:solidFill>
                            <a:srgbClr val="2868A3"/>
                          </a:solidFill>
                          <a:effectLst/>
                          <a:latin typeface="Arial" panose="020B0604020202020204" pitchFamily="34" charset="0"/>
                        </a:rPr>
                        <a:t>(7%)</a:t>
                      </a:r>
                    </a:p>
                  </a:txBody>
                  <a:tcPr marL="9525" marR="9525"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1151961773"/>
                  </a:ext>
                </a:extLst>
              </a:tr>
              <a:tr h="149039">
                <a:tc>
                  <a:txBody>
                    <a:bodyPr/>
                    <a:lstStyle/>
                    <a:p>
                      <a:pPr algn="r" fontAlgn="b"/>
                      <a:r>
                        <a:rPr lang="ru-RU" sz="800" b="1" i="0" u="none" strike="noStrike" cap="none" dirty="0" err="1">
                          <a:solidFill>
                            <a:schemeClr val="accent2"/>
                          </a:solidFill>
                          <a:effectLst/>
                          <a:latin typeface="+mj-lt"/>
                          <a:ea typeface="+mn-ea"/>
                          <a:cs typeface="+mn-cs"/>
                          <a:sym typeface="Arial"/>
                        </a:rPr>
                        <a:t>Жалпы</a:t>
                      </a:r>
                      <a:r>
                        <a:rPr lang="ru-RU" sz="800" b="1" i="0" u="none" strike="noStrike" cap="none" dirty="0">
                          <a:solidFill>
                            <a:schemeClr val="accent2"/>
                          </a:solidFill>
                          <a:effectLst/>
                          <a:latin typeface="+mj-lt"/>
                          <a:ea typeface="+mn-ea"/>
                          <a:cs typeface="+mn-cs"/>
                          <a:sym typeface="Arial"/>
                        </a:rPr>
                        <a:t> </a:t>
                      </a:r>
                      <a:r>
                        <a:rPr lang="ru-RU" sz="800" b="1" i="0" u="none" strike="noStrike" cap="none" dirty="0" err="1">
                          <a:solidFill>
                            <a:schemeClr val="accent2"/>
                          </a:solidFill>
                          <a:effectLst/>
                          <a:latin typeface="+mj-lt"/>
                          <a:ea typeface="+mn-ea"/>
                          <a:cs typeface="+mn-cs"/>
                          <a:sym typeface="Arial"/>
                        </a:rPr>
                        <a:t>өнеркәсіп</a:t>
                      </a:r>
                      <a:endParaRPr lang="ru-RU" sz="800" b="1"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1" i="0" u="none" strike="noStrike" dirty="0">
                          <a:solidFill>
                            <a:srgbClr val="2868A3"/>
                          </a:solidFill>
                          <a:effectLst/>
                          <a:latin typeface="Arial" panose="020B0604020202020204" pitchFamily="34" charset="0"/>
                        </a:rPr>
                        <a:t>(1</a:t>
                      </a:r>
                      <a:r>
                        <a:rPr lang="en-US" sz="600" b="1" i="0" u="none" strike="noStrike" dirty="0">
                          <a:solidFill>
                            <a:srgbClr val="2868A3"/>
                          </a:solidFill>
                          <a:effectLst/>
                          <a:latin typeface="Arial" panose="020B0604020202020204" pitchFamily="34" charset="0"/>
                        </a:rPr>
                        <a:t>3</a:t>
                      </a:r>
                      <a:r>
                        <a:rPr lang="ru-KZ" sz="600" b="1" i="0" u="none" strike="noStrike" dirty="0">
                          <a:solidFill>
                            <a:srgbClr val="2868A3"/>
                          </a:solidFill>
                          <a:effectLst/>
                          <a:latin typeface="Arial" panose="020B0604020202020204" pitchFamily="34" charset="0"/>
                        </a:rPr>
                        <a:t>%)</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2010614060"/>
                  </a:ext>
                </a:extLst>
              </a:tr>
              <a:tr h="149039">
                <a:tc>
                  <a:txBody>
                    <a:bodyPr/>
                    <a:lstStyle/>
                    <a:p>
                      <a:pPr algn="r" fontAlgn="b"/>
                      <a:r>
                        <a:rPr lang="ru-RU" sz="700" b="0" i="1" u="none" strike="noStrike" cap="none" dirty="0">
                          <a:solidFill>
                            <a:schemeClr val="accent2"/>
                          </a:solidFill>
                          <a:effectLst/>
                          <a:latin typeface="+mj-lt"/>
                          <a:ea typeface="+mn-ea"/>
                          <a:cs typeface="+mn-cs"/>
                          <a:sym typeface="Arial"/>
                        </a:rPr>
                        <a:t>тау-кен </a:t>
                      </a:r>
                      <a:r>
                        <a:rPr lang="ru-RU" sz="700" b="0" i="1" u="none" strike="noStrike" cap="none" dirty="0" err="1">
                          <a:solidFill>
                            <a:schemeClr val="accent2"/>
                          </a:solidFill>
                          <a:effectLst/>
                          <a:latin typeface="+mj-lt"/>
                          <a:ea typeface="+mn-ea"/>
                          <a:cs typeface="+mn-cs"/>
                          <a:sym typeface="Arial"/>
                        </a:rPr>
                        <a:t>өндіру</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өнеркәсібі</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2233305265"/>
                  </a:ext>
                </a:extLst>
              </a:tr>
              <a:tr h="149039">
                <a:tc>
                  <a:txBody>
                    <a:bodyPr/>
                    <a:lstStyle/>
                    <a:p>
                      <a:pPr algn="r" fontAlgn="b"/>
                      <a:r>
                        <a:rPr lang="ru-RU" sz="700" b="0" i="1" u="none" strike="noStrike" cap="none" dirty="0" err="1">
                          <a:solidFill>
                            <a:schemeClr val="accent2"/>
                          </a:solidFill>
                          <a:effectLst/>
                          <a:latin typeface="+mj-lt"/>
                          <a:ea typeface="+mn-ea"/>
                          <a:cs typeface="+mn-cs"/>
                          <a:sym typeface="Arial"/>
                        </a:rPr>
                        <a:t>өңдеу</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өнеркәсібі</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(8%)</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4158661498"/>
                  </a:ext>
                </a:extLst>
              </a:tr>
              <a:tr h="149039">
                <a:tc>
                  <a:txBody>
                    <a:bodyPr/>
                    <a:lstStyle/>
                    <a:p>
                      <a:pPr algn="r" fontAlgn="b"/>
                      <a:r>
                        <a:rPr lang="ru-RU" sz="700" b="0" i="1" u="none" strike="noStrike" cap="none" dirty="0" err="1">
                          <a:solidFill>
                            <a:schemeClr val="accent2"/>
                          </a:solidFill>
                          <a:effectLst/>
                          <a:latin typeface="+mj-lt"/>
                          <a:ea typeface="+mn-ea"/>
                          <a:cs typeface="+mn-cs"/>
                          <a:sym typeface="Arial"/>
                        </a:rPr>
                        <a:t>электр</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энергиясымен</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жабдықтау</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3725810414"/>
                  </a:ext>
                </a:extLst>
              </a:tr>
              <a:tr h="149039">
                <a:tc>
                  <a:txBody>
                    <a:bodyPr/>
                    <a:lstStyle/>
                    <a:p>
                      <a:pPr algn="r" fontAlgn="b"/>
                      <a:r>
                        <a:rPr lang="ru-RU" sz="700" b="0" i="1" u="none" strike="noStrike" cap="none" dirty="0" err="1">
                          <a:solidFill>
                            <a:schemeClr val="accent2"/>
                          </a:solidFill>
                          <a:effectLst/>
                          <a:latin typeface="+mj-lt"/>
                          <a:ea typeface="+mn-ea"/>
                          <a:cs typeface="+mn-cs"/>
                          <a:sym typeface="Arial"/>
                        </a:rPr>
                        <a:t>сумен</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жабдықтау</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және</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қалдықтарды</a:t>
                      </a:r>
                      <a:r>
                        <a:rPr lang="ru-RU" sz="700" b="0" i="1" u="none" strike="noStrike" cap="none" dirty="0">
                          <a:solidFill>
                            <a:schemeClr val="accent2"/>
                          </a:solidFill>
                          <a:effectLst/>
                          <a:latin typeface="+mj-lt"/>
                          <a:ea typeface="+mn-ea"/>
                          <a:cs typeface="+mn-cs"/>
                          <a:sym typeface="Arial"/>
                        </a:rPr>
                        <a:t> </a:t>
                      </a:r>
                      <a:r>
                        <a:rPr lang="ru-RU" sz="700" b="0" i="1" u="none" strike="noStrike" cap="none" dirty="0" err="1">
                          <a:solidFill>
                            <a:schemeClr val="accent2"/>
                          </a:solidFill>
                          <a:effectLst/>
                          <a:latin typeface="+mj-lt"/>
                          <a:ea typeface="+mn-ea"/>
                          <a:cs typeface="+mn-cs"/>
                          <a:sym typeface="Arial"/>
                        </a:rPr>
                        <a:t>жою</a:t>
                      </a:r>
                      <a:endParaRPr lang="ru-RU" sz="700" b="0" i="1"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dirty="0">
                          <a:solidFill>
                            <a:srgbClr val="2868A3"/>
                          </a:solidFill>
                          <a:effectLst/>
                          <a:latin typeface="Arial" panose="020B0604020202020204" pitchFamily="34" charset="0"/>
                        </a:rPr>
                        <a:t>(1%)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568671001"/>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Құрылыс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75632010"/>
                  </a:ext>
                </a:extLst>
              </a:tr>
              <a:tr h="149039">
                <a:tc>
                  <a:txBody>
                    <a:bodyPr/>
                    <a:lstStyle/>
                    <a:p>
                      <a:pPr algn="r" fontAlgn="b"/>
                      <a:r>
                        <a:rPr lang="ru-RU" sz="800" b="0" i="0" u="none" strike="noStrike" cap="none" dirty="0">
                          <a:solidFill>
                            <a:schemeClr val="accent2"/>
                          </a:solidFill>
                          <a:effectLst/>
                          <a:latin typeface="+mj-lt"/>
                          <a:ea typeface="+mn-ea"/>
                          <a:cs typeface="+mn-cs"/>
                          <a:sym typeface="Arial"/>
                        </a:rPr>
                        <a:t>Сауда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(8%)</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530699540"/>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Көлік</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жинақтау</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377358955"/>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Тұру</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тамақтану</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431215144"/>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Ақпарат</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байланыс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698481655"/>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Қаржы</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сақтандыру</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47206898"/>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Жылжымайтын</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мүлікпен</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операциялар</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3914901804"/>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Кәсіби</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ғылыми</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қызмет</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4121188702"/>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Әкім</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қосалқы</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қызмет</a:t>
                      </a:r>
                      <a:r>
                        <a:rPr lang="ru-RU" sz="800" b="0" i="0" u="none" strike="noStrike" cap="none" dirty="0">
                          <a:solidFill>
                            <a:schemeClr val="accent2"/>
                          </a:solidFill>
                          <a:effectLst/>
                          <a:latin typeface="+mj-lt"/>
                          <a:ea typeface="+mn-ea"/>
                          <a:cs typeface="+mn-cs"/>
                          <a:sym typeface="Arial"/>
                        </a:rPr>
                        <a:t> </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3214291"/>
                  </a:ext>
                </a:extLst>
              </a:tr>
              <a:tr h="149039">
                <a:tc>
                  <a:txBody>
                    <a:bodyPr/>
                    <a:lstStyle/>
                    <a:p>
                      <a:pPr algn="r" fontAlgn="b"/>
                      <a:r>
                        <a:rPr lang="ru-RU" sz="800" b="0" i="0" u="none" strike="noStrike" cap="none" dirty="0">
                          <a:solidFill>
                            <a:schemeClr val="accent2"/>
                          </a:solidFill>
                          <a:effectLst/>
                          <a:latin typeface="+mj-lt"/>
                          <a:ea typeface="+mn-ea"/>
                          <a:cs typeface="+mn-cs"/>
                          <a:sym typeface="Arial"/>
                        </a:rPr>
                        <a:t>Мем. </a:t>
                      </a:r>
                      <a:r>
                        <a:rPr lang="ru-RU" sz="800" b="0" i="0" u="none" strike="noStrike" cap="none" dirty="0" err="1">
                          <a:solidFill>
                            <a:schemeClr val="accent2"/>
                          </a:solidFill>
                          <a:effectLst/>
                          <a:latin typeface="+mj-lt"/>
                          <a:ea typeface="+mn-ea"/>
                          <a:cs typeface="+mn-cs"/>
                          <a:sym typeface="Arial"/>
                        </a:rPr>
                        <a:t>басқару</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әлеуметтік</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қамсыздандыру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3904057531"/>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Білім</a:t>
                      </a:r>
                      <a:r>
                        <a:rPr lang="ru-RU" sz="800" b="0" i="0" u="none" strike="noStrike" cap="none" dirty="0">
                          <a:solidFill>
                            <a:schemeClr val="accent2"/>
                          </a:solidFill>
                          <a:effectLst/>
                          <a:latin typeface="+mj-lt"/>
                          <a:ea typeface="+mn-ea"/>
                          <a:cs typeface="+mn-cs"/>
                          <a:sym typeface="Arial"/>
                        </a:rPr>
                        <a:t> беру</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600" b="0" i="0" u="none" strike="noStrike">
                          <a:solidFill>
                            <a:srgbClr val="2868A3"/>
                          </a:solidFill>
                          <a:effectLst/>
                          <a:latin typeface="Arial" panose="020B0604020202020204" pitchFamily="34" charset="0"/>
                        </a:rPr>
                        <a:t>(15%)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3192515579"/>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Денсаулық</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сақтау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600" b="0" i="0" u="none" strike="noStrike">
                          <a:solidFill>
                            <a:srgbClr val="2868A3"/>
                          </a:solidFill>
                          <a:effectLst/>
                          <a:latin typeface="Arial" panose="020B0604020202020204" pitchFamily="34" charset="0"/>
                        </a:rPr>
                        <a:t>(8%)</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1616616648"/>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Өнер</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ойын-сауық</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DBD8"/>
                    </a:solidFill>
                  </a:tcPr>
                </a:tc>
                <a:tc>
                  <a:txBody>
                    <a:bodyPr/>
                    <a:lstStyle/>
                    <a:p>
                      <a:pPr algn="r" rtl="0" fontAlgn="ctr"/>
                      <a:r>
                        <a:rPr lang="ru-KZ" sz="600" b="0" i="0" u="none" strike="noStrike">
                          <a:solidFill>
                            <a:srgbClr val="2868A3"/>
                          </a:solidFill>
                          <a:effectLst/>
                          <a:latin typeface="Arial" panose="020B0604020202020204" pitchFamily="34" charset="0"/>
                        </a:rPr>
                        <a:t>(2%)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DBD8"/>
                    </a:solidFill>
                  </a:tcPr>
                </a:tc>
                <a:extLst>
                  <a:ext uri="{0D108BD9-81ED-4DB2-BD59-A6C34878D82A}">
                    <a16:rowId xmlns:a16="http://schemas.microsoft.com/office/drawing/2014/main" val="3696468619"/>
                  </a:ext>
                </a:extLst>
              </a:tr>
              <a:tr h="149039">
                <a:tc>
                  <a:txBody>
                    <a:bodyPr/>
                    <a:lstStyle/>
                    <a:p>
                      <a:pPr algn="r" fontAlgn="b"/>
                      <a:r>
                        <a:rPr lang="ru-RU" sz="800" b="0" i="0" u="none" strike="noStrike" cap="none" dirty="0" err="1">
                          <a:solidFill>
                            <a:schemeClr val="accent2"/>
                          </a:solidFill>
                          <a:effectLst/>
                          <a:latin typeface="+mj-lt"/>
                          <a:ea typeface="+mn-ea"/>
                          <a:cs typeface="+mn-cs"/>
                          <a:sym typeface="Arial"/>
                        </a:rPr>
                        <a:t>Өзге</a:t>
                      </a:r>
                      <a:r>
                        <a:rPr lang="ru-RU" sz="800" b="0" i="0" u="none" strike="noStrike" cap="none" dirty="0">
                          <a:solidFill>
                            <a:schemeClr val="accent2"/>
                          </a:solidFill>
                          <a:effectLst/>
                          <a:latin typeface="+mj-lt"/>
                          <a:ea typeface="+mn-ea"/>
                          <a:cs typeface="+mn-cs"/>
                          <a:sym typeface="Arial"/>
                        </a:rPr>
                        <a:t> де </a:t>
                      </a:r>
                      <a:r>
                        <a:rPr lang="ru-RU" sz="800" b="0" i="0" u="none" strike="noStrike" cap="none" dirty="0" err="1">
                          <a:solidFill>
                            <a:schemeClr val="accent2"/>
                          </a:solidFill>
                          <a:effectLst/>
                          <a:latin typeface="+mj-lt"/>
                          <a:ea typeface="+mn-ea"/>
                          <a:cs typeface="+mn-cs"/>
                          <a:sym typeface="Arial"/>
                        </a:rPr>
                        <a:t>жеке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қызметтер</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tc>
                  <a:txBody>
                    <a:bodyPr/>
                    <a:lstStyle/>
                    <a:p>
                      <a:pPr algn="r" rtl="0" fontAlgn="ctr"/>
                      <a:r>
                        <a:rPr lang="ru-KZ" sz="600" b="0" i="0" u="none" strike="noStrike" dirty="0">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extLst>
                  <a:ext uri="{0D108BD9-81ED-4DB2-BD59-A6C34878D82A}">
                    <a16:rowId xmlns:a16="http://schemas.microsoft.com/office/drawing/2014/main" val="2717806603"/>
                  </a:ext>
                </a:extLst>
              </a:tr>
            </a:tbl>
          </a:graphicData>
        </a:graphic>
      </p:graphicFrame>
      <p:sp>
        <p:nvSpPr>
          <p:cNvPr id="6" name="Заголовок 1">
            <a:extLst>
              <a:ext uri="{FF2B5EF4-FFF2-40B4-BE49-F238E27FC236}">
                <a16:creationId xmlns:a16="http://schemas.microsoft.com/office/drawing/2014/main" id="{19872112-CED9-EF6A-02E5-E2F688545B98}"/>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75370075-5EB2-4D8A-B165-39755E582C41}"/>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1BA875B4-0A45-255C-0FEE-247181242DFA}"/>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sp>
        <p:nvSpPr>
          <p:cNvPr id="12" name="Прямоугольник: скругленные углы 11">
            <a:extLst>
              <a:ext uri="{FF2B5EF4-FFF2-40B4-BE49-F238E27FC236}">
                <a16:creationId xmlns:a16="http://schemas.microsoft.com/office/drawing/2014/main" id="{73CD4C0E-6D81-62DE-E650-BEAFAEA1F891}"/>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2 977 </a:t>
            </a:r>
            <a:r>
              <a:rPr lang="ru-RU" sz="1600" dirty="0" err="1"/>
              <a:t>мың</a:t>
            </a:r>
            <a:r>
              <a:rPr lang="ru-RU" sz="1600" dirty="0"/>
              <a:t> адам</a:t>
            </a:r>
            <a:endParaRPr lang="ru-KZ" sz="1600" dirty="0"/>
          </a:p>
        </p:txBody>
      </p:sp>
      <p:sp>
        <p:nvSpPr>
          <p:cNvPr id="10" name="Прямоугольник: скругленные углы 9">
            <a:extLst>
              <a:ext uri="{FF2B5EF4-FFF2-40B4-BE49-F238E27FC236}">
                <a16:creationId xmlns:a16="http://schemas.microsoft.com/office/drawing/2014/main" id="{3BCD3863-14AB-71F9-64C4-DDE931508F10}"/>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3">
                    <a:lumMod val="50000"/>
                  </a:schemeClr>
                </a:solidFill>
              </a:rPr>
              <a:t>3 </a:t>
            </a:r>
            <a:r>
              <a:rPr lang="en-US" sz="1600" dirty="0">
                <a:solidFill>
                  <a:schemeClr val="accent3">
                    <a:lumMod val="50000"/>
                  </a:schemeClr>
                </a:solidFill>
              </a:rPr>
              <a:t>864</a:t>
            </a:r>
            <a:r>
              <a:rPr lang="ru-RU" sz="1600" dirty="0">
                <a:solidFill>
                  <a:schemeClr val="accent3">
                    <a:lumMod val="50000"/>
                  </a:schemeClr>
                </a:solidFill>
              </a:rPr>
              <a:t>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11" name="Прямоугольник: скругленные углы 10">
            <a:extLst>
              <a:ext uri="{FF2B5EF4-FFF2-40B4-BE49-F238E27FC236}">
                <a16:creationId xmlns:a16="http://schemas.microsoft.com/office/drawing/2014/main" id="{6C3B45FD-E848-8DA0-BE1E-A36AFEB3576F}"/>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2 123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08A73BEC-92F9-DAAA-6D4C-D2C7C1948BED}"/>
              </a:ext>
            </a:extLst>
          </p:cNvPr>
          <p:cNvGraphicFramePr/>
          <p:nvPr>
            <p:extLst>
              <p:ext uri="{D42A27DB-BD31-4B8C-83A1-F6EECF244321}">
                <p14:modId xmlns:p14="http://schemas.microsoft.com/office/powerpoint/2010/main" val="448973631"/>
              </p:ext>
            </p:extLst>
          </p:nvPr>
        </p:nvGraphicFramePr>
        <p:xfrm>
          <a:off x="2915927" y="1471614"/>
          <a:ext cx="2881482" cy="316706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64526ADE-25C3-C1FD-2B44-E3AE96FF005A}"/>
              </a:ext>
            </a:extLst>
          </p:cNvPr>
          <p:cNvGraphicFramePr/>
          <p:nvPr>
            <p:extLst>
              <p:ext uri="{D42A27DB-BD31-4B8C-83A1-F6EECF244321}">
                <p14:modId xmlns:p14="http://schemas.microsoft.com/office/powerpoint/2010/main" val="693074566"/>
              </p:ext>
            </p:extLst>
          </p:nvPr>
        </p:nvGraphicFramePr>
        <p:xfrm>
          <a:off x="6038980" y="1471614"/>
          <a:ext cx="2891350" cy="315118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2E6F2176-F27B-71E3-A2A2-AE2A0BD8ADBD}"/>
              </a:ext>
            </a:extLst>
          </p:cNvPr>
          <p:cNvGraphicFramePr/>
          <p:nvPr>
            <p:extLst>
              <p:ext uri="{D42A27DB-BD31-4B8C-83A1-F6EECF244321}">
                <p14:modId xmlns:p14="http://schemas.microsoft.com/office/powerpoint/2010/main" val="49119682"/>
              </p:ext>
            </p:extLst>
          </p:nvPr>
        </p:nvGraphicFramePr>
        <p:xfrm>
          <a:off x="9171901" y="1471614"/>
          <a:ext cx="3010854" cy="31194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 name="Таблица 16">
            <a:extLst>
              <a:ext uri="{FF2B5EF4-FFF2-40B4-BE49-F238E27FC236}">
                <a16:creationId xmlns:a16="http://schemas.microsoft.com/office/drawing/2014/main" id="{BAB5C061-EE79-0B8D-301E-993375858A3A}"/>
              </a:ext>
            </a:extLst>
          </p:cNvPr>
          <p:cNvGraphicFramePr>
            <a:graphicFrameLocks noGrp="1"/>
          </p:cNvGraphicFramePr>
          <p:nvPr>
            <p:extLst>
              <p:ext uri="{D42A27DB-BD31-4B8C-83A1-F6EECF244321}">
                <p14:modId xmlns:p14="http://schemas.microsoft.com/office/powerpoint/2010/main" val="2999501830"/>
              </p:ext>
            </p:extLst>
          </p:nvPr>
        </p:nvGraphicFramePr>
        <p:xfrm>
          <a:off x="5814068" y="1585912"/>
          <a:ext cx="269875" cy="296174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48087">
                <a:tc>
                  <a:txBody>
                    <a:bodyPr/>
                    <a:lstStyle/>
                    <a:p>
                      <a:pPr algn="r" rtl="0" fontAlgn="ctr"/>
                      <a:r>
                        <a:rPr lang="ru-KZ" sz="600" b="0" i="0" u="none" strike="noStrike" dirty="0">
                          <a:solidFill>
                            <a:srgbClr val="39714C"/>
                          </a:solidFill>
                          <a:effectLst/>
                          <a:latin typeface="Arial" panose="020B0604020202020204" pitchFamily="34" charset="0"/>
                        </a:rPr>
                        <a:t>(14%)</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48087">
                <a:tc>
                  <a:txBody>
                    <a:bodyPr/>
                    <a:lstStyle/>
                    <a:p>
                      <a:pPr algn="r" rtl="0" fontAlgn="ctr"/>
                      <a:r>
                        <a:rPr lang="ru-KZ" sz="600" b="0" i="0" u="none" strike="noStrike" dirty="0">
                          <a:solidFill>
                            <a:srgbClr val="39714C"/>
                          </a:solidFill>
                          <a:effectLst/>
                          <a:latin typeface="Arial" panose="020B0604020202020204" pitchFamily="34" charset="0"/>
                        </a:rPr>
                        <a:t>(1</a:t>
                      </a:r>
                      <a:r>
                        <a:rPr lang="en-US" sz="600" b="0" i="0" u="none" strike="noStrike" dirty="0">
                          <a:solidFill>
                            <a:srgbClr val="39714C"/>
                          </a:solidFill>
                          <a:effectLst/>
                          <a:latin typeface="Arial" panose="020B0604020202020204" pitchFamily="34" charset="0"/>
                        </a:rPr>
                        <a:t>5</a:t>
                      </a:r>
                      <a:r>
                        <a:rPr lang="ru-KZ" sz="600" b="0" i="0" u="none" strike="noStrike" dirty="0">
                          <a:solidFill>
                            <a:srgbClr val="39714C"/>
                          </a:solidFill>
                          <a:effectLst/>
                          <a:latin typeface="Arial" panose="020B0604020202020204" pitchFamily="34" charset="0"/>
                        </a:rPr>
                        <a:t>%)</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4808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48087">
                <a:tc>
                  <a:txBody>
                    <a:bodyPr/>
                    <a:lstStyle/>
                    <a:p>
                      <a:pPr algn="r" rtl="0" fontAlgn="ctr"/>
                      <a:r>
                        <a:rPr lang="ru-KZ" sz="600" b="0" i="0" u="none" strike="noStrike">
                          <a:solidFill>
                            <a:srgbClr val="39714C"/>
                          </a:solidFill>
                          <a:effectLst/>
                          <a:latin typeface="Arial" panose="020B0604020202020204" pitchFamily="34" charset="0"/>
                        </a:rPr>
                        <a:t>(9%)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48087">
                <a:tc>
                  <a:txBody>
                    <a:bodyPr/>
                    <a:lstStyle/>
                    <a:p>
                      <a:pPr algn="r" rtl="0" fontAlgn="ctr"/>
                      <a:r>
                        <a:rPr lang="ru-KZ" sz="600" b="0" i="0" u="none" strike="noStrike">
                          <a:solidFill>
                            <a:srgbClr val="39714C"/>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48087">
                <a:tc>
                  <a:txBody>
                    <a:bodyPr/>
                    <a:lstStyle/>
                    <a:p>
                      <a:pPr algn="r" rtl="0" fontAlgn="ctr"/>
                      <a:r>
                        <a:rPr lang="ru-KZ" sz="600" b="0" i="0" u="none" strike="noStrike">
                          <a:solidFill>
                            <a:srgbClr val="39714C"/>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48087">
                <a:tc>
                  <a:txBody>
                    <a:bodyPr/>
                    <a:lstStyle/>
                    <a:p>
                      <a:pPr algn="r" rtl="0" fontAlgn="ctr"/>
                      <a:r>
                        <a:rPr lang="ru-KZ" sz="600" b="0" i="0" u="none" strike="noStrike">
                          <a:solidFill>
                            <a:srgbClr val="39714C"/>
                          </a:solidFill>
                          <a:effectLst/>
                          <a:latin typeface="Arial" panose="020B0604020202020204" pitchFamily="34" charset="0"/>
                        </a:rPr>
                        <a:t>(14%)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48087">
                <a:tc>
                  <a:txBody>
                    <a:bodyPr/>
                    <a:lstStyle/>
                    <a:p>
                      <a:pPr algn="r" rtl="0" fontAlgn="ctr"/>
                      <a:r>
                        <a:rPr lang="ru-KZ" sz="600" b="0" i="0" u="none" strike="noStrike">
                          <a:solidFill>
                            <a:srgbClr val="39714C"/>
                          </a:solidFill>
                          <a:effectLst/>
                          <a:latin typeface="Arial" panose="020B0604020202020204" pitchFamily="34" charset="0"/>
                        </a:rPr>
                        <a:t>(10%)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4808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4808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48087">
                <a:tc>
                  <a:txBody>
                    <a:bodyPr/>
                    <a:lstStyle/>
                    <a:p>
                      <a:pPr algn="r" rtl="0" fontAlgn="ctr"/>
                      <a:r>
                        <a:rPr lang="ru-KZ" sz="600" b="0" i="0" u="none" strike="noStrike">
                          <a:solidFill>
                            <a:srgbClr val="39714C"/>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48087">
                <a:tc>
                  <a:txBody>
                    <a:bodyPr/>
                    <a:lstStyle/>
                    <a:p>
                      <a:pPr algn="r" rtl="0" fontAlgn="ctr"/>
                      <a:r>
                        <a:rPr lang="ru-KZ" sz="600" b="0" i="0" u="none" strike="noStrike">
                          <a:solidFill>
                            <a:srgbClr val="39714C"/>
                          </a:solidFill>
                          <a:effectLst/>
                          <a:latin typeface="Arial" panose="020B0604020202020204" pitchFamily="34" charset="0"/>
                        </a:rPr>
                        <a:t>(8%)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4808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48087">
                <a:tc>
                  <a:txBody>
                    <a:bodyPr/>
                    <a:lstStyle/>
                    <a:p>
                      <a:pPr algn="r" rtl="0" fontAlgn="ctr"/>
                      <a:r>
                        <a:rPr lang="ru-KZ" sz="600" b="0" i="0" u="none" strike="noStrike">
                          <a:solidFill>
                            <a:srgbClr val="39714C"/>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48087">
                <a:tc>
                  <a:txBody>
                    <a:bodyPr/>
                    <a:lstStyle/>
                    <a:p>
                      <a:pPr algn="r" rtl="0" fontAlgn="ctr"/>
                      <a:r>
                        <a:rPr lang="ru-KZ" sz="600" b="0" i="0" u="none" strike="noStrike">
                          <a:solidFill>
                            <a:srgbClr val="39714C"/>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48087">
                <a:tc>
                  <a:txBody>
                    <a:bodyPr/>
                    <a:lstStyle/>
                    <a:p>
                      <a:pPr algn="r" rtl="0" fontAlgn="ctr"/>
                      <a:r>
                        <a:rPr lang="ru-KZ" sz="600" b="0" i="0" u="none" strike="noStrike">
                          <a:solidFill>
                            <a:srgbClr val="39714C"/>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48087">
                <a:tc>
                  <a:txBody>
                    <a:bodyPr/>
                    <a:lstStyle/>
                    <a:p>
                      <a:pPr algn="r" rtl="0" fontAlgn="ctr"/>
                      <a:r>
                        <a:rPr lang="ru-KZ" sz="600" b="0" i="0" u="none" strike="noStrike">
                          <a:solidFill>
                            <a:srgbClr val="39714C"/>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48087">
                <a:tc>
                  <a:txBody>
                    <a:bodyPr/>
                    <a:lstStyle/>
                    <a:p>
                      <a:pPr algn="r" rtl="0" fontAlgn="ctr"/>
                      <a:r>
                        <a:rPr lang="ru-KZ" sz="600" b="0" i="0" u="none" strike="noStrike">
                          <a:solidFill>
                            <a:srgbClr val="39714C"/>
                          </a:solidFill>
                          <a:effectLst/>
                          <a:latin typeface="Arial" panose="020B0604020202020204" pitchFamily="34" charset="0"/>
                        </a:rPr>
                        <a:t>(9%)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4808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48087">
                <a:tc>
                  <a:txBody>
                    <a:bodyPr/>
                    <a:lstStyle/>
                    <a:p>
                      <a:pPr algn="r" rtl="0" fontAlgn="ctr"/>
                      <a:r>
                        <a:rPr lang="ru-KZ" sz="600" b="0" i="0" u="none" strike="noStrike" dirty="0">
                          <a:solidFill>
                            <a:srgbClr val="39714C"/>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8" name="Таблица 17">
            <a:extLst>
              <a:ext uri="{FF2B5EF4-FFF2-40B4-BE49-F238E27FC236}">
                <a16:creationId xmlns:a16="http://schemas.microsoft.com/office/drawing/2014/main" id="{D83DE10D-5DA5-90F5-1244-5A6A96796BFF}"/>
              </a:ext>
            </a:extLst>
          </p:cNvPr>
          <p:cNvGraphicFramePr>
            <a:graphicFrameLocks noGrp="1"/>
          </p:cNvGraphicFramePr>
          <p:nvPr>
            <p:extLst>
              <p:ext uri="{D42A27DB-BD31-4B8C-83A1-F6EECF244321}">
                <p14:modId xmlns:p14="http://schemas.microsoft.com/office/powerpoint/2010/main" val="3090114572"/>
              </p:ext>
            </p:extLst>
          </p:nvPr>
        </p:nvGraphicFramePr>
        <p:xfrm>
          <a:off x="8961128" y="1585912"/>
          <a:ext cx="269875" cy="296174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48087">
                <a:tc>
                  <a:txBody>
                    <a:bodyPr/>
                    <a:lstStyle/>
                    <a:p>
                      <a:pPr algn="r" rtl="0" fontAlgn="ctr"/>
                      <a:r>
                        <a:rPr lang="ru-KZ" sz="600" b="0" i="0" u="none" strike="noStrike" dirty="0">
                          <a:solidFill>
                            <a:srgbClr val="632523"/>
                          </a:solidFill>
                          <a:effectLst/>
                          <a:latin typeface="Arial" panose="020B0604020202020204" pitchFamily="34" charset="0"/>
                        </a:rPr>
                        <a:t>(3%)</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48087">
                <a:tc>
                  <a:txBody>
                    <a:bodyPr/>
                    <a:lstStyle/>
                    <a:p>
                      <a:pPr algn="r" rtl="0" fontAlgn="ctr"/>
                      <a:r>
                        <a:rPr lang="ru-KZ" sz="600" b="0" i="0" u="none" strike="noStrike" dirty="0">
                          <a:solidFill>
                            <a:srgbClr val="632523"/>
                          </a:solidFill>
                          <a:effectLst/>
                          <a:latin typeface="Arial" panose="020B0604020202020204" pitchFamily="34" charset="0"/>
                        </a:rPr>
                        <a:t>(10%)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48087">
                <a:tc>
                  <a:txBody>
                    <a:bodyPr/>
                    <a:lstStyle/>
                    <a:p>
                      <a:pPr algn="r" rtl="0" fontAlgn="ctr"/>
                      <a:r>
                        <a:rPr lang="ru-KZ" sz="600" b="0" i="0" u="none" strike="noStrike">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48087">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48087">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48087">
                <a:tc>
                  <a:txBody>
                    <a:bodyPr/>
                    <a:lstStyle/>
                    <a:p>
                      <a:pPr algn="r" rtl="0" fontAlgn="ctr"/>
                      <a:r>
                        <a:rPr lang="ru-KZ" sz="600" b="0" i="0" u="none" strike="noStrike">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48087">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48087">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48087">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48087">
                <a:tc>
                  <a:txBody>
                    <a:bodyPr/>
                    <a:lstStyle/>
                    <a:p>
                      <a:pPr algn="r" rtl="0" fontAlgn="ctr"/>
                      <a:r>
                        <a:rPr lang="ru-KZ" sz="600" b="0" i="0" u="none" strike="noStrike">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48087">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48087">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48087">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48087">
                <a:tc>
                  <a:txBody>
                    <a:bodyPr/>
                    <a:lstStyle/>
                    <a:p>
                      <a:pPr algn="r" rtl="0" fontAlgn="ctr"/>
                      <a:r>
                        <a:rPr lang="ru-KZ" sz="600" b="0" i="0" u="none" strike="noStrike">
                          <a:solidFill>
                            <a:srgbClr val="632523"/>
                          </a:solidFill>
                          <a:effectLst/>
                          <a:latin typeface="Arial" panose="020B0604020202020204" pitchFamily="34" charset="0"/>
                        </a:rPr>
                        <a:t>(14%)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48087">
                <a:tc>
                  <a:txBody>
                    <a:bodyPr/>
                    <a:lstStyle/>
                    <a:p>
                      <a:pPr algn="r" rtl="0" fontAlgn="ctr"/>
                      <a:r>
                        <a:rPr lang="ru-KZ" sz="600" b="0" i="0" u="none" strike="noStrike" dirty="0">
                          <a:solidFill>
                            <a:srgbClr val="632523"/>
                          </a:solidFill>
                          <a:effectLst/>
                          <a:latin typeface="Arial" panose="020B0604020202020204" pitchFamily="34" charset="0"/>
                        </a:rPr>
                        <a:t>(8%)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48087">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48087">
                <a:tc>
                  <a:txBody>
                    <a:bodyPr/>
                    <a:lstStyle/>
                    <a:p>
                      <a:pPr algn="r" rtl="0" fontAlgn="ctr"/>
                      <a:r>
                        <a:rPr lang="ru-KZ" sz="600" b="0" i="0" u="none" strike="noStrike" dirty="0">
                          <a:solidFill>
                            <a:srgbClr val="632523"/>
                          </a:solidFill>
                          <a:effectLst/>
                          <a:latin typeface="Arial" panose="020B0604020202020204" pitchFamily="34" charset="0"/>
                        </a:rPr>
                        <a:t>(2%)</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9" name="Таблица 18">
            <a:extLst>
              <a:ext uri="{FF2B5EF4-FFF2-40B4-BE49-F238E27FC236}">
                <a16:creationId xmlns:a16="http://schemas.microsoft.com/office/drawing/2014/main" id="{48B80EDD-62D3-DCBD-2494-D70BABC84706}"/>
              </a:ext>
            </a:extLst>
          </p:cNvPr>
          <p:cNvGraphicFramePr>
            <a:graphicFrameLocks noGrp="1"/>
          </p:cNvGraphicFramePr>
          <p:nvPr>
            <p:extLst>
              <p:ext uri="{D42A27DB-BD31-4B8C-83A1-F6EECF244321}">
                <p14:modId xmlns:p14="http://schemas.microsoft.com/office/powerpoint/2010/main" val="3162563624"/>
              </p:ext>
            </p:extLst>
          </p:nvPr>
        </p:nvGraphicFramePr>
        <p:xfrm>
          <a:off x="224997" y="4748237"/>
          <a:ext cx="2736000" cy="1100113"/>
        </p:xfrm>
        <a:graphic>
          <a:graphicData uri="http://schemas.openxmlformats.org/drawingml/2006/table">
            <a:tbl>
              <a:tblPr>
                <a:tableStyleId>{5C22544A-7EE6-4342-B048-85BDC9FD1C3A}</a:tableStyleId>
              </a:tblPr>
              <a:tblGrid>
                <a:gridCol w="2448000">
                  <a:extLst>
                    <a:ext uri="{9D8B030D-6E8A-4147-A177-3AD203B41FA5}">
                      <a16:colId xmlns:a16="http://schemas.microsoft.com/office/drawing/2014/main" val="1922217512"/>
                    </a:ext>
                  </a:extLst>
                </a:gridCol>
                <a:gridCol w="288000">
                  <a:extLst>
                    <a:ext uri="{9D8B030D-6E8A-4147-A177-3AD203B41FA5}">
                      <a16:colId xmlns:a16="http://schemas.microsoft.com/office/drawing/2014/main" val="1025433456"/>
                    </a:ext>
                  </a:extLst>
                </a:gridCol>
              </a:tblGrid>
              <a:tr h="157159">
                <a:tc>
                  <a:txBody>
                    <a:bodyPr/>
                    <a:lstStyle/>
                    <a:p>
                      <a:pPr algn="r" fontAlgn="b"/>
                      <a:r>
                        <a:rPr lang="ru-RU" sz="900" b="0" i="0" u="none" strike="noStrike" cap="none" dirty="0">
                          <a:solidFill>
                            <a:schemeClr val="accent2"/>
                          </a:solidFill>
                          <a:effectLst/>
                          <a:latin typeface="+mj-lt"/>
                          <a:ea typeface="+mn-ea"/>
                          <a:cs typeface="+mn-cs"/>
                          <a:sym typeface="Arial"/>
                        </a:rPr>
                        <a:t>Ауыл </a:t>
                      </a:r>
                      <a:r>
                        <a:rPr lang="ru-RU" sz="900" b="0" i="0" u="none" strike="noStrike" cap="none" dirty="0" err="1">
                          <a:solidFill>
                            <a:schemeClr val="accent2"/>
                          </a:solidFill>
                          <a:effectLst/>
                          <a:latin typeface="+mj-lt"/>
                          <a:ea typeface="+mn-ea"/>
                          <a:cs typeface="+mn-cs"/>
                          <a:sym typeface="Arial"/>
                        </a:rPr>
                        <a:t>шаруашылығы</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700" b="0" i="0" u="none" strike="noStrike" dirty="0">
                          <a:solidFill>
                            <a:srgbClr val="2868A3"/>
                          </a:solidFill>
                          <a:effectLst/>
                          <a:latin typeface="Arial" panose="020B0604020202020204" pitchFamily="34" charset="0"/>
                        </a:rPr>
                        <a:t>(7%)</a:t>
                      </a:r>
                    </a:p>
                  </a:txBody>
                  <a:tcPr marL="9525" marR="9525"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4121188702"/>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Өнеркәсіп</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700" b="0" i="0" u="none" strike="noStrike" dirty="0">
                          <a:solidFill>
                            <a:srgbClr val="2868A3"/>
                          </a:solidFill>
                          <a:effectLst/>
                          <a:latin typeface="Arial" panose="020B0604020202020204" pitchFamily="34" charset="0"/>
                        </a:rPr>
                        <a:t>(13%)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3214291"/>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Құрылыс</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700" b="0" i="0" u="none" strike="noStrike">
                          <a:solidFill>
                            <a:srgbClr val="2868A3"/>
                          </a:solidFill>
                          <a:effectLst/>
                          <a:latin typeface="Arial" panose="020B0604020202020204" pitchFamily="34" charset="0"/>
                        </a:rPr>
                        <a:t>(7%)</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04057531"/>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Тауарларды</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тасымалдау</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және</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тарату</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700" b="0" i="0" u="none" strike="noStrike">
                          <a:solidFill>
                            <a:srgbClr val="2868A3"/>
                          </a:solidFill>
                          <a:effectLst/>
                          <a:latin typeface="Arial" panose="020B0604020202020204" pitchFamily="34" charset="0"/>
                        </a:rPr>
                        <a:t>(16%)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192515579"/>
                  </a:ext>
                </a:extLst>
              </a:tr>
              <a:tr h="157159">
                <a:tc>
                  <a:txBody>
                    <a:bodyPr/>
                    <a:lstStyle/>
                    <a:p>
                      <a:pPr algn="r" fontAlgn="b"/>
                      <a:r>
                        <a:rPr lang="ru-RU" sz="900" b="0" i="0" u="none" strike="noStrike" cap="none" dirty="0">
                          <a:solidFill>
                            <a:schemeClr val="accent2"/>
                          </a:solidFill>
                          <a:effectLst/>
                          <a:latin typeface="+mj-lt"/>
                          <a:ea typeface="+mn-ea"/>
                          <a:cs typeface="+mn-cs"/>
                          <a:sym typeface="Arial"/>
                        </a:rPr>
                        <a:t>Бизнес-</a:t>
                      </a:r>
                      <a:r>
                        <a:rPr lang="ru-RU" sz="900" b="0" i="0" u="none" strike="noStrike" cap="none" dirty="0" err="1">
                          <a:solidFill>
                            <a:schemeClr val="accent2"/>
                          </a:solidFill>
                          <a:effectLst/>
                          <a:latin typeface="+mj-lt"/>
                          <a:ea typeface="+mn-ea"/>
                          <a:cs typeface="+mn-cs"/>
                          <a:sym typeface="Arial"/>
                        </a:rPr>
                        <a:t>қызметтер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700" b="0" i="0" u="none" strike="noStrike">
                          <a:solidFill>
                            <a:srgbClr val="2868A3"/>
                          </a:solidFill>
                          <a:effectLst/>
                          <a:latin typeface="Arial" panose="020B0604020202020204" pitchFamily="34" charset="0"/>
                        </a:rPr>
                        <a:t>(21%)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616616648"/>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Қоғамдық</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қызметтер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tc>
                  <a:txBody>
                    <a:bodyPr/>
                    <a:lstStyle/>
                    <a:p>
                      <a:pPr algn="r" rtl="0" fontAlgn="ctr"/>
                      <a:r>
                        <a:rPr lang="ru-KZ" sz="700" b="0" i="0" u="none" strike="noStrike">
                          <a:solidFill>
                            <a:srgbClr val="2868A3"/>
                          </a:solidFill>
                          <a:effectLst/>
                          <a:latin typeface="Arial" panose="020B0604020202020204" pitchFamily="34" charset="0"/>
                        </a:rPr>
                        <a:t>(29%)</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FD7F2"/>
                    </a:solidFill>
                  </a:tcPr>
                </a:tc>
                <a:extLst>
                  <a:ext uri="{0D108BD9-81ED-4DB2-BD59-A6C34878D82A}">
                    <a16:rowId xmlns:a16="http://schemas.microsoft.com/office/drawing/2014/main" val="3696468619"/>
                  </a:ext>
                </a:extLst>
              </a:tr>
              <a:tr h="157159">
                <a:tc>
                  <a:txBody>
                    <a:bodyPr/>
                    <a:lstStyle/>
                    <a:p>
                      <a:pPr algn="r" fontAlgn="b"/>
                      <a:r>
                        <a:rPr lang="ru-RU" sz="900" b="0" i="0" u="none" strike="noStrike" cap="none" dirty="0" err="1">
                          <a:solidFill>
                            <a:schemeClr val="accent2"/>
                          </a:solidFill>
                          <a:effectLst/>
                          <a:latin typeface="+mj-lt"/>
                          <a:ea typeface="+mn-ea"/>
                          <a:cs typeface="+mn-cs"/>
                          <a:sym typeface="Arial"/>
                        </a:rPr>
                        <a:t>Басқа</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қызметтер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tc>
                  <a:txBody>
                    <a:bodyPr/>
                    <a:lstStyle/>
                    <a:p>
                      <a:pPr algn="r" rtl="0" fontAlgn="ctr"/>
                      <a:r>
                        <a:rPr lang="ru-KZ" sz="700" b="0" i="0" u="none" strike="noStrike" dirty="0">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ADBD8"/>
                    </a:solidFill>
                  </a:tcPr>
                </a:tc>
                <a:extLst>
                  <a:ext uri="{0D108BD9-81ED-4DB2-BD59-A6C34878D82A}">
                    <a16:rowId xmlns:a16="http://schemas.microsoft.com/office/drawing/2014/main" val="2717806603"/>
                  </a:ext>
                </a:extLst>
              </a:tr>
            </a:tbl>
          </a:graphicData>
        </a:graphic>
      </p:graphicFrame>
      <p:graphicFrame>
        <p:nvGraphicFramePr>
          <p:cNvPr id="20" name="Диаграмма 19">
            <a:extLst>
              <a:ext uri="{FF2B5EF4-FFF2-40B4-BE49-F238E27FC236}">
                <a16:creationId xmlns:a16="http://schemas.microsoft.com/office/drawing/2014/main" id="{27F03A89-C90D-8F22-9663-D0D4CF57B828}"/>
              </a:ext>
            </a:extLst>
          </p:cNvPr>
          <p:cNvGraphicFramePr/>
          <p:nvPr>
            <p:extLst>
              <p:ext uri="{D42A27DB-BD31-4B8C-83A1-F6EECF244321}">
                <p14:modId xmlns:p14="http://schemas.microsoft.com/office/powerpoint/2010/main" val="2211078801"/>
              </p:ext>
            </p:extLst>
          </p:nvPr>
        </p:nvGraphicFramePr>
        <p:xfrm>
          <a:off x="2915927" y="4710114"/>
          <a:ext cx="2887973" cy="11699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Диаграмма 20">
            <a:extLst>
              <a:ext uri="{FF2B5EF4-FFF2-40B4-BE49-F238E27FC236}">
                <a16:creationId xmlns:a16="http://schemas.microsoft.com/office/drawing/2014/main" id="{EA4B84EC-20A8-662B-F971-9EDE9797661D}"/>
              </a:ext>
            </a:extLst>
          </p:cNvPr>
          <p:cNvGraphicFramePr/>
          <p:nvPr>
            <p:extLst>
              <p:ext uri="{D42A27DB-BD31-4B8C-83A1-F6EECF244321}">
                <p14:modId xmlns:p14="http://schemas.microsoft.com/office/powerpoint/2010/main" val="1262011866"/>
              </p:ext>
            </p:extLst>
          </p:nvPr>
        </p:nvGraphicFramePr>
        <p:xfrm>
          <a:off x="6038980" y="4710114"/>
          <a:ext cx="2939920" cy="116998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2" name="Диаграмма 21">
            <a:extLst>
              <a:ext uri="{FF2B5EF4-FFF2-40B4-BE49-F238E27FC236}">
                <a16:creationId xmlns:a16="http://schemas.microsoft.com/office/drawing/2014/main" id="{024510F6-022B-9005-61A1-46C22CCC4684}"/>
              </a:ext>
            </a:extLst>
          </p:cNvPr>
          <p:cNvGraphicFramePr/>
          <p:nvPr>
            <p:extLst>
              <p:ext uri="{D42A27DB-BD31-4B8C-83A1-F6EECF244321}">
                <p14:modId xmlns:p14="http://schemas.microsoft.com/office/powerpoint/2010/main" val="2884609553"/>
              </p:ext>
            </p:extLst>
          </p:nvPr>
        </p:nvGraphicFramePr>
        <p:xfrm>
          <a:off x="9171901" y="4710114"/>
          <a:ext cx="3010854" cy="116998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4" name="Таблица 23">
            <a:extLst>
              <a:ext uri="{FF2B5EF4-FFF2-40B4-BE49-F238E27FC236}">
                <a16:creationId xmlns:a16="http://schemas.microsoft.com/office/drawing/2014/main" id="{E529C38A-84EE-B807-F6AA-BD1F003EE534}"/>
              </a:ext>
            </a:extLst>
          </p:cNvPr>
          <p:cNvGraphicFramePr>
            <a:graphicFrameLocks noGrp="1"/>
          </p:cNvGraphicFramePr>
          <p:nvPr>
            <p:extLst>
              <p:ext uri="{D42A27DB-BD31-4B8C-83A1-F6EECF244321}">
                <p14:modId xmlns:p14="http://schemas.microsoft.com/office/powerpoint/2010/main" val="394451591"/>
              </p:ext>
            </p:extLst>
          </p:nvPr>
        </p:nvGraphicFramePr>
        <p:xfrm>
          <a:off x="5814068" y="4738687"/>
          <a:ext cx="269875" cy="1118572"/>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59796">
                <a:tc>
                  <a:txBody>
                    <a:bodyPr/>
                    <a:lstStyle/>
                    <a:p>
                      <a:pPr algn="r" rtl="0" fontAlgn="ctr"/>
                      <a:r>
                        <a:rPr lang="ru-KZ" sz="700" b="0" i="0" u="none" strike="noStrike" dirty="0">
                          <a:solidFill>
                            <a:srgbClr val="39714C"/>
                          </a:solidFill>
                          <a:effectLst/>
                          <a:latin typeface="Arial" panose="020B0604020202020204" pitchFamily="34" charset="0"/>
                        </a:rPr>
                        <a:t>(10%)</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59796">
                <a:tc>
                  <a:txBody>
                    <a:bodyPr/>
                    <a:lstStyle/>
                    <a:p>
                      <a:pPr algn="r" rtl="0" fontAlgn="ctr"/>
                      <a:r>
                        <a:rPr lang="ru-KZ" sz="700" b="0" i="0" u="none" strike="noStrike">
                          <a:solidFill>
                            <a:srgbClr val="39714C"/>
                          </a:solidFill>
                          <a:effectLst/>
                          <a:latin typeface="Arial" panose="020B0604020202020204" pitchFamily="34" charset="0"/>
                        </a:rPr>
                        <a:t>(12%)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59796">
                <a:tc>
                  <a:txBody>
                    <a:bodyPr/>
                    <a:lstStyle/>
                    <a:p>
                      <a:pPr algn="r" rtl="0" fontAlgn="ctr"/>
                      <a:r>
                        <a:rPr lang="ru-KZ" sz="700" b="0" i="0" u="none" strike="noStrike">
                          <a:solidFill>
                            <a:srgbClr val="39714C"/>
                          </a:solidFill>
                          <a:effectLst/>
                          <a:latin typeface="Arial" panose="020B0604020202020204" pitchFamily="34" charset="0"/>
                        </a:rPr>
                        <a:t>(11%)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59796">
                <a:tc>
                  <a:txBody>
                    <a:bodyPr/>
                    <a:lstStyle/>
                    <a:p>
                      <a:pPr algn="r" rtl="0" fontAlgn="ctr"/>
                      <a:r>
                        <a:rPr lang="ru-KZ" sz="700" b="0" i="0" u="none" strike="noStrike" dirty="0">
                          <a:solidFill>
                            <a:srgbClr val="39714C"/>
                          </a:solidFill>
                          <a:effectLst/>
                          <a:latin typeface="Arial" panose="020B0604020202020204" pitchFamily="34" charset="0"/>
                        </a:rPr>
                        <a:t>(15%)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59796">
                <a:tc>
                  <a:txBody>
                    <a:bodyPr/>
                    <a:lstStyle/>
                    <a:p>
                      <a:pPr algn="r" rtl="0" fontAlgn="ctr"/>
                      <a:r>
                        <a:rPr lang="ru-KZ" sz="700" b="0" i="0" u="none" strike="noStrike">
                          <a:solidFill>
                            <a:srgbClr val="39714C"/>
                          </a:solidFill>
                          <a:effectLst/>
                          <a:latin typeface="Arial" panose="020B0604020202020204" pitchFamily="34" charset="0"/>
                        </a:rPr>
                        <a:t>(21%)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59796">
                <a:tc>
                  <a:txBody>
                    <a:bodyPr/>
                    <a:lstStyle/>
                    <a:p>
                      <a:pPr algn="r" rtl="0" fontAlgn="ctr"/>
                      <a:r>
                        <a:rPr lang="ru-KZ" sz="700" b="0" i="0" u="none" strike="noStrike">
                          <a:solidFill>
                            <a:srgbClr val="39714C"/>
                          </a:solidFill>
                          <a:effectLst/>
                          <a:latin typeface="Arial" panose="020B0604020202020204" pitchFamily="34" charset="0"/>
                        </a:rPr>
                        <a:t>(24%)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59796">
                <a:tc>
                  <a:txBody>
                    <a:bodyPr/>
                    <a:lstStyle/>
                    <a:p>
                      <a:pPr algn="r" rtl="0" fontAlgn="ctr"/>
                      <a:r>
                        <a:rPr lang="ru-KZ" sz="700" b="0" i="0" u="none" strike="noStrike" dirty="0">
                          <a:solidFill>
                            <a:srgbClr val="39714C"/>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25" name="Таблица 24">
            <a:extLst>
              <a:ext uri="{FF2B5EF4-FFF2-40B4-BE49-F238E27FC236}">
                <a16:creationId xmlns:a16="http://schemas.microsoft.com/office/drawing/2014/main" id="{A703A960-2A23-36D6-A982-ADE7FEA021F2}"/>
              </a:ext>
            </a:extLst>
          </p:cNvPr>
          <p:cNvGraphicFramePr>
            <a:graphicFrameLocks noGrp="1"/>
          </p:cNvGraphicFramePr>
          <p:nvPr>
            <p:extLst>
              <p:ext uri="{D42A27DB-BD31-4B8C-83A1-F6EECF244321}">
                <p14:modId xmlns:p14="http://schemas.microsoft.com/office/powerpoint/2010/main" val="4240573139"/>
              </p:ext>
            </p:extLst>
          </p:nvPr>
        </p:nvGraphicFramePr>
        <p:xfrm>
          <a:off x="8961129" y="4719637"/>
          <a:ext cx="263612" cy="1135064"/>
        </p:xfrm>
        <a:graphic>
          <a:graphicData uri="http://schemas.openxmlformats.org/drawingml/2006/table">
            <a:tbl>
              <a:tblPr>
                <a:tableStyleId>{5C22544A-7EE6-4342-B048-85BDC9FD1C3A}</a:tableStyleId>
              </a:tblPr>
              <a:tblGrid>
                <a:gridCol w="263612">
                  <a:extLst>
                    <a:ext uri="{9D8B030D-6E8A-4147-A177-3AD203B41FA5}">
                      <a16:colId xmlns:a16="http://schemas.microsoft.com/office/drawing/2014/main" val="606736006"/>
                    </a:ext>
                  </a:extLst>
                </a:gridCol>
              </a:tblGrid>
              <a:tr h="162152">
                <a:tc>
                  <a:txBody>
                    <a:bodyPr/>
                    <a:lstStyle/>
                    <a:p>
                      <a:pPr algn="r" rtl="0" fontAlgn="ctr"/>
                      <a:r>
                        <a:rPr lang="ru-KZ" sz="700" b="0" i="0" u="none" strike="noStrike" dirty="0">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62152">
                <a:tc>
                  <a:txBody>
                    <a:bodyPr/>
                    <a:lstStyle/>
                    <a:p>
                      <a:pPr algn="r" rtl="0" fontAlgn="ctr"/>
                      <a:r>
                        <a:rPr lang="ru-KZ" sz="700" b="0" i="0" u="none" strike="noStrike">
                          <a:solidFill>
                            <a:srgbClr val="632523"/>
                          </a:solidFill>
                          <a:effectLst/>
                          <a:latin typeface="Arial" panose="020B0604020202020204" pitchFamily="34" charset="0"/>
                        </a:rPr>
                        <a:t>(14%)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62152">
                <a:tc>
                  <a:txBody>
                    <a:bodyPr/>
                    <a:lstStyle/>
                    <a:p>
                      <a:pPr algn="r" rtl="0" fontAlgn="ctr"/>
                      <a:r>
                        <a:rPr lang="ru-KZ" sz="7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62152">
                <a:tc>
                  <a:txBody>
                    <a:bodyPr/>
                    <a:lstStyle/>
                    <a:p>
                      <a:pPr algn="r" rtl="0" fontAlgn="ctr"/>
                      <a:r>
                        <a:rPr lang="ru-KZ" sz="700" b="0" i="0" u="none" strike="noStrike">
                          <a:solidFill>
                            <a:srgbClr val="632523"/>
                          </a:solidFill>
                          <a:effectLst/>
                          <a:latin typeface="Arial" panose="020B0604020202020204" pitchFamily="34" charset="0"/>
                        </a:rPr>
                        <a:t>(18%)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62152">
                <a:tc>
                  <a:txBody>
                    <a:bodyPr/>
                    <a:lstStyle/>
                    <a:p>
                      <a:pPr algn="r" rtl="0" fontAlgn="ctr"/>
                      <a:r>
                        <a:rPr lang="ru-KZ" sz="700" b="0" i="0" u="none" strike="noStrike" dirty="0">
                          <a:solidFill>
                            <a:srgbClr val="632523"/>
                          </a:solidFill>
                          <a:effectLst/>
                          <a:latin typeface="Arial" panose="020B0604020202020204" pitchFamily="34" charset="0"/>
                        </a:rPr>
                        <a:t>(18%)</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62152">
                <a:tc>
                  <a:txBody>
                    <a:bodyPr/>
                    <a:lstStyle/>
                    <a:p>
                      <a:pPr algn="r" rtl="0" fontAlgn="ctr"/>
                      <a:r>
                        <a:rPr lang="ru-KZ" sz="700" b="0" i="0" u="none" strike="noStrike">
                          <a:solidFill>
                            <a:srgbClr val="632523"/>
                          </a:solidFill>
                          <a:effectLst/>
                          <a:latin typeface="Arial" panose="020B0604020202020204" pitchFamily="34" charset="0"/>
                        </a:rPr>
                        <a:t>(37%)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62152">
                <a:tc>
                  <a:txBody>
                    <a:bodyPr/>
                    <a:lstStyle/>
                    <a:p>
                      <a:pPr algn="r" rtl="0" fontAlgn="ctr"/>
                      <a:r>
                        <a:rPr lang="ru-KZ" sz="700" b="0" i="0" u="none" strike="noStrike" dirty="0">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cxnSp>
        <p:nvCxnSpPr>
          <p:cNvPr id="29" name="Прямая соединительная линия 28">
            <a:extLst>
              <a:ext uri="{FF2B5EF4-FFF2-40B4-BE49-F238E27FC236}">
                <a16:creationId xmlns:a16="http://schemas.microsoft.com/office/drawing/2014/main" id="{2B1B65A8-A790-51AE-7E61-D33BA0CF774C}"/>
              </a:ext>
            </a:extLst>
          </p:cNvPr>
          <p:cNvCxnSpPr/>
          <p:nvPr/>
        </p:nvCxnSpPr>
        <p:spPr>
          <a:xfrm>
            <a:off x="228600" y="4648200"/>
            <a:ext cx="11823700"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cxnSp>
        <p:nvCxnSpPr>
          <p:cNvPr id="30" name="Прямая соединительная линия 29">
            <a:extLst>
              <a:ext uri="{FF2B5EF4-FFF2-40B4-BE49-F238E27FC236}">
                <a16:creationId xmlns:a16="http://schemas.microsoft.com/office/drawing/2014/main" id="{2E62939F-6618-05A1-1701-B79BC05AB01D}"/>
              </a:ext>
            </a:extLst>
          </p:cNvPr>
          <p:cNvCxnSpPr/>
          <p:nvPr/>
        </p:nvCxnSpPr>
        <p:spPr>
          <a:xfrm>
            <a:off x="228600" y="5941979"/>
            <a:ext cx="11823700"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graphicFrame>
        <p:nvGraphicFramePr>
          <p:cNvPr id="31" name="Таблица 30">
            <a:extLst>
              <a:ext uri="{FF2B5EF4-FFF2-40B4-BE49-F238E27FC236}">
                <a16:creationId xmlns:a16="http://schemas.microsoft.com/office/drawing/2014/main" id="{161FE997-B05B-AFA3-968D-B5E53A2D1355}"/>
              </a:ext>
            </a:extLst>
          </p:cNvPr>
          <p:cNvGraphicFramePr>
            <a:graphicFrameLocks noGrp="1"/>
          </p:cNvGraphicFramePr>
          <p:nvPr>
            <p:extLst>
              <p:ext uri="{D42A27DB-BD31-4B8C-83A1-F6EECF244321}">
                <p14:modId xmlns:p14="http://schemas.microsoft.com/office/powerpoint/2010/main" val="3204634952"/>
              </p:ext>
            </p:extLst>
          </p:nvPr>
        </p:nvGraphicFramePr>
        <p:xfrm>
          <a:off x="224997" y="6042014"/>
          <a:ext cx="2736000" cy="358780"/>
        </p:xfrm>
        <a:graphic>
          <a:graphicData uri="http://schemas.openxmlformats.org/drawingml/2006/table">
            <a:tbl>
              <a:tblPr>
                <a:tableStyleId>{5C22544A-7EE6-4342-B048-85BDC9FD1C3A}</a:tableStyleId>
              </a:tblPr>
              <a:tblGrid>
                <a:gridCol w="2448000">
                  <a:extLst>
                    <a:ext uri="{9D8B030D-6E8A-4147-A177-3AD203B41FA5}">
                      <a16:colId xmlns:a16="http://schemas.microsoft.com/office/drawing/2014/main" val="1922217512"/>
                    </a:ext>
                  </a:extLst>
                </a:gridCol>
                <a:gridCol w="288000">
                  <a:extLst>
                    <a:ext uri="{9D8B030D-6E8A-4147-A177-3AD203B41FA5}">
                      <a16:colId xmlns:a16="http://schemas.microsoft.com/office/drawing/2014/main" val="1025433456"/>
                    </a:ext>
                  </a:extLst>
                </a:gridCol>
              </a:tblGrid>
              <a:tr h="179390">
                <a:tc>
                  <a:txBody>
                    <a:bodyPr/>
                    <a:lstStyle/>
                    <a:p>
                      <a:pPr algn="r" fontAlgn="b"/>
                      <a:r>
                        <a:rPr lang="ru-RU" sz="900" b="0" i="0" u="none" strike="noStrike" cap="none" dirty="0" err="1">
                          <a:solidFill>
                            <a:schemeClr val="accent2"/>
                          </a:solidFill>
                          <a:effectLst/>
                          <a:latin typeface="+mj-lt"/>
                          <a:ea typeface="+mn-ea"/>
                          <a:cs typeface="+mn-cs"/>
                          <a:sym typeface="Arial"/>
                        </a:rPr>
                        <a:t>Нақты</a:t>
                      </a:r>
                      <a:r>
                        <a:rPr lang="ru-RU" sz="900" b="0" i="0" u="none" strike="noStrike" cap="none" dirty="0">
                          <a:solidFill>
                            <a:schemeClr val="accent2"/>
                          </a:solidFill>
                          <a:effectLst/>
                          <a:latin typeface="+mj-lt"/>
                          <a:ea typeface="+mn-ea"/>
                          <a:cs typeface="+mn-cs"/>
                          <a:sym typeface="Arial"/>
                        </a:rPr>
                        <a:t> сектор</a:t>
                      </a: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ru-KZ" sz="700" b="0" i="0" u="none" strike="noStrike" cap="none" dirty="0">
                          <a:solidFill>
                            <a:schemeClr val="accent2"/>
                          </a:solidFill>
                          <a:effectLst/>
                          <a:latin typeface="+mj-lt"/>
                          <a:ea typeface="+mn-ea"/>
                          <a:cs typeface="+mn-cs"/>
                          <a:sym typeface="Arial"/>
                        </a:rPr>
                        <a:t>(</a:t>
                      </a:r>
                      <a:r>
                        <a:rPr lang="ru-RU" sz="700" b="0" i="0" u="none" strike="noStrike" cap="none" dirty="0">
                          <a:solidFill>
                            <a:schemeClr val="accent2"/>
                          </a:solidFill>
                          <a:effectLst/>
                          <a:latin typeface="+mj-lt"/>
                          <a:ea typeface="+mn-ea"/>
                          <a:cs typeface="+mn-cs"/>
                          <a:sym typeface="Arial"/>
                        </a:rPr>
                        <a:t>2</a:t>
                      </a:r>
                      <a:r>
                        <a:rPr lang="en-US" sz="700" b="0" i="0" u="none" strike="noStrike" cap="none" dirty="0">
                          <a:solidFill>
                            <a:schemeClr val="accent2"/>
                          </a:solidFill>
                          <a:effectLst/>
                          <a:latin typeface="+mj-lt"/>
                          <a:ea typeface="+mn-ea"/>
                          <a:cs typeface="+mn-cs"/>
                          <a:sym typeface="Arial"/>
                        </a:rPr>
                        <a:t>8</a:t>
                      </a:r>
                      <a:r>
                        <a:rPr lang="ru-KZ" sz="700" b="0" i="0" u="none" strike="noStrike" cap="none" dirty="0">
                          <a:solidFill>
                            <a:schemeClr val="accent2"/>
                          </a:solidFill>
                          <a:effectLst/>
                          <a:latin typeface="+mj-lt"/>
                          <a:ea typeface="+mn-ea"/>
                          <a:cs typeface="+mn-cs"/>
                          <a:sym typeface="Arial"/>
                        </a:rPr>
                        <a:t>%)</a:t>
                      </a: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1188702"/>
                  </a:ext>
                </a:extLst>
              </a:tr>
              <a:tr h="179390">
                <a:tc>
                  <a:txBody>
                    <a:bodyPr/>
                    <a:lstStyle/>
                    <a:p>
                      <a:pPr algn="r" fontAlgn="b"/>
                      <a:r>
                        <a:rPr lang="ru-RU" sz="900" b="0" i="0" u="none" strike="noStrike" cap="none" dirty="0" err="1">
                          <a:solidFill>
                            <a:schemeClr val="accent2"/>
                          </a:solidFill>
                          <a:effectLst/>
                          <a:latin typeface="+mj-lt"/>
                          <a:ea typeface="+mn-ea"/>
                          <a:cs typeface="+mn-cs"/>
                          <a:sym typeface="Arial"/>
                        </a:rPr>
                        <a:t>Қызмет</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көрсету</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саласы</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ru-KZ" sz="700" b="0" i="0" u="none" strike="noStrike" cap="none" dirty="0">
                          <a:solidFill>
                            <a:schemeClr val="accent2"/>
                          </a:solidFill>
                          <a:effectLst/>
                          <a:latin typeface="+mj-lt"/>
                          <a:ea typeface="+mn-ea"/>
                          <a:cs typeface="+mn-cs"/>
                          <a:sym typeface="Arial"/>
                        </a:rPr>
                        <a:t>(</a:t>
                      </a:r>
                      <a:r>
                        <a:rPr lang="ru-RU" sz="700" b="0" i="0" u="none" strike="noStrike" cap="none" dirty="0">
                          <a:solidFill>
                            <a:schemeClr val="accent2"/>
                          </a:solidFill>
                          <a:effectLst/>
                          <a:latin typeface="+mj-lt"/>
                          <a:ea typeface="+mn-ea"/>
                          <a:cs typeface="+mn-cs"/>
                          <a:sym typeface="Arial"/>
                        </a:rPr>
                        <a:t>7</a:t>
                      </a:r>
                      <a:r>
                        <a:rPr lang="en-US" sz="700" b="0" i="0" u="none" strike="noStrike" cap="none" dirty="0">
                          <a:solidFill>
                            <a:schemeClr val="accent2"/>
                          </a:solidFill>
                          <a:effectLst/>
                          <a:latin typeface="+mj-lt"/>
                          <a:ea typeface="+mn-ea"/>
                          <a:cs typeface="+mn-cs"/>
                          <a:sym typeface="Arial"/>
                        </a:rPr>
                        <a:t>2</a:t>
                      </a:r>
                      <a:r>
                        <a:rPr lang="ru-KZ" sz="700" b="0" i="0" u="none" strike="noStrike" cap="none" dirty="0">
                          <a:solidFill>
                            <a:schemeClr val="accent2"/>
                          </a:solidFill>
                          <a:effectLst/>
                          <a:latin typeface="+mj-lt"/>
                          <a:ea typeface="+mn-ea"/>
                          <a:cs typeface="+mn-cs"/>
                          <a:sym typeface="Arial"/>
                        </a:rPr>
                        <a:t>%)</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14291"/>
                  </a:ext>
                </a:extLst>
              </a:tr>
            </a:tbl>
          </a:graphicData>
        </a:graphic>
      </p:graphicFrame>
      <p:graphicFrame>
        <p:nvGraphicFramePr>
          <p:cNvPr id="32" name="Диаграмма 31">
            <a:extLst>
              <a:ext uri="{FF2B5EF4-FFF2-40B4-BE49-F238E27FC236}">
                <a16:creationId xmlns:a16="http://schemas.microsoft.com/office/drawing/2014/main" id="{FD4AC615-8CD6-1F92-4148-0A0372F02A3C}"/>
              </a:ext>
            </a:extLst>
          </p:cNvPr>
          <p:cNvGraphicFramePr/>
          <p:nvPr>
            <p:extLst>
              <p:ext uri="{D42A27DB-BD31-4B8C-83A1-F6EECF244321}">
                <p14:modId xmlns:p14="http://schemas.microsoft.com/office/powerpoint/2010/main" val="3769669423"/>
              </p:ext>
            </p:extLst>
          </p:nvPr>
        </p:nvGraphicFramePr>
        <p:xfrm>
          <a:off x="2915927" y="6003893"/>
          <a:ext cx="2887973" cy="396908"/>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3" name="Диаграмма 32">
            <a:extLst>
              <a:ext uri="{FF2B5EF4-FFF2-40B4-BE49-F238E27FC236}">
                <a16:creationId xmlns:a16="http://schemas.microsoft.com/office/drawing/2014/main" id="{6163B60D-13B5-C2E0-559D-D501A7615045}"/>
              </a:ext>
            </a:extLst>
          </p:cNvPr>
          <p:cNvGraphicFramePr/>
          <p:nvPr>
            <p:extLst>
              <p:ext uri="{D42A27DB-BD31-4B8C-83A1-F6EECF244321}">
                <p14:modId xmlns:p14="http://schemas.microsoft.com/office/powerpoint/2010/main" val="2543630316"/>
              </p:ext>
            </p:extLst>
          </p:nvPr>
        </p:nvGraphicFramePr>
        <p:xfrm>
          <a:off x="6038980" y="6003892"/>
          <a:ext cx="3088200" cy="39690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34" name="Диаграмма 33">
            <a:extLst>
              <a:ext uri="{FF2B5EF4-FFF2-40B4-BE49-F238E27FC236}">
                <a16:creationId xmlns:a16="http://schemas.microsoft.com/office/drawing/2014/main" id="{84926B4A-16AA-765C-657E-38B9166B625D}"/>
              </a:ext>
            </a:extLst>
          </p:cNvPr>
          <p:cNvGraphicFramePr/>
          <p:nvPr>
            <p:extLst>
              <p:ext uri="{D42A27DB-BD31-4B8C-83A1-F6EECF244321}">
                <p14:modId xmlns:p14="http://schemas.microsoft.com/office/powerpoint/2010/main" val="1868622386"/>
              </p:ext>
            </p:extLst>
          </p:nvPr>
        </p:nvGraphicFramePr>
        <p:xfrm>
          <a:off x="9171901" y="6003892"/>
          <a:ext cx="3010854" cy="396904"/>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35" name="Таблица 34">
            <a:extLst>
              <a:ext uri="{FF2B5EF4-FFF2-40B4-BE49-F238E27FC236}">
                <a16:creationId xmlns:a16="http://schemas.microsoft.com/office/drawing/2014/main" id="{C3341226-F972-2CE0-5893-396C40B77898}"/>
              </a:ext>
            </a:extLst>
          </p:cNvPr>
          <p:cNvGraphicFramePr>
            <a:graphicFrameLocks noGrp="1"/>
          </p:cNvGraphicFramePr>
          <p:nvPr>
            <p:extLst>
              <p:ext uri="{D42A27DB-BD31-4B8C-83A1-F6EECF244321}">
                <p14:modId xmlns:p14="http://schemas.microsoft.com/office/powerpoint/2010/main" val="2590379032"/>
              </p:ext>
            </p:extLst>
          </p:nvPr>
        </p:nvGraphicFramePr>
        <p:xfrm>
          <a:off x="5814068" y="6032464"/>
          <a:ext cx="269875" cy="361192"/>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80596">
                <a:tc>
                  <a:txBody>
                    <a:bodyPr/>
                    <a:lstStyle/>
                    <a:p>
                      <a:pPr algn="r" fontAlgn="b"/>
                      <a:r>
                        <a:rPr lang="ru-KZ" sz="700" b="0" i="0" u="none" strike="noStrike" cap="none" dirty="0">
                          <a:solidFill>
                            <a:schemeClr val="accent3">
                              <a:lumMod val="50000"/>
                            </a:schemeClr>
                          </a:solidFill>
                          <a:effectLst/>
                          <a:latin typeface="+mj-lt"/>
                          <a:ea typeface="+mn-ea"/>
                          <a:cs typeface="+mn-cs"/>
                          <a:sym typeface="Arial"/>
                        </a:rPr>
                        <a:t>(</a:t>
                      </a:r>
                      <a:r>
                        <a:rPr lang="ru-RU" sz="700" b="0" i="0" u="none" strike="noStrike" cap="none" dirty="0">
                          <a:solidFill>
                            <a:schemeClr val="accent3">
                              <a:lumMod val="50000"/>
                            </a:schemeClr>
                          </a:solidFill>
                          <a:effectLst/>
                          <a:latin typeface="+mj-lt"/>
                          <a:ea typeface="+mn-ea"/>
                          <a:cs typeface="+mn-cs"/>
                          <a:sym typeface="Arial"/>
                        </a:rPr>
                        <a:t>3</a:t>
                      </a:r>
                      <a:r>
                        <a:rPr lang="en-US" sz="700" b="0" i="0" u="none" strike="noStrike" cap="none" dirty="0">
                          <a:solidFill>
                            <a:schemeClr val="accent3">
                              <a:lumMod val="50000"/>
                            </a:schemeClr>
                          </a:solidFill>
                          <a:effectLst/>
                          <a:latin typeface="+mj-lt"/>
                          <a:ea typeface="+mn-ea"/>
                          <a:cs typeface="+mn-cs"/>
                          <a:sym typeface="Arial"/>
                        </a:rPr>
                        <a:t>3</a:t>
                      </a:r>
                      <a:r>
                        <a:rPr lang="ru-KZ" sz="700" b="0" i="0" u="none" strike="noStrike" cap="none" dirty="0">
                          <a:solidFill>
                            <a:schemeClr val="accent3">
                              <a:lumMod val="50000"/>
                            </a:schemeClr>
                          </a:solidFill>
                          <a:effectLst/>
                          <a:latin typeface="+mj-lt"/>
                          <a:ea typeface="+mn-ea"/>
                          <a:cs typeface="+mn-cs"/>
                          <a:sym typeface="Arial"/>
                        </a:rPr>
                        <a:t>%)</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80596">
                <a:tc>
                  <a:txBody>
                    <a:bodyPr/>
                    <a:lstStyle/>
                    <a:p>
                      <a:pPr algn="r" fontAlgn="b"/>
                      <a:r>
                        <a:rPr lang="ru-KZ" sz="700" b="0" i="0" u="none" strike="noStrike" cap="none" dirty="0">
                          <a:solidFill>
                            <a:schemeClr val="accent3">
                              <a:lumMod val="50000"/>
                            </a:schemeClr>
                          </a:solidFill>
                          <a:effectLst/>
                          <a:latin typeface="+mj-lt"/>
                          <a:ea typeface="+mn-ea"/>
                          <a:cs typeface="+mn-cs"/>
                          <a:sym typeface="Arial"/>
                        </a:rPr>
                        <a:t>(</a:t>
                      </a:r>
                      <a:r>
                        <a:rPr lang="ru-RU" sz="700" b="0" i="0" u="none" strike="noStrike" cap="none" dirty="0">
                          <a:solidFill>
                            <a:schemeClr val="accent3">
                              <a:lumMod val="50000"/>
                            </a:schemeClr>
                          </a:solidFill>
                          <a:effectLst/>
                          <a:latin typeface="+mj-lt"/>
                          <a:ea typeface="+mn-ea"/>
                          <a:cs typeface="+mn-cs"/>
                          <a:sym typeface="Arial"/>
                        </a:rPr>
                        <a:t>6</a:t>
                      </a:r>
                      <a:r>
                        <a:rPr lang="en-US" sz="700" b="0" i="0" u="none" strike="noStrike" cap="none" dirty="0">
                          <a:solidFill>
                            <a:schemeClr val="accent3">
                              <a:lumMod val="50000"/>
                            </a:schemeClr>
                          </a:solidFill>
                          <a:effectLst/>
                          <a:latin typeface="+mj-lt"/>
                          <a:ea typeface="+mn-ea"/>
                          <a:cs typeface="+mn-cs"/>
                          <a:sym typeface="Arial"/>
                        </a:rPr>
                        <a:t>7</a:t>
                      </a:r>
                      <a:r>
                        <a:rPr lang="ru-KZ" sz="700" b="0" i="0" u="none" strike="noStrike" cap="none" dirty="0">
                          <a:solidFill>
                            <a:schemeClr val="accent3">
                              <a:lumMod val="50000"/>
                            </a:schemeClr>
                          </a:solidFill>
                          <a:effectLst/>
                          <a:latin typeface="+mj-lt"/>
                          <a:ea typeface="+mn-ea"/>
                          <a:cs typeface="+mn-cs"/>
                          <a:sym typeface="Arial"/>
                        </a:rPr>
                        <a:t>%)</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bl>
          </a:graphicData>
        </a:graphic>
      </p:graphicFrame>
      <p:graphicFrame>
        <p:nvGraphicFramePr>
          <p:cNvPr id="36" name="Таблица 35">
            <a:extLst>
              <a:ext uri="{FF2B5EF4-FFF2-40B4-BE49-F238E27FC236}">
                <a16:creationId xmlns:a16="http://schemas.microsoft.com/office/drawing/2014/main" id="{1D840C1B-9496-EFAF-9ECF-76631E21D5F6}"/>
              </a:ext>
            </a:extLst>
          </p:cNvPr>
          <p:cNvGraphicFramePr>
            <a:graphicFrameLocks noGrp="1"/>
          </p:cNvGraphicFramePr>
          <p:nvPr>
            <p:extLst>
              <p:ext uri="{D42A27DB-BD31-4B8C-83A1-F6EECF244321}">
                <p14:modId xmlns:p14="http://schemas.microsoft.com/office/powerpoint/2010/main" val="3052352866"/>
              </p:ext>
            </p:extLst>
          </p:nvPr>
        </p:nvGraphicFramePr>
        <p:xfrm>
          <a:off x="8961128" y="6013414"/>
          <a:ext cx="269875" cy="380242"/>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90121">
                <a:tc>
                  <a:txBody>
                    <a:bodyPr/>
                    <a:lstStyle/>
                    <a:p>
                      <a:pPr algn="r" fontAlgn="b"/>
                      <a:r>
                        <a:rPr lang="ru-KZ" sz="700" b="0" i="0" u="none" strike="noStrike" cap="none" dirty="0">
                          <a:solidFill>
                            <a:schemeClr val="accent6">
                              <a:lumMod val="50000"/>
                            </a:schemeClr>
                          </a:solidFill>
                          <a:effectLst/>
                          <a:latin typeface="+mj-lt"/>
                          <a:ea typeface="+mn-ea"/>
                          <a:cs typeface="+mn-cs"/>
                          <a:sym typeface="Arial"/>
                        </a:rPr>
                        <a:t>(</a:t>
                      </a:r>
                      <a:r>
                        <a:rPr lang="ru-RU" sz="700" b="0" i="0" u="none" strike="noStrike" cap="none" dirty="0">
                          <a:solidFill>
                            <a:schemeClr val="accent6">
                              <a:lumMod val="50000"/>
                            </a:schemeClr>
                          </a:solidFill>
                          <a:effectLst/>
                          <a:latin typeface="+mj-lt"/>
                          <a:ea typeface="+mn-ea"/>
                          <a:cs typeface="+mn-cs"/>
                          <a:sym typeface="Arial"/>
                        </a:rPr>
                        <a:t>2</a:t>
                      </a:r>
                      <a:r>
                        <a:rPr lang="en-US" sz="700" b="0" i="0" u="none" strike="noStrike" cap="none" dirty="0">
                          <a:solidFill>
                            <a:schemeClr val="accent6">
                              <a:lumMod val="50000"/>
                            </a:schemeClr>
                          </a:solidFill>
                          <a:effectLst/>
                          <a:latin typeface="+mj-lt"/>
                          <a:ea typeface="+mn-ea"/>
                          <a:cs typeface="+mn-cs"/>
                          <a:sym typeface="Arial"/>
                        </a:rPr>
                        <a:t>2</a:t>
                      </a:r>
                      <a:r>
                        <a:rPr lang="ru-KZ" sz="700" b="0" i="0" u="none" strike="noStrike" cap="none" dirty="0">
                          <a:solidFill>
                            <a:schemeClr val="accent6">
                              <a:lumMod val="50000"/>
                            </a:schemeClr>
                          </a:solidFill>
                          <a:effectLst/>
                          <a:latin typeface="+mj-lt"/>
                          <a:ea typeface="+mn-ea"/>
                          <a:cs typeface="+mn-cs"/>
                          <a:sym typeface="Arial"/>
                        </a:rPr>
                        <a:t>%)</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90121">
                <a:tc>
                  <a:txBody>
                    <a:bodyPr/>
                    <a:lstStyle/>
                    <a:p>
                      <a:pPr algn="r" fontAlgn="b"/>
                      <a:r>
                        <a:rPr lang="ru-KZ" sz="700" b="0" i="0" u="none" strike="noStrike" cap="none" dirty="0">
                          <a:solidFill>
                            <a:schemeClr val="accent6">
                              <a:lumMod val="50000"/>
                            </a:schemeClr>
                          </a:solidFill>
                          <a:effectLst/>
                          <a:latin typeface="+mj-lt"/>
                          <a:ea typeface="+mn-ea"/>
                          <a:cs typeface="+mn-cs"/>
                          <a:sym typeface="Arial"/>
                        </a:rPr>
                        <a:t>(</a:t>
                      </a:r>
                      <a:r>
                        <a:rPr lang="en-US" sz="700" b="0" i="0" u="none" strike="noStrike" cap="none" dirty="0">
                          <a:solidFill>
                            <a:schemeClr val="accent6">
                              <a:lumMod val="50000"/>
                            </a:schemeClr>
                          </a:solidFill>
                          <a:effectLst/>
                          <a:latin typeface="+mj-lt"/>
                          <a:ea typeface="+mn-ea"/>
                          <a:cs typeface="+mn-cs"/>
                          <a:sym typeface="Arial"/>
                        </a:rPr>
                        <a:t>78</a:t>
                      </a:r>
                      <a:r>
                        <a:rPr lang="ru-KZ" sz="700" b="0" i="0" u="none" strike="noStrike" cap="none" dirty="0">
                          <a:solidFill>
                            <a:schemeClr val="accent6">
                              <a:lumMod val="50000"/>
                            </a:schemeClr>
                          </a:solidFill>
                          <a:effectLst/>
                          <a:latin typeface="+mj-lt"/>
                          <a:ea typeface="+mn-ea"/>
                          <a:cs typeface="+mn-cs"/>
                          <a:sym typeface="Arial"/>
                        </a:rPr>
                        <a:t>%)</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bl>
          </a:graphicData>
        </a:graphic>
      </p:graphicFrame>
      <p:sp>
        <p:nvSpPr>
          <p:cNvPr id="37" name="Заголовок 1">
            <a:extLst>
              <a:ext uri="{FF2B5EF4-FFF2-40B4-BE49-F238E27FC236}">
                <a16:creationId xmlns:a16="http://schemas.microsoft.com/office/drawing/2014/main" id="{9A05F299-20A1-7F8C-AB17-59F299067E1A}"/>
              </a:ext>
            </a:extLst>
          </p:cNvPr>
          <p:cNvSpPr txBox="1">
            <a:spLocks/>
          </p:cNvSpPr>
          <p:nvPr/>
        </p:nvSpPr>
        <p:spPr>
          <a:xfrm>
            <a:off x="72000"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endParaRPr lang="ru-KZ" sz="1800" kern="0" dirty="0"/>
          </a:p>
        </p:txBody>
      </p:sp>
    </p:spTree>
    <p:extLst>
      <p:ext uri="{BB962C8B-B14F-4D97-AF65-F5344CB8AC3E}">
        <p14:creationId xmlns:p14="http://schemas.microsoft.com/office/powerpoint/2010/main" val="84805347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16827E-D757-F3A7-D0F1-65B0990DBE7D}"/>
            </a:ext>
          </a:extLst>
        </p:cNvPr>
        <p:cNvGrpSpPr/>
        <p:nvPr/>
      </p:nvGrpSpPr>
      <p:grpSpPr>
        <a:xfrm>
          <a:off x="0" y="0"/>
          <a:ext cx="0" cy="0"/>
          <a:chOff x="0" y="0"/>
          <a:chExt cx="0" cy="0"/>
        </a:xfrm>
      </p:grpSpPr>
      <p:sp>
        <p:nvSpPr>
          <p:cNvPr id="2" name="Заголовок 1">
            <a:extLst>
              <a:ext uri="{FF2B5EF4-FFF2-40B4-BE49-F238E27FC236}">
                <a16:creationId xmlns:a16="http://schemas.microsoft.com/office/drawing/2014/main" id="{1F31B6B4-89B5-B7DA-EA6A-A852881E21F5}"/>
              </a:ext>
            </a:extLst>
          </p:cNvPr>
          <p:cNvSpPr>
            <a:spLocks noGrp="1"/>
          </p:cNvSpPr>
          <p:nvPr>
            <p:ph type="title"/>
          </p:nvPr>
        </p:nvSpPr>
        <p:spPr/>
        <p:txBody>
          <a:bodyPr/>
          <a:lstStyle/>
          <a:p>
            <a:r>
              <a:rPr lang="ru-RU" dirty="0"/>
              <a:t>2025-2035 ж. </a:t>
            </a:r>
            <a:r>
              <a:rPr lang="ru-RU" dirty="0" err="1"/>
              <a:t>өңірлер</a:t>
            </a:r>
            <a:r>
              <a:rPr lang="ru-RU" dirty="0"/>
              <a:t> </a:t>
            </a:r>
            <a:r>
              <a:rPr lang="ru-RU" dirty="0" err="1"/>
              <a:t>бойынша</a:t>
            </a:r>
            <a:r>
              <a:rPr lang="ru-RU" dirty="0"/>
              <a:t> </a:t>
            </a:r>
            <a:r>
              <a:rPr lang="ru-RU" dirty="0" err="1"/>
              <a:t>кадрларға</a:t>
            </a:r>
            <a:r>
              <a:rPr lang="ru-RU" dirty="0"/>
              <a:t> </a:t>
            </a:r>
            <a:r>
              <a:rPr lang="ru-RU" dirty="0" err="1"/>
              <a:t>жиынтық</a:t>
            </a:r>
            <a:r>
              <a:rPr lang="ru-RU" dirty="0"/>
              <a:t> </a:t>
            </a:r>
            <a:r>
              <a:rPr lang="ru-RU" dirty="0" err="1"/>
              <a:t>сұраныс</a:t>
            </a:r>
            <a:endParaRPr lang="ru-KZ" dirty="0"/>
          </a:p>
        </p:txBody>
      </p:sp>
      <p:sp>
        <p:nvSpPr>
          <p:cNvPr id="3" name="Номер слайда 2">
            <a:extLst>
              <a:ext uri="{FF2B5EF4-FFF2-40B4-BE49-F238E27FC236}">
                <a16:creationId xmlns:a16="http://schemas.microsoft.com/office/drawing/2014/main" id="{105943D3-7E0D-12B0-C5C8-B9FA93509310}"/>
              </a:ext>
            </a:extLst>
          </p:cNvPr>
          <p:cNvSpPr>
            <a:spLocks noGrp="1"/>
          </p:cNvSpPr>
          <p:nvPr>
            <p:ph type="sldNum" sz="quarter" idx="12"/>
          </p:nvPr>
        </p:nvSpPr>
        <p:spPr/>
        <p:txBody>
          <a:bodyPr/>
          <a:lstStyle/>
          <a:p>
            <a:r>
              <a:rPr lang="kk-KZ" dirty="0"/>
              <a:t>78-ден</a:t>
            </a:r>
            <a:r>
              <a:rPr lang="en-US" dirty="0"/>
              <a:t> </a:t>
            </a:r>
            <a:r>
              <a:rPr lang="ru-RU" dirty="0"/>
              <a:t> 9</a:t>
            </a:r>
          </a:p>
        </p:txBody>
      </p:sp>
      <p:graphicFrame>
        <p:nvGraphicFramePr>
          <p:cNvPr id="4" name="Таблица 3">
            <a:extLst>
              <a:ext uri="{FF2B5EF4-FFF2-40B4-BE49-F238E27FC236}">
                <a16:creationId xmlns:a16="http://schemas.microsoft.com/office/drawing/2014/main" id="{86B42319-E5B5-86A3-1659-B11E46473B0B}"/>
              </a:ext>
            </a:extLst>
          </p:cNvPr>
          <p:cNvGraphicFramePr>
            <a:graphicFrameLocks noGrp="1"/>
          </p:cNvGraphicFramePr>
          <p:nvPr>
            <p:extLst>
              <p:ext uri="{D42A27DB-BD31-4B8C-83A1-F6EECF244321}">
                <p14:modId xmlns:p14="http://schemas.microsoft.com/office/powerpoint/2010/main" val="1706668913"/>
              </p:ext>
            </p:extLst>
          </p:nvPr>
        </p:nvGraphicFramePr>
        <p:xfrm>
          <a:off x="491169" y="1566861"/>
          <a:ext cx="2473201" cy="3360740"/>
        </p:xfrm>
        <a:graphic>
          <a:graphicData uri="http://schemas.openxmlformats.org/drawingml/2006/table">
            <a:tbl>
              <a:tblPr>
                <a:tableStyleId>{5C22544A-7EE6-4342-B048-85BDC9FD1C3A}</a:tableStyleId>
              </a:tblPr>
              <a:tblGrid>
                <a:gridCol w="1091810">
                  <a:extLst>
                    <a:ext uri="{9D8B030D-6E8A-4147-A177-3AD203B41FA5}">
                      <a16:colId xmlns:a16="http://schemas.microsoft.com/office/drawing/2014/main" val="1922217512"/>
                    </a:ext>
                  </a:extLst>
                </a:gridCol>
                <a:gridCol w="1091810">
                  <a:extLst>
                    <a:ext uri="{9D8B030D-6E8A-4147-A177-3AD203B41FA5}">
                      <a16:colId xmlns:a16="http://schemas.microsoft.com/office/drawing/2014/main" val="2693142276"/>
                    </a:ext>
                  </a:extLst>
                </a:gridCol>
                <a:gridCol w="289581">
                  <a:extLst>
                    <a:ext uri="{9D8B030D-6E8A-4147-A177-3AD203B41FA5}">
                      <a16:colId xmlns:a16="http://schemas.microsoft.com/office/drawing/2014/main" val="746958382"/>
                    </a:ext>
                  </a:extLst>
                </a:gridCol>
              </a:tblGrid>
              <a:tr h="16803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800" b="0" i="0" u="none" strike="noStrike" cap="none" dirty="0" err="1">
                          <a:solidFill>
                            <a:schemeClr val="accent2"/>
                          </a:solidFill>
                          <a:effectLst/>
                          <a:latin typeface="+mn-lt"/>
                          <a:ea typeface="+mn-ea"/>
                          <a:cs typeface="+mn-cs"/>
                          <a:sym typeface="Arial"/>
                        </a:rPr>
                        <a:t>Орталық</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және</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шығыс</a:t>
                      </a:r>
                      <a:endParaRPr lang="ru-RU" sz="800" b="0" i="0" u="none" strike="noStrike" cap="none" dirty="0">
                        <a:solidFill>
                          <a:schemeClr val="accent2"/>
                        </a:solidFill>
                        <a:effectLst/>
                        <a:latin typeface="+mn-lt"/>
                        <a:ea typeface="+mn-ea"/>
                        <a:cs typeface="+mn-cs"/>
                        <a:sym typeface="Arial"/>
                      </a:endParaRPr>
                    </a:p>
                  </a:txBody>
                  <a:tcPr marL="9525" marR="36000"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Абай</a:t>
                      </a:r>
                    </a:p>
                  </a:txBody>
                  <a:tcPr marL="9525" marR="36000"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dirty="0">
                          <a:solidFill>
                            <a:srgbClr val="2868A3"/>
                          </a:solidFill>
                          <a:effectLst/>
                          <a:latin typeface="Arial" panose="020B0604020202020204" pitchFamily="34" charset="0"/>
                        </a:rPr>
                        <a:t>(3%)</a:t>
                      </a:r>
                    </a:p>
                  </a:txBody>
                  <a:tcPr marL="9525" marR="9525" marT="0" marB="0" anchor="ctr">
                    <a:lnL w="12700" cmpd="sng">
                      <a:noFill/>
                    </a:lnL>
                    <a:lnR w="12700" cmpd="sng">
                      <a:noFill/>
                    </a:lnR>
                    <a:lnT w="12700" cmpd="sng">
                      <a:noFill/>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1151961773"/>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Солтүстік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Ақмола</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2010614060"/>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Батыс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Ақтөбе</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2233305265"/>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Алматы</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4158661498"/>
                  </a:ext>
                </a:extLst>
              </a:tr>
              <a:tr h="168037">
                <a:tc rowSpan="2">
                  <a:txBody>
                    <a:bodyPr/>
                    <a:lstStyle/>
                    <a:p>
                      <a:pPr algn="ctr" fontAlgn="ctr"/>
                      <a:r>
                        <a:rPr lang="ru-RU" sz="800" b="0" i="0" u="none" strike="noStrike" cap="none" dirty="0" err="1">
                          <a:solidFill>
                            <a:schemeClr val="accent2"/>
                          </a:solidFill>
                          <a:effectLst/>
                          <a:latin typeface="+mj-lt"/>
                          <a:ea typeface="+mn-ea"/>
                          <a:cs typeface="+mn-cs"/>
                          <a:sym typeface="Arial"/>
                        </a:rPr>
                        <a:t>Батыс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Атырау</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725810414"/>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a:solidFill>
                            <a:schemeClr val="accent2"/>
                          </a:solidFill>
                          <a:effectLst/>
                          <a:latin typeface="+mj-lt"/>
                          <a:ea typeface="+mn-ea"/>
                          <a:cs typeface="+mn-cs"/>
                          <a:sym typeface="Arial"/>
                        </a:rPr>
                        <a:t>Б.-</a:t>
                      </a:r>
                      <a:r>
                        <a:rPr lang="ru-RU" sz="800" b="0" i="0" u="none" strike="noStrike" cap="none" dirty="0" err="1">
                          <a:solidFill>
                            <a:schemeClr val="accent2"/>
                          </a:solidFill>
                          <a:effectLst/>
                          <a:latin typeface="+mj-lt"/>
                          <a:ea typeface="+mn-ea"/>
                          <a:cs typeface="+mn-cs"/>
                          <a:sym typeface="Arial"/>
                        </a:rPr>
                        <a:t>Қазақстан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568671001"/>
                  </a:ext>
                </a:extLst>
              </a:tr>
              <a:tr h="168037">
                <a:tc rowSpan="2">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a:solidFill>
                            <a:schemeClr val="accent2"/>
                          </a:solidFill>
                          <a:effectLst/>
                          <a:latin typeface="+mj-lt"/>
                          <a:ea typeface="+mn-ea"/>
                          <a:cs typeface="+mn-cs"/>
                          <a:sym typeface="Arial"/>
                        </a:rPr>
                        <a:t>Жамбыл</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75632010"/>
                  </a:ext>
                </a:extLst>
              </a:tr>
              <a:tr h="168037">
                <a:tc vMerge="1">
                  <a:txBody>
                    <a:bodyPr/>
                    <a:lstStyle/>
                    <a:p>
                      <a:pPr algn="ct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Жетісу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3530699540"/>
                  </a:ext>
                </a:extLst>
              </a:tr>
              <a:tr h="16803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800" b="0" i="0" u="none" strike="noStrike" cap="none" dirty="0" err="1">
                          <a:solidFill>
                            <a:schemeClr val="accent2"/>
                          </a:solidFill>
                          <a:effectLst/>
                          <a:latin typeface="+mn-lt"/>
                          <a:ea typeface="+mn-ea"/>
                          <a:cs typeface="+mn-cs"/>
                          <a:sym typeface="Arial"/>
                        </a:rPr>
                        <a:t>Орталық</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және</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шығыс</a:t>
                      </a:r>
                      <a:endParaRPr lang="ru-RU" sz="800" b="0" i="0" u="none" strike="noStrike" cap="none" dirty="0">
                        <a:solidFill>
                          <a:schemeClr val="accent2"/>
                        </a:solidFill>
                        <a:effectLst/>
                        <a:latin typeface="+mn-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Қарағанды</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377358955"/>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Солтүстік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Қостанай</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431215144"/>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Қызылорда</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698481655"/>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Батыс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Маңғыстау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147206898"/>
                  </a:ext>
                </a:extLst>
              </a:tr>
              <a:tr h="16803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ru-RU" sz="800" b="0" i="0" u="none" strike="noStrike" cap="none" dirty="0" err="1">
                          <a:solidFill>
                            <a:schemeClr val="accent2"/>
                          </a:solidFill>
                          <a:effectLst/>
                          <a:latin typeface="+mn-lt"/>
                          <a:ea typeface="+mn-ea"/>
                          <a:cs typeface="+mn-cs"/>
                          <a:sym typeface="Arial"/>
                        </a:rPr>
                        <a:t>Орталық</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және</a:t>
                      </a:r>
                      <a:r>
                        <a:rPr lang="ru-RU" sz="800" b="0" i="0" u="none" strike="noStrike" cap="none" dirty="0">
                          <a:solidFill>
                            <a:schemeClr val="accent2"/>
                          </a:solidFill>
                          <a:effectLst/>
                          <a:latin typeface="+mn-lt"/>
                          <a:ea typeface="+mn-ea"/>
                          <a:cs typeface="+mn-cs"/>
                          <a:sym typeface="Arial"/>
                        </a:rPr>
                        <a:t> </a:t>
                      </a:r>
                      <a:r>
                        <a:rPr lang="ru-RU" sz="800" b="0" i="0" u="none" strike="noStrike" cap="none" dirty="0" err="1">
                          <a:solidFill>
                            <a:schemeClr val="accent2"/>
                          </a:solidFill>
                          <a:effectLst/>
                          <a:latin typeface="+mn-lt"/>
                          <a:ea typeface="+mn-ea"/>
                          <a:cs typeface="+mn-cs"/>
                          <a:sym typeface="Arial"/>
                        </a:rPr>
                        <a:t>шығыс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a:solidFill>
                            <a:schemeClr val="accent2"/>
                          </a:solidFill>
                          <a:effectLst/>
                          <a:latin typeface="+mj-lt"/>
                          <a:ea typeface="+mn-ea"/>
                          <a:cs typeface="+mn-cs"/>
                          <a:sym typeface="Arial"/>
                        </a:rPr>
                        <a:t>Павлодар</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14901804"/>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Солтүстік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fontAlgn="ctr"/>
                      <a:r>
                        <a:rPr lang="ru-RU" sz="800" b="0" i="0" u="none" strike="noStrike" cap="none" dirty="0">
                          <a:solidFill>
                            <a:schemeClr val="accent2"/>
                          </a:solidFill>
                          <a:effectLst/>
                          <a:latin typeface="+mj-lt"/>
                          <a:ea typeface="+mn-ea"/>
                          <a:cs typeface="+mn-cs"/>
                          <a:sym typeface="Arial"/>
                        </a:rPr>
                        <a:t>С.-</a:t>
                      </a:r>
                      <a:r>
                        <a:rPr lang="ru-RU" sz="800" b="0" i="0" u="none" strike="noStrike" cap="none" dirty="0" err="1">
                          <a:solidFill>
                            <a:schemeClr val="accent2"/>
                          </a:solidFill>
                          <a:effectLst/>
                          <a:latin typeface="+mj-lt"/>
                          <a:ea typeface="+mn-ea"/>
                          <a:cs typeface="+mn-cs"/>
                          <a:sym typeface="Arial"/>
                        </a:rPr>
                        <a:t>Қазақстан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600" b="0" i="0" u="none" strike="noStrike">
                          <a:solidFill>
                            <a:srgbClr val="2868A3"/>
                          </a:solidFill>
                          <a:effectLst/>
                          <a:latin typeface="Arial" panose="020B0604020202020204" pitchFamily="34" charset="0"/>
                        </a:rPr>
                        <a:t>(3%)</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4121188702"/>
                  </a:ext>
                </a:extLst>
              </a:tr>
              <a:tr h="168037">
                <a:tc>
                  <a:txBody>
                    <a:bodyPr/>
                    <a:lstStyle/>
                    <a:p>
                      <a:pPr algn="ctr" fontAlgn="ctr"/>
                      <a:r>
                        <a:rPr lang="ru-RU" sz="800" b="0" i="0" u="none" strike="noStrike" cap="none" dirty="0" err="1">
                          <a:solidFill>
                            <a:schemeClr val="accent2"/>
                          </a:solidFill>
                          <a:effectLst/>
                          <a:latin typeface="+mj-lt"/>
                          <a:ea typeface="+mn-ea"/>
                          <a:cs typeface="+mn-cs"/>
                          <a:sym typeface="Arial"/>
                        </a:rPr>
                        <a:t>Оңтүстік</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Түркістан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600" b="0" i="0" u="none" strike="noStrike">
                          <a:solidFill>
                            <a:srgbClr val="2868A3"/>
                          </a:solidFill>
                          <a:effectLst/>
                          <a:latin typeface="Arial" panose="020B0604020202020204" pitchFamily="34" charset="0"/>
                        </a:rPr>
                        <a:t>(6%)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3214291"/>
                  </a:ext>
                </a:extLst>
              </a:tr>
              <a:tr h="168037">
                <a:tc rowSpan="2">
                  <a:txBody>
                    <a:bodyPr/>
                    <a:lstStyle/>
                    <a:p>
                      <a:pPr algn="ctr" fontAlgn="ctr"/>
                      <a:r>
                        <a:rPr lang="ru-RU" sz="800" b="0" i="0" u="none" strike="noStrike" cap="none" dirty="0" err="1">
                          <a:solidFill>
                            <a:schemeClr val="accent2"/>
                          </a:solidFill>
                          <a:effectLst/>
                          <a:latin typeface="+mj-lt"/>
                          <a:ea typeface="+mn-ea"/>
                          <a:cs typeface="+mn-cs"/>
                          <a:sym typeface="Arial"/>
                        </a:rPr>
                        <a:t>Орталық</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және</a:t>
                      </a:r>
                      <a:r>
                        <a:rPr lang="ru-RU" sz="800" b="0" i="0" u="none" strike="noStrike" cap="none" dirty="0">
                          <a:solidFill>
                            <a:schemeClr val="accent2"/>
                          </a:solidFill>
                          <a:effectLst/>
                          <a:latin typeface="+mj-lt"/>
                          <a:ea typeface="+mn-ea"/>
                          <a:cs typeface="+mn-cs"/>
                          <a:sym typeface="Arial"/>
                        </a:rPr>
                        <a:t> </a:t>
                      </a:r>
                      <a:r>
                        <a:rPr lang="ru-RU" sz="800" b="0" i="0" u="none" strike="noStrike" cap="none" dirty="0" err="1">
                          <a:solidFill>
                            <a:schemeClr val="accent2"/>
                          </a:solidFill>
                          <a:effectLst/>
                          <a:latin typeface="+mj-lt"/>
                          <a:ea typeface="+mn-ea"/>
                          <a:cs typeface="+mn-cs"/>
                          <a:sym typeface="Arial"/>
                        </a:rPr>
                        <a:t>шығыс</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err="1">
                          <a:solidFill>
                            <a:schemeClr val="accent2"/>
                          </a:solidFill>
                          <a:effectLst/>
                          <a:latin typeface="+mj-lt"/>
                          <a:ea typeface="+mn-ea"/>
                          <a:cs typeface="+mn-cs"/>
                          <a:sym typeface="Arial"/>
                        </a:rPr>
                        <a:t>Ұлытау</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(1%)</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04057531"/>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fontAlgn="ctr"/>
                      <a:r>
                        <a:rPr lang="ru-RU" sz="800" b="0" i="0" u="none" strike="noStrike" cap="none" dirty="0">
                          <a:solidFill>
                            <a:schemeClr val="accent2"/>
                          </a:solidFill>
                          <a:effectLst/>
                          <a:latin typeface="+mj-lt"/>
                          <a:ea typeface="+mn-ea"/>
                          <a:cs typeface="+mn-cs"/>
                          <a:sym typeface="Arial"/>
                        </a:rPr>
                        <a:t>Ш.-</a:t>
                      </a:r>
                      <a:r>
                        <a:rPr lang="ru-RU" sz="800" b="0" i="0" u="none" strike="noStrike" cap="none" dirty="0" err="1">
                          <a:solidFill>
                            <a:schemeClr val="accent2"/>
                          </a:solidFill>
                          <a:effectLst/>
                          <a:latin typeface="+mj-lt"/>
                          <a:ea typeface="+mn-ea"/>
                          <a:cs typeface="+mn-cs"/>
                          <a:sym typeface="Arial"/>
                        </a:rPr>
                        <a:t>Қазақстан</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600" b="0" i="0" u="none" strike="noStrike">
                          <a:solidFill>
                            <a:srgbClr val="2868A3"/>
                          </a:solidFill>
                          <a:effectLst/>
                          <a:latin typeface="Arial" panose="020B0604020202020204" pitchFamily="34" charset="0"/>
                        </a:rPr>
                        <a:t>(4%)</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192515579"/>
                  </a:ext>
                </a:extLst>
              </a:tr>
              <a:tr h="168037">
                <a:tc rowSpan="3">
                  <a:txBody>
                    <a:bodyPr/>
                    <a:lstStyle/>
                    <a:p>
                      <a:pPr algn="ctr" fontAlgn="ctr"/>
                      <a:r>
                        <a:rPr lang="ru-RU" sz="800" b="0" i="0" u="none" strike="noStrike" cap="none" dirty="0" err="1">
                          <a:solidFill>
                            <a:schemeClr val="accent2"/>
                          </a:solidFill>
                          <a:effectLst/>
                          <a:latin typeface="+mj-lt"/>
                          <a:ea typeface="+mn-ea"/>
                          <a:cs typeface="+mn-cs"/>
                          <a:sym typeface="Arial"/>
                        </a:rPr>
                        <a:t>Мегаполистер</a:t>
                      </a: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Астана Қ.</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a:solidFill>
                            <a:srgbClr val="2868A3"/>
                          </a:solidFill>
                          <a:effectLst/>
                          <a:latin typeface="Arial" panose="020B0604020202020204" pitchFamily="34" charset="0"/>
                        </a:rPr>
                        <a:t>(9%)</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1616616648"/>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fontAlgn="ctr"/>
                      <a:r>
                        <a:rPr lang="ru-RU" sz="800" b="0" i="0" u="none" strike="noStrike" cap="none" dirty="0">
                          <a:solidFill>
                            <a:schemeClr val="accent2"/>
                          </a:solidFill>
                          <a:effectLst/>
                          <a:latin typeface="+mj-lt"/>
                          <a:ea typeface="+mn-ea"/>
                          <a:cs typeface="+mn-cs"/>
                          <a:sym typeface="Arial"/>
                        </a:rPr>
                        <a:t>Алматы Қ.</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a:solidFill>
                            <a:srgbClr val="2868A3"/>
                          </a:solidFill>
                          <a:effectLst/>
                          <a:latin typeface="Arial" panose="020B0604020202020204" pitchFamily="34" charset="0"/>
                        </a:rPr>
                        <a:t>(16%)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3696468619"/>
                  </a:ext>
                </a:extLst>
              </a:tr>
              <a:tr h="168037">
                <a:tc vMerge="1">
                  <a:txBody>
                    <a:bodyPr/>
                    <a:lstStyle/>
                    <a:p>
                      <a:pPr algn="r" fontAlgn="ctr"/>
                      <a:endParaRPr lang="ru-RU" sz="8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tc>
                  <a:txBody>
                    <a:bodyPr/>
                    <a:lstStyle/>
                    <a:p>
                      <a:pPr algn="r" fontAlgn="ctr"/>
                      <a:r>
                        <a:rPr lang="ru-RU" sz="800" b="0" i="0" u="none" strike="noStrike" cap="none" dirty="0">
                          <a:solidFill>
                            <a:schemeClr val="accent2"/>
                          </a:solidFill>
                          <a:effectLst/>
                          <a:latin typeface="+mj-lt"/>
                          <a:ea typeface="+mn-ea"/>
                          <a:cs typeface="+mn-cs"/>
                          <a:sym typeface="Arial"/>
                        </a:rPr>
                        <a:t>Шымкент Қ.</a:t>
                      </a: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tc>
                  <a:txBody>
                    <a:bodyPr/>
                    <a:lstStyle/>
                    <a:p>
                      <a:pPr algn="r" rtl="0" fontAlgn="ctr"/>
                      <a:r>
                        <a:rPr lang="ru-KZ" sz="600" b="0" i="0" u="none" strike="noStrike" dirty="0">
                          <a:solidFill>
                            <a:srgbClr val="2868A3"/>
                          </a:solidFill>
                          <a:effectLst/>
                          <a:latin typeface="Arial" panose="020B0604020202020204" pitchFamily="34" charset="0"/>
                        </a:rPr>
                        <a:t>(5%)</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2717806603"/>
                  </a:ext>
                </a:extLst>
              </a:tr>
            </a:tbl>
          </a:graphicData>
        </a:graphic>
      </p:graphicFrame>
      <p:sp>
        <p:nvSpPr>
          <p:cNvPr id="6" name="Заголовок 1">
            <a:extLst>
              <a:ext uri="{FF2B5EF4-FFF2-40B4-BE49-F238E27FC236}">
                <a16:creationId xmlns:a16="http://schemas.microsoft.com/office/drawing/2014/main" id="{D5AA9116-A81A-230B-1A33-EF0D3228EB45}"/>
              </a:ext>
            </a:extLst>
          </p:cNvPr>
          <p:cNvSpPr txBox="1">
            <a:spLocks/>
          </p:cNvSpPr>
          <p:nvPr/>
        </p:nvSpPr>
        <p:spPr>
          <a:xfrm>
            <a:off x="315678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2">
                    <a:lumMod val="50000"/>
                  </a:schemeClr>
                </a:solidFill>
              </a:rPr>
              <a:t>Базалық</a:t>
            </a:r>
            <a:endParaRPr lang="ru-KZ" sz="1600" kern="0" dirty="0">
              <a:solidFill>
                <a:schemeClr val="accent2">
                  <a:lumMod val="50000"/>
                </a:schemeClr>
              </a:solidFill>
            </a:endParaRPr>
          </a:p>
        </p:txBody>
      </p:sp>
      <p:sp>
        <p:nvSpPr>
          <p:cNvPr id="7" name="Заголовок 1">
            <a:extLst>
              <a:ext uri="{FF2B5EF4-FFF2-40B4-BE49-F238E27FC236}">
                <a16:creationId xmlns:a16="http://schemas.microsoft.com/office/drawing/2014/main" id="{B80663DC-3D84-4282-6279-F2A7E603A7B2}"/>
              </a:ext>
            </a:extLst>
          </p:cNvPr>
          <p:cNvSpPr txBox="1">
            <a:spLocks/>
          </p:cNvSpPr>
          <p:nvPr/>
        </p:nvSpPr>
        <p:spPr>
          <a:xfrm>
            <a:off x="6220023" y="627862"/>
            <a:ext cx="2057488"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3">
                    <a:lumMod val="50000"/>
                  </a:schemeClr>
                </a:solidFill>
              </a:rPr>
              <a:t>Оптимистік</a:t>
            </a:r>
            <a:endParaRPr lang="ru-KZ" sz="1600" kern="0" dirty="0">
              <a:solidFill>
                <a:schemeClr val="accent3">
                  <a:lumMod val="50000"/>
                </a:schemeClr>
              </a:solidFill>
            </a:endParaRPr>
          </a:p>
        </p:txBody>
      </p:sp>
      <p:sp>
        <p:nvSpPr>
          <p:cNvPr id="8" name="Заголовок 1">
            <a:extLst>
              <a:ext uri="{FF2B5EF4-FFF2-40B4-BE49-F238E27FC236}">
                <a16:creationId xmlns:a16="http://schemas.microsoft.com/office/drawing/2014/main" id="{1A5903D5-95D7-0341-989D-5ED3D61DD76A}"/>
              </a:ext>
            </a:extLst>
          </p:cNvPr>
          <p:cNvSpPr txBox="1">
            <a:spLocks/>
          </p:cNvSpPr>
          <p:nvPr/>
        </p:nvSpPr>
        <p:spPr>
          <a:xfrm>
            <a:off x="9355018" y="627862"/>
            <a:ext cx="2282670" cy="416646"/>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algn="ctr" defTabSz="914400"/>
            <a:r>
              <a:rPr lang="ru-RU" sz="1600" kern="0" dirty="0" err="1">
                <a:solidFill>
                  <a:schemeClr val="accent6">
                    <a:lumMod val="50000"/>
                  </a:schemeClr>
                </a:solidFill>
              </a:rPr>
              <a:t>Пессимистік</a:t>
            </a:r>
            <a:endParaRPr lang="ru-KZ" sz="1600" kern="0" dirty="0">
              <a:solidFill>
                <a:schemeClr val="accent6">
                  <a:lumMod val="50000"/>
                </a:schemeClr>
              </a:solidFill>
            </a:endParaRPr>
          </a:p>
        </p:txBody>
      </p:sp>
      <p:graphicFrame>
        <p:nvGraphicFramePr>
          <p:cNvPr id="13" name="Диаграмма 12">
            <a:extLst>
              <a:ext uri="{FF2B5EF4-FFF2-40B4-BE49-F238E27FC236}">
                <a16:creationId xmlns:a16="http://schemas.microsoft.com/office/drawing/2014/main" id="{A5EB3046-2608-8241-4F34-9C622A8CBE6C}"/>
              </a:ext>
            </a:extLst>
          </p:cNvPr>
          <p:cNvGraphicFramePr/>
          <p:nvPr>
            <p:extLst>
              <p:ext uri="{D42A27DB-BD31-4B8C-83A1-F6EECF244321}">
                <p14:modId xmlns:p14="http://schemas.microsoft.com/office/powerpoint/2010/main" val="4239438551"/>
              </p:ext>
            </p:extLst>
          </p:nvPr>
        </p:nvGraphicFramePr>
        <p:xfrm>
          <a:off x="2915927" y="1440181"/>
          <a:ext cx="2882893" cy="35598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Диаграмма 13">
            <a:extLst>
              <a:ext uri="{FF2B5EF4-FFF2-40B4-BE49-F238E27FC236}">
                <a16:creationId xmlns:a16="http://schemas.microsoft.com/office/drawing/2014/main" id="{88E81AB5-1E48-1E8E-BEF7-D0D5F2B171E6}"/>
              </a:ext>
            </a:extLst>
          </p:cNvPr>
          <p:cNvGraphicFramePr/>
          <p:nvPr>
            <p:extLst>
              <p:ext uri="{D42A27DB-BD31-4B8C-83A1-F6EECF244321}">
                <p14:modId xmlns:p14="http://schemas.microsoft.com/office/powerpoint/2010/main" val="2519831925"/>
              </p:ext>
            </p:extLst>
          </p:nvPr>
        </p:nvGraphicFramePr>
        <p:xfrm>
          <a:off x="6038980" y="1440181"/>
          <a:ext cx="2891350" cy="35598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Диаграмма 14">
            <a:extLst>
              <a:ext uri="{FF2B5EF4-FFF2-40B4-BE49-F238E27FC236}">
                <a16:creationId xmlns:a16="http://schemas.microsoft.com/office/drawing/2014/main" id="{64FAE220-F881-7989-D033-BBF02C36755A}"/>
              </a:ext>
            </a:extLst>
          </p:cNvPr>
          <p:cNvGraphicFramePr/>
          <p:nvPr>
            <p:extLst>
              <p:ext uri="{D42A27DB-BD31-4B8C-83A1-F6EECF244321}">
                <p14:modId xmlns:p14="http://schemas.microsoft.com/office/powerpoint/2010/main" val="2279293936"/>
              </p:ext>
            </p:extLst>
          </p:nvPr>
        </p:nvGraphicFramePr>
        <p:xfrm>
          <a:off x="9171901" y="1440181"/>
          <a:ext cx="2913419" cy="35598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 name="Таблица 16">
            <a:extLst>
              <a:ext uri="{FF2B5EF4-FFF2-40B4-BE49-F238E27FC236}">
                <a16:creationId xmlns:a16="http://schemas.microsoft.com/office/drawing/2014/main" id="{D4CB9400-91F1-565C-8159-519123A82D98}"/>
              </a:ext>
            </a:extLst>
          </p:cNvPr>
          <p:cNvGraphicFramePr>
            <a:graphicFrameLocks noGrp="1"/>
          </p:cNvGraphicFramePr>
          <p:nvPr>
            <p:extLst>
              <p:ext uri="{D42A27DB-BD31-4B8C-83A1-F6EECF244321}">
                <p14:modId xmlns:p14="http://schemas.microsoft.com/office/powerpoint/2010/main" val="3090217337"/>
              </p:ext>
            </p:extLst>
          </p:nvPr>
        </p:nvGraphicFramePr>
        <p:xfrm>
          <a:off x="5814068" y="1566861"/>
          <a:ext cx="269875" cy="336074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68037">
                <a:tc>
                  <a:txBody>
                    <a:bodyPr/>
                    <a:lstStyle/>
                    <a:p>
                      <a:pPr algn="r" rtl="0" fontAlgn="ctr"/>
                      <a:r>
                        <a:rPr lang="ru-KZ" sz="600" b="0" i="0" u="none" strike="noStrike" dirty="0">
                          <a:solidFill>
                            <a:srgbClr val="39714C"/>
                          </a:solidFill>
                          <a:effectLst/>
                          <a:latin typeface="Arial" panose="020B0604020202020204" pitchFamily="34" charset="0"/>
                        </a:rPr>
                        <a:t>(3%)</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6803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6803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68037">
                <a:tc>
                  <a:txBody>
                    <a:bodyPr/>
                    <a:lstStyle/>
                    <a:p>
                      <a:pPr algn="r" rtl="0" fontAlgn="ctr"/>
                      <a:r>
                        <a:rPr lang="ru-KZ" sz="600" b="0" i="0" u="none" strike="noStrike">
                          <a:solidFill>
                            <a:srgbClr val="39714C"/>
                          </a:solidFill>
                          <a:effectLst/>
                          <a:latin typeface="Arial" panose="020B0604020202020204" pitchFamily="34" charset="0"/>
                        </a:rPr>
                        <a:t>(5%)</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68037">
                <a:tc>
                  <a:txBody>
                    <a:bodyPr/>
                    <a:lstStyle/>
                    <a:p>
                      <a:pPr algn="r" rtl="0" fontAlgn="ctr"/>
                      <a:r>
                        <a:rPr lang="ru-KZ" sz="600" b="0" i="0" u="none" strike="noStrike">
                          <a:solidFill>
                            <a:srgbClr val="39714C"/>
                          </a:solidFill>
                          <a:effectLst/>
                          <a:latin typeface="Arial" panose="020B0604020202020204" pitchFamily="34" charset="0"/>
                        </a:rPr>
                        <a:t>(3%)</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68037">
                <a:tc>
                  <a:txBody>
                    <a:bodyPr/>
                    <a:lstStyle/>
                    <a:p>
                      <a:pPr algn="r" rtl="0" fontAlgn="ctr"/>
                      <a:r>
                        <a:rPr lang="ru-KZ" sz="600" b="0" i="0" u="none" strike="noStrike">
                          <a:solidFill>
                            <a:srgbClr val="39714C"/>
                          </a:solidFill>
                          <a:effectLst/>
                          <a:latin typeface="Arial" panose="020B0604020202020204" pitchFamily="34" charset="0"/>
                        </a:rPr>
                        <a:t>(6%)</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68037">
                <a:tc>
                  <a:txBody>
                    <a:bodyPr/>
                    <a:lstStyle/>
                    <a:p>
                      <a:pPr algn="r" rtl="0" fontAlgn="ctr"/>
                      <a:r>
                        <a:rPr lang="ru-KZ" sz="600" b="0" i="0" u="none" strike="noStrike">
                          <a:solidFill>
                            <a:srgbClr val="39714C"/>
                          </a:solidFill>
                          <a:effectLst/>
                          <a:latin typeface="Arial" panose="020B0604020202020204" pitchFamily="34" charset="0"/>
                        </a:rPr>
                        <a:t>(1%)</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68037">
                <a:tc>
                  <a:txBody>
                    <a:bodyPr/>
                    <a:lstStyle/>
                    <a:p>
                      <a:pPr algn="r" rtl="0" fontAlgn="ctr"/>
                      <a:r>
                        <a:rPr lang="ru-KZ" sz="600" b="0" i="0" u="none" strike="noStrike">
                          <a:solidFill>
                            <a:srgbClr val="39714C"/>
                          </a:solidFill>
                          <a:effectLst/>
                          <a:latin typeface="Arial" panose="020B0604020202020204" pitchFamily="34" charset="0"/>
                        </a:rPr>
                        <a:t>(4%)</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68037">
                <a:tc>
                  <a:txBody>
                    <a:bodyPr/>
                    <a:lstStyle/>
                    <a:p>
                      <a:pPr algn="r" rtl="0" fontAlgn="ctr"/>
                      <a:r>
                        <a:rPr lang="ru-KZ" sz="600" b="0" i="0" u="none" strike="noStrike">
                          <a:solidFill>
                            <a:srgbClr val="39714C"/>
                          </a:solidFill>
                          <a:effectLst/>
                          <a:latin typeface="Arial" panose="020B0604020202020204" pitchFamily="34" charset="0"/>
                        </a:rPr>
                        <a:t>(9%)</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68037">
                <a:tc>
                  <a:txBody>
                    <a:bodyPr/>
                    <a:lstStyle/>
                    <a:p>
                      <a:pPr algn="r" rtl="0" fontAlgn="ctr"/>
                      <a:r>
                        <a:rPr lang="ru-KZ" sz="600" b="0" i="0" u="none" strike="noStrike">
                          <a:solidFill>
                            <a:srgbClr val="39714C"/>
                          </a:solidFill>
                          <a:effectLst/>
                          <a:latin typeface="Arial" panose="020B0604020202020204" pitchFamily="34" charset="0"/>
                        </a:rPr>
                        <a:t>(15%)</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68037">
                <a:tc>
                  <a:txBody>
                    <a:bodyPr/>
                    <a:lstStyle/>
                    <a:p>
                      <a:pPr algn="r" rtl="0" fontAlgn="ctr"/>
                      <a:r>
                        <a:rPr lang="ru-KZ" sz="600" b="0" i="0" u="none" strike="noStrike" dirty="0">
                          <a:solidFill>
                            <a:srgbClr val="39714C"/>
                          </a:solidFill>
                          <a:effectLst/>
                          <a:latin typeface="Arial" panose="020B0604020202020204" pitchFamily="34" charset="0"/>
                        </a:rPr>
                        <a:t>(5%)</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8" name="Таблица 17">
            <a:extLst>
              <a:ext uri="{FF2B5EF4-FFF2-40B4-BE49-F238E27FC236}">
                <a16:creationId xmlns:a16="http://schemas.microsoft.com/office/drawing/2014/main" id="{32B583C9-2AE3-689C-60B5-D8FC96B6A408}"/>
              </a:ext>
            </a:extLst>
          </p:cNvPr>
          <p:cNvGraphicFramePr>
            <a:graphicFrameLocks noGrp="1"/>
          </p:cNvGraphicFramePr>
          <p:nvPr>
            <p:extLst>
              <p:ext uri="{D42A27DB-BD31-4B8C-83A1-F6EECF244321}">
                <p14:modId xmlns:p14="http://schemas.microsoft.com/office/powerpoint/2010/main" val="4031416439"/>
              </p:ext>
            </p:extLst>
          </p:nvPr>
        </p:nvGraphicFramePr>
        <p:xfrm>
          <a:off x="8961128" y="1566860"/>
          <a:ext cx="269875" cy="336072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168036">
                <a:tc>
                  <a:txBody>
                    <a:bodyPr/>
                    <a:lstStyle/>
                    <a:p>
                      <a:pPr algn="r" rtl="0" fontAlgn="ctr"/>
                      <a:r>
                        <a:rPr lang="ru-KZ" sz="600" b="0" i="0" u="none" strike="noStrike" dirty="0">
                          <a:solidFill>
                            <a:srgbClr val="632523"/>
                          </a:solidFill>
                          <a:effectLst/>
                          <a:latin typeface="Arial" panose="020B0604020202020204" pitchFamily="34" charset="0"/>
                        </a:rPr>
                        <a:t>(3%)</a:t>
                      </a:r>
                    </a:p>
                  </a:txBody>
                  <a:tcPr marL="9525" marR="9525"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5422235"/>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9250017"/>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113915"/>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9344"/>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4555230"/>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626137"/>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66315"/>
                  </a:ext>
                </a:extLst>
              </a:tr>
              <a:tr h="168036">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3278126"/>
                  </a:ext>
                </a:extLst>
              </a:tr>
              <a:tr h="168036">
                <a:tc>
                  <a:txBody>
                    <a:bodyPr/>
                    <a:lstStyle/>
                    <a:p>
                      <a:pPr algn="r" rtl="0" fontAlgn="ctr"/>
                      <a:r>
                        <a:rPr lang="ru-KZ" sz="600" b="0" i="0" u="none" strike="noStrike">
                          <a:solidFill>
                            <a:srgbClr val="632523"/>
                          </a:solidFill>
                          <a:effectLst/>
                          <a:latin typeface="Arial" panose="020B0604020202020204" pitchFamily="34" charset="0"/>
                        </a:rPr>
                        <a:t>(7%)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2743002"/>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755291"/>
                  </a:ext>
                </a:extLst>
              </a:tr>
              <a:tr h="168036">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45414"/>
                  </a:ext>
                </a:extLst>
              </a:tr>
              <a:tr h="168036">
                <a:tc>
                  <a:txBody>
                    <a:bodyPr/>
                    <a:lstStyle/>
                    <a:p>
                      <a:pPr algn="r" rtl="0" fontAlgn="ctr"/>
                      <a:r>
                        <a:rPr lang="ru-KZ" sz="600" b="0" i="0" u="none" strike="noStrike">
                          <a:solidFill>
                            <a:srgbClr val="632523"/>
                          </a:solidFill>
                          <a:effectLst/>
                          <a:latin typeface="Arial" panose="020B0604020202020204" pitchFamily="34" charset="0"/>
                        </a:rPr>
                        <a:t>(4%)</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1713972"/>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7190439"/>
                  </a:ext>
                </a:extLst>
              </a:tr>
              <a:tr h="168036">
                <a:tc>
                  <a:txBody>
                    <a:bodyPr/>
                    <a:lstStyle/>
                    <a:p>
                      <a:pPr algn="r" rtl="0" fontAlgn="ctr"/>
                      <a:r>
                        <a:rPr lang="ru-KZ" sz="600" b="0" i="0" u="none" strike="noStrike">
                          <a:solidFill>
                            <a:srgbClr val="632523"/>
                          </a:solidFill>
                          <a:effectLst/>
                          <a:latin typeface="Arial" panose="020B0604020202020204" pitchFamily="34" charset="0"/>
                        </a:rPr>
                        <a:t>(3%)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168036">
                <a:tc>
                  <a:txBody>
                    <a:bodyPr/>
                    <a:lstStyle/>
                    <a:p>
                      <a:pPr algn="r" rtl="0" fontAlgn="ctr"/>
                      <a:r>
                        <a:rPr lang="ru-KZ" sz="600" b="0" i="0" u="none" strike="noStrike" dirty="0">
                          <a:solidFill>
                            <a:srgbClr val="632523"/>
                          </a:solidFill>
                          <a:effectLst/>
                          <a:latin typeface="Arial" panose="020B0604020202020204" pitchFamily="34" charset="0"/>
                        </a:rPr>
                        <a:t>(6%)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168036">
                <a:tc>
                  <a:txBody>
                    <a:bodyPr/>
                    <a:lstStyle/>
                    <a:p>
                      <a:pPr algn="r" rtl="0" fontAlgn="ctr"/>
                      <a:r>
                        <a:rPr lang="ru-KZ" sz="600" b="0" i="0" u="none" strike="noStrike">
                          <a:solidFill>
                            <a:srgbClr val="632523"/>
                          </a:solidFill>
                          <a:effectLst/>
                          <a:latin typeface="Arial" panose="020B0604020202020204" pitchFamily="34" charset="0"/>
                        </a:rPr>
                        <a:t>(1%)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168036">
                <a:tc>
                  <a:txBody>
                    <a:bodyPr/>
                    <a:lstStyle/>
                    <a:p>
                      <a:pPr algn="r" rtl="0" fontAlgn="ctr"/>
                      <a:r>
                        <a:rPr lang="ru-KZ" sz="600" b="0" i="0" u="none" strike="noStrike">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168036">
                <a:tc>
                  <a:txBody>
                    <a:bodyPr/>
                    <a:lstStyle/>
                    <a:p>
                      <a:pPr algn="r" rtl="0" fontAlgn="ctr"/>
                      <a:r>
                        <a:rPr lang="ru-KZ" sz="600" b="0" i="0" u="none" strike="noStrike">
                          <a:solidFill>
                            <a:srgbClr val="632523"/>
                          </a:solidFill>
                          <a:effectLst/>
                          <a:latin typeface="Arial" panose="020B0604020202020204" pitchFamily="34" charset="0"/>
                        </a:rPr>
                        <a:t>(9%)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r h="168036">
                <a:tc>
                  <a:txBody>
                    <a:bodyPr/>
                    <a:lstStyle/>
                    <a:p>
                      <a:pPr algn="r" rtl="0" fontAlgn="ctr"/>
                      <a:r>
                        <a:rPr lang="ru-KZ" sz="600" b="0" i="0" u="none" strike="noStrike">
                          <a:solidFill>
                            <a:srgbClr val="632523"/>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6009471"/>
                  </a:ext>
                </a:extLst>
              </a:tr>
              <a:tr h="168036">
                <a:tc>
                  <a:txBody>
                    <a:bodyPr/>
                    <a:lstStyle/>
                    <a:p>
                      <a:pPr algn="r" rtl="0" fontAlgn="ctr"/>
                      <a:r>
                        <a:rPr lang="ru-KZ" sz="600" b="0" i="0" u="none" strike="noStrike" dirty="0">
                          <a:solidFill>
                            <a:srgbClr val="632523"/>
                          </a:solidFill>
                          <a:effectLst/>
                          <a:latin typeface="Arial" panose="020B0604020202020204" pitchFamily="34" charset="0"/>
                        </a:rPr>
                        <a:t>(5%)</a:t>
                      </a:r>
                    </a:p>
                  </a:txBody>
                  <a:tcPr marL="9525" marR="9525"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38534602"/>
                  </a:ext>
                </a:extLst>
              </a:tr>
            </a:tbl>
          </a:graphicData>
        </a:graphic>
      </p:graphicFrame>
      <p:graphicFrame>
        <p:nvGraphicFramePr>
          <p:cNvPr id="19" name="Таблица 18">
            <a:extLst>
              <a:ext uri="{FF2B5EF4-FFF2-40B4-BE49-F238E27FC236}">
                <a16:creationId xmlns:a16="http://schemas.microsoft.com/office/drawing/2014/main" id="{7BE41369-23B2-4F05-9E30-B91EA08933C0}"/>
              </a:ext>
            </a:extLst>
          </p:cNvPr>
          <p:cNvGraphicFramePr>
            <a:graphicFrameLocks noGrp="1"/>
          </p:cNvGraphicFramePr>
          <p:nvPr>
            <p:extLst>
              <p:ext uri="{D42A27DB-BD31-4B8C-83A1-F6EECF244321}">
                <p14:modId xmlns:p14="http://schemas.microsoft.com/office/powerpoint/2010/main" val="997538613"/>
              </p:ext>
            </p:extLst>
          </p:nvPr>
        </p:nvGraphicFramePr>
        <p:xfrm>
          <a:off x="491169" y="5234620"/>
          <a:ext cx="2473696" cy="1089970"/>
        </p:xfrm>
        <a:graphic>
          <a:graphicData uri="http://schemas.openxmlformats.org/drawingml/2006/table">
            <a:tbl>
              <a:tblPr>
                <a:tableStyleId>{5C22544A-7EE6-4342-B048-85BDC9FD1C3A}</a:tableStyleId>
              </a:tblPr>
              <a:tblGrid>
                <a:gridCol w="2185696">
                  <a:extLst>
                    <a:ext uri="{9D8B030D-6E8A-4147-A177-3AD203B41FA5}">
                      <a16:colId xmlns:a16="http://schemas.microsoft.com/office/drawing/2014/main" val="1922217512"/>
                    </a:ext>
                  </a:extLst>
                </a:gridCol>
                <a:gridCol w="288000">
                  <a:extLst>
                    <a:ext uri="{9D8B030D-6E8A-4147-A177-3AD203B41FA5}">
                      <a16:colId xmlns:a16="http://schemas.microsoft.com/office/drawing/2014/main" val="1025433456"/>
                    </a:ext>
                  </a:extLst>
                </a:gridCol>
              </a:tblGrid>
              <a:tr h="217994">
                <a:tc>
                  <a:txBody>
                    <a:bodyPr/>
                    <a:lstStyle/>
                    <a:p>
                      <a:pPr algn="r" fontAlgn="b"/>
                      <a:r>
                        <a:rPr lang="ru-RU" sz="900" b="0" i="0" u="none" strike="noStrike" cap="none" dirty="0" err="1">
                          <a:solidFill>
                            <a:schemeClr val="accent2"/>
                          </a:solidFill>
                          <a:effectLst/>
                          <a:latin typeface="+mj-lt"/>
                          <a:ea typeface="+mn-ea"/>
                          <a:cs typeface="+mn-cs"/>
                          <a:sym typeface="Arial"/>
                        </a:rPr>
                        <a:t>Мегаполистер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tc>
                  <a:txBody>
                    <a:bodyPr/>
                    <a:lstStyle/>
                    <a:p>
                      <a:pPr algn="r" rtl="0" fontAlgn="ctr"/>
                      <a:r>
                        <a:rPr lang="ru-KZ" sz="700" b="0" i="0" u="none" strike="noStrike" dirty="0">
                          <a:solidFill>
                            <a:srgbClr val="2868A3"/>
                          </a:solidFill>
                          <a:effectLst/>
                          <a:latin typeface="Arial" panose="020B0604020202020204" pitchFamily="34" charset="0"/>
                        </a:rPr>
                        <a:t>(29%)</a:t>
                      </a:r>
                    </a:p>
                  </a:txBody>
                  <a:tcPr marL="9525" marR="9525" marT="0" marB="0" anchor="ctr">
                    <a:lnL w="12700" cmpd="sng">
                      <a:noFill/>
                    </a:lnL>
                    <a:lnR w="12700" cmpd="sng">
                      <a:noFill/>
                    </a:lnR>
                    <a:lnT w="12700" cap="flat" cmpd="sng" algn="ctr">
                      <a:no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DB7"/>
                    </a:solidFill>
                  </a:tcPr>
                </a:tc>
                <a:extLst>
                  <a:ext uri="{0D108BD9-81ED-4DB2-BD59-A6C34878D82A}">
                    <a16:rowId xmlns:a16="http://schemas.microsoft.com/office/drawing/2014/main" val="4121188702"/>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Оңтүстік</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tc>
                  <a:txBody>
                    <a:bodyPr/>
                    <a:lstStyle/>
                    <a:p>
                      <a:pPr algn="r" rtl="0" fontAlgn="ctr"/>
                      <a:r>
                        <a:rPr lang="ru-KZ" sz="700" b="0" i="0" u="none" strike="noStrike">
                          <a:solidFill>
                            <a:srgbClr val="2868A3"/>
                          </a:solidFill>
                          <a:effectLst/>
                          <a:latin typeface="Arial" panose="020B0604020202020204" pitchFamily="34" charset="0"/>
                        </a:rPr>
                        <a:t>(22%)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C2E0F4"/>
                    </a:solidFill>
                  </a:tcPr>
                </a:tc>
                <a:extLst>
                  <a:ext uri="{0D108BD9-81ED-4DB2-BD59-A6C34878D82A}">
                    <a16:rowId xmlns:a16="http://schemas.microsoft.com/office/drawing/2014/main" val="13214291"/>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Орталық</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және</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шығыс</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tc>
                  <a:txBody>
                    <a:bodyPr/>
                    <a:lstStyle/>
                    <a:p>
                      <a:pPr algn="r" rtl="0" fontAlgn="ctr"/>
                      <a:r>
                        <a:rPr lang="ru-KZ" sz="700" b="0" i="0" u="none" strike="noStrike">
                          <a:solidFill>
                            <a:srgbClr val="2868A3"/>
                          </a:solidFill>
                          <a:effectLst/>
                          <a:latin typeface="Arial" panose="020B0604020202020204" pitchFamily="34" charset="0"/>
                        </a:rPr>
                        <a:t>(20%)</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ACAC3"/>
                    </a:solidFill>
                  </a:tcPr>
                </a:tc>
                <a:extLst>
                  <a:ext uri="{0D108BD9-81ED-4DB2-BD59-A6C34878D82A}">
                    <a16:rowId xmlns:a16="http://schemas.microsoft.com/office/drawing/2014/main" val="3904057531"/>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Батыс</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tc>
                  <a:txBody>
                    <a:bodyPr/>
                    <a:lstStyle/>
                    <a:p>
                      <a:pPr algn="r" rtl="0" fontAlgn="ctr"/>
                      <a:r>
                        <a:rPr lang="ru-KZ" sz="700" b="0" i="0" u="none" strike="noStrike">
                          <a:solidFill>
                            <a:srgbClr val="2868A3"/>
                          </a:solidFill>
                          <a:effectLst/>
                          <a:latin typeface="Arial" panose="020B0604020202020204" pitchFamily="34" charset="0"/>
                        </a:rPr>
                        <a:t>(16%)</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A9DFBF"/>
                    </a:solidFill>
                  </a:tcPr>
                </a:tc>
                <a:extLst>
                  <a:ext uri="{0D108BD9-81ED-4DB2-BD59-A6C34878D82A}">
                    <a16:rowId xmlns:a16="http://schemas.microsoft.com/office/drawing/2014/main" val="3192515579"/>
                  </a:ext>
                </a:extLst>
              </a:tr>
              <a:tr h="217994">
                <a:tc>
                  <a:txBody>
                    <a:bodyPr/>
                    <a:lstStyle/>
                    <a:p>
                      <a:pPr algn="r" fontAlgn="b"/>
                      <a:r>
                        <a:rPr lang="ru-RU" sz="900" b="0" i="0" u="none" strike="noStrike" cap="none" dirty="0" err="1">
                          <a:solidFill>
                            <a:schemeClr val="accent2"/>
                          </a:solidFill>
                          <a:effectLst/>
                          <a:latin typeface="+mj-lt"/>
                          <a:ea typeface="+mn-ea"/>
                          <a:cs typeface="+mn-cs"/>
                          <a:sym typeface="Arial"/>
                        </a:rPr>
                        <a:t>Солтүстік</a:t>
                      </a:r>
                      <a:r>
                        <a:rPr lang="ru-RU" sz="900" b="0" i="0" u="none" strike="noStrike" cap="none" dirty="0">
                          <a:solidFill>
                            <a:schemeClr val="accent2"/>
                          </a:solidFill>
                          <a:effectLst/>
                          <a:latin typeface="+mj-lt"/>
                          <a:ea typeface="+mn-ea"/>
                          <a:cs typeface="+mn-cs"/>
                          <a:sym typeface="Arial"/>
                        </a:rPr>
                        <a:t> </a:t>
                      </a:r>
                      <a:r>
                        <a:rPr lang="ru-RU" sz="900" b="0" i="0" u="none" strike="noStrike" cap="none" dirty="0" err="1">
                          <a:solidFill>
                            <a:schemeClr val="accent2"/>
                          </a:solidFill>
                          <a:effectLst/>
                          <a:latin typeface="+mj-lt"/>
                          <a:ea typeface="+mn-ea"/>
                          <a:cs typeface="+mn-cs"/>
                          <a:sym typeface="Arial"/>
                        </a:rPr>
                        <a:t>өңірлер</a:t>
                      </a:r>
                      <a:endParaRPr lang="ru-RU" sz="900" b="0" i="0" u="none" strike="noStrike" cap="none" dirty="0">
                        <a:solidFill>
                          <a:schemeClr val="accent2"/>
                        </a:solidFill>
                        <a:effectLst/>
                        <a:latin typeface="+mj-lt"/>
                        <a:ea typeface="+mn-ea"/>
                        <a:cs typeface="+mn-cs"/>
                        <a:sym typeface="Arial"/>
                      </a:endParaRPr>
                    </a:p>
                  </a:txBody>
                  <a:tcPr marL="9525" marR="36000"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D0ADC9"/>
                    </a:solidFill>
                  </a:tcPr>
                </a:tc>
                <a:tc>
                  <a:txBody>
                    <a:bodyPr/>
                    <a:lstStyle/>
                    <a:p>
                      <a:pPr algn="r" rtl="0" fontAlgn="ctr"/>
                      <a:r>
                        <a:rPr lang="ru-KZ" sz="700" b="0" i="0" u="none" strike="noStrike" dirty="0">
                          <a:solidFill>
                            <a:srgbClr val="2868A3"/>
                          </a:solidFill>
                          <a:effectLst/>
                          <a:latin typeface="Arial" panose="020B0604020202020204" pitchFamily="34" charset="0"/>
                        </a:rPr>
                        <a:t>(12%)</a:t>
                      </a:r>
                    </a:p>
                  </a:txBody>
                  <a:tcPr marL="9525" marR="9525" marT="0" marB="0" anchor="ctr">
                    <a:lnL w="12700" cmpd="sng">
                      <a:noFill/>
                    </a:lnL>
                    <a:lnR w="12700" cmpd="sng">
                      <a:noFill/>
                    </a:lnR>
                    <a:lnT w="3175" cap="flat" cmpd="sng" algn="ctr">
                      <a:solidFill>
                        <a:srgbClr val="002060"/>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D0ADC9"/>
                    </a:solidFill>
                  </a:tcPr>
                </a:tc>
                <a:extLst>
                  <a:ext uri="{0D108BD9-81ED-4DB2-BD59-A6C34878D82A}">
                    <a16:rowId xmlns:a16="http://schemas.microsoft.com/office/drawing/2014/main" val="1616616648"/>
                  </a:ext>
                </a:extLst>
              </a:tr>
            </a:tbl>
          </a:graphicData>
        </a:graphic>
      </p:graphicFrame>
      <p:graphicFrame>
        <p:nvGraphicFramePr>
          <p:cNvPr id="20" name="Диаграмма 19">
            <a:extLst>
              <a:ext uri="{FF2B5EF4-FFF2-40B4-BE49-F238E27FC236}">
                <a16:creationId xmlns:a16="http://schemas.microsoft.com/office/drawing/2014/main" id="{44825F72-9DA2-AB34-F22B-A3FD71D1608F}"/>
              </a:ext>
            </a:extLst>
          </p:cNvPr>
          <p:cNvGraphicFramePr/>
          <p:nvPr>
            <p:extLst>
              <p:ext uri="{D42A27DB-BD31-4B8C-83A1-F6EECF244321}">
                <p14:modId xmlns:p14="http://schemas.microsoft.com/office/powerpoint/2010/main" val="1229699871"/>
              </p:ext>
            </p:extLst>
          </p:nvPr>
        </p:nvGraphicFramePr>
        <p:xfrm>
          <a:off x="2915927" y="5196497"/>
          <a:ext cx="2887973" cy="11699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Диаграмма 20">
            <a:extLst>
              <a:ext uri="{FF2B5EF4-FFF2-40B4-BE49-F238E27FC236}">
                <a16:creationId xmlns:a16="http://schemas.microsoft.com/office/drawing/2014/main" id="{19448269-D953-7493-F3A0-2A610C88CB65}"/>
              </a:ext>
            </a:extLst>
          </p:cNvPr>
          <p:cNvGraphicFramePr/>
          <p:nvPr>
            <p:extLst>
              <p:ext uri="{D42A27DB-BD31-4B8C-83A1-F6EECF244321}">
                <p14:modId xmlns:p14="http://schemas.microsoft.com/office/powerpoint/2010/main" val="1580515626"/>
              </p:ext>
            </p:extLst>
          </p:nvPr>
        </p:nvGraphicFramePr>
        <p:xfrm>
          <a:off x="6038980" y="5196497"/>
          <a:ext cx="3088200" cy="116998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2" name="Диаграмма 21">
            <a:extLst>
              <a:ext uri="{FF2B5EF4-FFF2-40B4-BE49-F238E27FC236}">
                <a16:creationId xmlns:a16="http://schemas.microsoft.com/office/drawing/2014/main" id="{C9534C80-C63B-3A1B-88CA-EC1AB7FEAB8E}"/>
              </a:ext>
            </a:extLst>
          </p:cNvPr>
          <p:cNvGraphicFramePr/>
          <p:nvPr>
            <p:extLst>
              <p:ext uri="{D42A27DB-BD31-4B8C-83A1-F6EECF244321}">
                <p14:modId xmlns:p14="http://schemas.microsoft.com/office/powerpoint/2010/main" val="1437177623"/>
              </p:ext>
            </p:extLst>
          </p:nvPr>
        </p:nvGraphicFramePr>
        <p:xfrm>
          <a:off x="9171901" y="5196497"/>
          <a:ext cx="3010854" cy="116998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4" name="Таблица 23">
            <a:extLst>
              <a:ext uri="{FF2B5EF4-FFF2-40B4-BE49-F238E27FC236}">
                <a16:creationId xmlns:a16="http://schemas.microsoft.com/office/drawing/2014/main" id="{B50DD371-1182-DCF3-1E06-1E99FC95E32A}"/>
              </a:ext>
            </a:extLst>
          </p:cNvPr>
          <p:cNvGraphicFramePr>
            <a:graphicFrameLocks noGrp="1"/>
          </p:cNvGraphicFramePr>
          <p:nvPr>
            <p:extLst>
              <p:ext uri="{D42A27DB-BD31-4B8C-83A1-F6EECF244321}">
                <p14:modId xmlns:p14="http://schemas.microsoft.com/office/powerpoint/2010/main" val="3132210711"/>
              </p:ext>
            </p:extLst>
          </p:nvPr>
        </p:nvGraphicFramePr>
        <p:xfrm>
          <a:off x="5814068" y="5225069"/>
          <a:ext cx="269875" cy="1118580"/>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223716">
                <a:tc>
                  <a:txBody>
                    <a:bodyPr/>
                    <a:lstStyle/>
                    <a:p>
                      <a:pPr algn="r" rtl="0" fontAlgn="ctr"/>
                      <a:r>
                        <a:rPr lang="ru-KZ" sz="700" b="0" i="0" u="none" strike="noStrike" dirty="0">
                          <a:solidFill>
                            <a:srgbClr val="39714C"/>
                          </a:solidFill>
                          <a:effectLst/>
                          <a:latin typeface="Arial" panose="020B0604020202020204" pitchFamily="34" charset="0"/>
                        </a:rPr>
                        <a:t>(29%)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223716">
                <a:tc>
                  <a:txBody>
                    <a:bodyPr/>
                    <a:lstStyle/>
                    <a:p>
                      <a:pPr algn="r" rtl="0" fontAlgn="ctr"/>
                      <a:r>
                        <a:rPr lang="ru-KZ" sz="700" b="0" i="0" u="none" strike="noStrike">
                          <a:solidFill>
                            <a:srgbClr val="39714C"/>
                          </a:solidFill>
                          <a:effectLst/>
                          <a:latin typeface="Arial" panose="020B0604020202020204" pitchFamily="34" charset="0"/>
                        </a:rPr>
                        <a:t>(23%)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223716">
                <a:tc>
                  <a:txBody>
                    <a:bodyPr/>
                    <a:lstStyle/>
                    <a:p>
                      <a:pPr algn="r" rtl="0" fontAlgn="ctr"/>
                      <a:r>
                        <a:rPr lang="ru-KZ" sz="700" b="0" i="0" u="none" strike="noStrike">
                          <a:solidFill>
                            <a:srgbClr val="39714C"/>
                          </a:solidFill>
                          <a:effectLst/>
                          <a:latin typeface="Arial" panose="020B0604020202020204" pitchFamily="34" charset="0"/>
                        </a:rPr>
                        <a:t>(19%)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223716">
                <a:tc>
                  <a:txBody>
                    <a:bodyPr/>
                    <a:lstStyle/>
                    <a:p>
                      <a:pPr algn="r" rtl="0" fontAlgn="ctr"/>
                      <a:r>
                        <a:rPr lang="ru-KZ" sz="700" b="0" i="0" u="none" strike="noStrike">
                          <a:solidFill>
                            <a:srgbClr val="39714C"/>
                          </a:solidFill>
                          <a:effectLst/>
                          <a:latin typeface="Arial" panose="020B0604020202020204" pitchFamily="34" charset="0"/>
                        </a:rPr>
                        <a:t>(17%)</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223716">
                <a:tc>
                  <a:txBody>
                    <a:bodyPr/>
                    <a:lstStyle/>
                    <a:p>
                      <a:pPr algn="r" rtl="0" fontAlgn="ctr"/>
                      <a:r>
                        <a:rPr lang="ru-KZ" sz="700" b="0" i="0" u="none" strike="noStrike" dirty="0">
                          <a:solidFill>
                            <a:srgbClr val="39714C"/>
                          </a:solidFill>
                          <a:effectLst/>
                          <a:latin typeface="Arial" panose="020B0604020202020204" pitchFamily="34" charset="0"/>
                        </a:rPr>
                        <a:t>(13%)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bl>
          </a:graphicData>
        </a:graphic>
      </p:graphicFrame>
      <p:graphicFrame>
        <p:nvGraphicFramePr>
          <p:cNvPr id="25" name="Таблица 24">
            <a:extLst>
              <a:ext uri="{FF2B5EF4-FFF2-40B4-BE49-F238E27FC236}">
                <a16:creationId xmlns:a16="http://schemas.microsoft.com/office/drawing/2014/main" id="{3D2CBAF1-E154-04FF-FC98-166CE2F5286F}"/>
              </a:ext>
            </a:extLst>
          </p:cNvPr>
          <p:cNvGraphicFramePr>
            <a:graphicFrameLocks noGrp="1"/>
          </p:cNvGraphicFramePr>
          <p:nvPr>
            <p:extLst>
              <p:ext uri="{D42A27DB-BD31-4B8C-83A1-F6EECF244321}">
                <p14:modId xmlns:p14="http://schemas.microsoft.com/office/powerpoint/2010/main" val="75327567"/>
              </p:ext>
            </p:extLst>
          </p:nvPr>
        </p:nvGraphicFramePr>
        <p:xfrm>
          <a:off x="8961128" y="5206019"/>
          <a:ext cx="269875" cy="1118565"/>
        </p:xfrm>
        <a:graphic>
          <a:graphicData uri="http://schemas.openxmlformats.org/drawingml/2006/table">
            <a:tbl>
              <a:tblPr>
                <a:tableStyleId>{5C22544A-7EE6-4342-B048-85BDC9FD1C3A}</a:tableStyleId>
              </a:tblPr>
              <a:tblGrid>
                <a:gridCol w="269875">
                  <a:extLst>
                    <a:ext uri="{9D8B030D-6E8A-4147-A177-3AD203B41FA5}">
                      <a16:colId xmlns:a16="http://schemas.microsoft.com/office/drawing/2014/main" val="606736006"/>
                    </a:ext>
                  </a:extLst>
                </a:gridCol>
              </a:tblGrid>
              <a:tr h="223713">
                <a:tc>
                  <a:txBody>
                    <a:bodyPr/>
                    <a:lstStyle/>
                    <a:p>
                      <a:pPr algn="r" rtl="0" fontAlgn="ctr"/>
                      <a:r>
                        <a:rPr lang="ru-KZ" sz="700" b="0" i="0" u="none" strike="noStrike" dirty="0">
                          <a:solidFill>
                            <a:srgbClr val="632523"/>
                          </a:solidFill>
                          <a:effectLst/>
                          <a:latin typeface="Arial" panose="020B0604020202020204" pitchFamily="34" charset="0"/>
                        </a:rPr>
                        <a:t>(29%)</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978050"/>
                  </a:ext>
                </a:extLst>
              </a:tr>
              <a:tr h="223713">
                <a:tc>
                  <a:txBody>
                    <a:bodyPr/>
                    <a:lstStyle/>
                    <a:p>
                      <a:pPr algn="r" rtl="0" fontAlgn="ctr"/>
                      <a:r>
                        <a:rPr lang="ru-KZ" sz="700" b="0" i="0" u="none" strike="noStrike">
                          <a:solidFill>
                            <a:srgbClr val="632523"/>
                          </a:solidFill>
                          <a:effectLst/>
                          <a:latin typeface="Arial" panose="020B0604020202020204" pitchFamily="34" charset="0"/>
                        </a:rPr>
                        <a:t>(22%)</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8133466"/>
                  </a:ext>
                </a:extLst>
              </a:tr>
              <a:tr h="223713">
                <a:tc>
                  <a:txBody>
                    <a:bodyPr/>
                    <a:lstStyle/>
                    <a:p>
                      <a:pPr algn="r" rtl="0" fontAlgn="ctr"/>
                      <a:r>
                        <a:rPr lang="ru-KZ" sz="700" b="0" i="0" u="none" strike="noStrike">
                          <a:solidFill>
                            <a:srgbClr val="632523"/>
                          </a:solidFill>
                          <a:effectLst/>
                          <a:latin typeface="Arial" panose="020B0604020202020204" pitchFamily="34" charset="0"/>
                        </a:rPr>
                        <a:t>(21%)</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0632047"/>
                  </a:ext>
                </a:extLst>
              </a:tr>
              <a:tr h="223713">
                <a:tc>
                  <a:txBody>
                    <a:bodyPr/>
                    <a:lstStyle/>
                    <a:p>
                      <a:pPr algn="r" rtl="0" fontAlgn="ctr"/>
                      <a:r>
                        <a:rPr lang="ru-KZ" sz="700" b="0" i="0" u="none" strike="noStrike">
                          <a:solidFill>
                            <a:srgbClr val="632523"/>
                          </a:solidFill>
                          <a:effectLst/>
                          <a:latin typeface="Arial" panose="020B0604020202020204" pitchFamily="34" charset="0"/>
                        </a:rPr>
                        <a:t>(16%)</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876083"/>
                  </a:ext>
                </a:extLst>
              </a:tr>
              <a:tr h="223713">
                <a:tc>
                  <a:txBody>
                    <a:bodyPr/>
                    <a:lstStyle/>
                    <a:p>
                      <a:pPr algn="r" rtl="0" fontAlgn="ctr"/>
                      <a:r>
                        <a:rPr lang="ru-KZ" sz="700" b="0" i="0" u="none" strike="noStrike" dirty="0">
                          <a:solidFill>
                            <a:srgbClr val="632523"/>
                          </a:solidFill>
                          <a:effectLst/>
                          <a:latin typeface="Arial" panose="020B0604020202020204" pitchFamily="34" charset="0"/>
                        </a:rPr>
                        <a:t>(13%)</a:t>
                      </a:r>
                    </a:p>
                  </a:txBody>
                  <a:tcPr marL="9525" marR="9525"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433086"/>
                  </a:ext>
                </a:extLst>
              </a:tr>
            </a:tbl>
          </a:graphicData>
        </a:graphic>
      </p:graphicFrame>
      <p:cxnSp>
        <p:nvCxnSpPr>
          <p:cNvPr id="29" name="Прямая соединительная линия 28">
            <a:extLst>
              <a:ext uri="{FF2B5EF4-FFF2-40B4-BE49-F238E27FC236}">
                <a16:creationId xmlns:a16="http://schemas.microsoft.com/office/drawing/2014/main" id="{16C17891-651B-93ED-09B3-DC37F3C56649}"/>
              </a:ext>
            </a:extLst>
          </p:cNvPr>
          <p:cNvCxnSpPr/>
          <p:nvPr/>
        </p:nvCxnSpPr>
        <p:spPr>
          <a:xfrm>
            <a:off x="228600" y="5105400"/>
            <a:ext cx="11823700" cy="0"/>
          </a:xfrm>
          <a:prstGeom prst="line">
            <a:avLst/>
          </a:prstGeom>
          <a:ln w="28575">
            <a:solidFill>
              <a:srgbClr val="0A1121"/>
            </a:solidFill>
          </a:ln>
        </p:spPr>
        <p:style>
          <a:lnRef idx="1">
            <a:schemeClr val="accent1"/>
          </a:lnRef>
          <a:fillRef idx="0">
            <a:schemeClr val="accent1"/>
          </a:fillRef>
          <a:effectRef idx="0">
            <a:schemeClr val="accent1"/>
          </a:effectRef>
          <a:fontRef idx="minor">
            <a:schemeClr val="tx1"/>
          </a:fontRef>
        </p:style>
      </p:cxnSp>
      <p:sp>
        <p:nvSpPr>
          <p:cNvPr id="9" name="Заголовок 1">
            <a:extLst>
              <a:ext uri="{FF2B5EF4-FFF2-40B4-BE49-F238E27FC236}">
                <a16:creationId xmlns:a16="http://schemas.microsoft.com/office/drawing/2014/main" id="{2E15BA23-554C-C1BD-E190-AB5B3F8652B9}"/>
              </a:ext>
            </a:extLst>
          </p:cNvPr>
          <p:cNvSpPr txBox="1">
            <a:spLocks/>
          </p:cNvSpPr>
          <p:nvPr/>
        </p:nvSpPr>
        <p:spPr>
          <a:xfrm>
            <a:off x="72000" y="700391"/>
            <a:ext cx="3449413" cy="461030"/>
          </a:xfrm>
          <a:prstGeom prst="rect">
            <a:avLst/>
          </a:prstGeom>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800" b="1" i="0" u="none" strike="noStrike" cap="none">
                <a:solidFill>
                  <a:srgbClr val="0A1121"/>
                </a:solidFill>
                <a:latin typeface="Arial" panose="020B0604020202020204" pitchFamily="34" charset="0"/>
                <a:ea typeface="Calibri" panose="020F0502020204030204" pitchFamily="34" charset="0"/>
                <a:cs typeface="Arial" panose="020B0604020202020204" pitchFamily="34" charset="0"/>
                <a:sym typeface="Arial"/>
              </a:defRPr>
            </a:lvl1pPr>
          </a:lstStyle>
          <a:p>
            <a:pPr defTabSz="914400"/>
            <a:r>
              <a:rPr lang="ru-RU" sz="1800" kern="0" dirty="0" err="1"/>
              <a:t>Барлық</a:t>
            </a:r>
            <a:r>
              <a:rPr lang="ru-RU" sz="1800" kern="0" dirty="0"/>
              <a:t> </a:t>
            </a:r>
            <a:r>
              <a:rPr lang="ru-RU" sz="1800" kern="0" dirty="0" err="1"/>
              <a:t>сұраныс</a:t>
            </a:r>
            <a:endParaRPr lang="ru-KZ" sz="1800" kern="0" dirty="0"/>
          </a:p>
        </p:txBody>
      </p:sp>
      <p:sp>
        <p:nvSpPr>
          <p:cNvPr id="5" name="Прямоугольник: скругленные углы 4">
            <a:extLst>
              <a:ext uri="{FF2B5EF4-FFF2-40B4-BE49-F238E27FC236}">
                <a16:creationId xmlns:a16="http://schemas.microsoft.com/office/drawing/2014/main" id="{36E188C0-8DB2-3287-8F75-67FCDFFF8F84}"/>
              </a:ext>
            </a:extLst>
          </p:cNvPr>
          <p:cNvSpPr/>
          <p:nvPr/>
        </p:nvSpPr>
        <p:spPr>
          <a:xfrm>
            <a:off x="3132304" y="984818"/>
            <a:ext cx="2106446" cy="416646"/>
          </a:xfrm>
          <a:prstGeom prst="roundRect">
            <a:avLst>
              <a:gd name="adj" fmla="val 50000"/>
            </a:avLst>
          </a:prstGeom>
          <a:solidFill>
            <a:srgbClr val="0A1121">
              <a:alpha val="43000"/>
            </a:srgbClr>
          </a:solidFill>
          <a:ln>
            <a:solidFill>
              <a:srgbClr val="0A112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t>2 977 </a:t>
            </a:r>
            <a:r>
              <a:rPr lang="ru-RU" sz="1600" dirty="0" err="1"/>
              <a:t>мың</a:t>
            </a:r>
            <a:r>
              <a:rPr lang="ru-RU" sz="1600" dirty="0"/>
              <a:t> адам</a:t>
            </a:r>
            <a:endParaRPr lang="ru-KZ" sz="1600" dirty="0"/>
          </a:p>
        </p:txBody>
      </p:sp>
      <p:sp>
        <p:nvSpPr>
          <p:cNvPr id="16" name="Прямоугольник: скругленные углы 15">
            <a:extLst>
              <a:ext uri="{FF2B5EF4-FFF2-40B4-BE49-F238E27FC236}">
                <a16:creationId xmlns:a16="http://schemas.microsoft.com/office/drawing/2014/main" id="{E34FEC43-ACCB-60BF-9668-36C443325131}"/>
              </a:ext>
            </a:extLst>
          </p:cNvPr>
          <p:cNvSpPr/>
          <p:nvPr/>
        </p:nvSpPr>
        <p:spPr>
          <a:xfrm>
            <a:off x="6191734" y="984818"/>
            <a:ext cx="2114066" cy="416646"/>
          </a:xfrm>
          <a:prstGeom prst="roundRect">
            <a:avLst>
              <a:gd name="adj" fmla="val 50000"/>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3">
                    <a:lumMod val="50000"/>
                  </a:schemeClr>
                </a:solidFill>
              </a:rPr>
              <a:t>3 </a:t>
            </a:r>
            <a:r>
              <a:rPr lang="en-US" sz="1600" dirty="0">
                <a:solidFill>
                  <a:schemeClr val="accent3">
                    <a:lumMod val="50000"/>
                  </a:schemeClr>
                </a:solidFill>
              </a:rPr>
              <a:t>864</a:t>
            </a:r>
            <a:r>
              <a:rPr lang="ru-RU" sz="1600" dirty="0">
                <a:solidFill>
                  <a:schemeClr val="accent3">
                    <a:lumMod val="50000"/>
                  </a:schemeClr>
                </a:solidFill>
              </a:rPr>
              <a:t> </a:t>
            </a:r>
            <a:r>
              <a:rPr lang="ru-RU" sz="1600" dirty="0" err="1">
                <a:solidFill>
                  <a:schemeClr val="accent3">
                    <a:lumMod val="50000"/>
                  </a:schemeClr>
                </a:solidFill>
              </a:rPr>
              <a:t>мың</a:t>
            </a:r>
            <a:r>
              <a:rPr lang="ru-RU" sz="1600" dirty="0">
                <a:solidFill>
                  <a:schemeClr val="accent3">
                    <a:lumMod val="50000"/>
                  </a:schemeClr>
                </a:solidFill>
              </a:rPr>
              <a:t> адам</a:t>
            </a:r>
            <a:endParaRPr lang="ru-KZ" sz="1600" dirty="0">
              <a:solidFill>
                <a:schemeClr val="accent3">
                  <a:lumMod val="50000"/>
                </a:schemeClr>
              </a:solidFill>
            </a:endParaRPr>
          </a:p>
        </p:txBody>
      </p:sp>
      <p:sp>
        <p:nvSpPr>
          <p:cNvPr id="23" name="Прямоугольник: скругленные углы 22">
            <a:extLst>
              <a:ext uri="{FF2B5EF4-FFF2-40B4-BE49-F238E27FC236}">
                <a16:creationId xmlns:a16="http://schemas.microsoft.com/office/drawing/2014/main" id="{DB37D097-31AC-5CA5-E4A2-B45638ECF5F8}"/>
              </a:ext>
            </a:extLst>
          </p:cNvPr>
          <p:cNvSpPr/>
          <p:nvPr/>
        </p:nvSpPr>
        <p:spPr>
          <a:xfrm>
            <a:off x="9410306" y="984818"/>
            <a:ext cx="2172094" cy="416646"/>
          </a:xfrm>
          <a:prstGeom prst="roundRect">
            <a:avLst>
              <a:gd name="adj" fmla="val 50000"/>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600" dirty="0">
                <a:solidFill>
                  <a:schemeClr val="accent6">
                    <a:lumMod val="50000"/>
                  </a:schemeClr>
                </a:solidFill>
              </a:rPr>
              <a:t>2 123 </a:t>
            </a:r>
            <a:r>
              <a:rPr lang="ru-RU" sz="1600" dirty="0" err="1">
                <a:solidFill>
                  <a:schemeClr val="accent6">
                    <a:lumMod val="50000"/>
                  </a:schemeClr>
                </a:solidFill>
              </a:rPr>
              <a:t>мың</a:t>
            </a:r>
            <a:r>
              <a:rPr lang="ru-RU" sz="1600" dirty="0">
                <a:solidFill>
                  <a:schemeClr val="accent6">
                    <a:lumMod val="50000"/>
                  </a:schemeClr>
                </a:solidFill>
              </a:rPr>
              <a:t> адам</a:t>
            </a:r>
            <a:endParaRPr lang="ru-KZ" sz="1600" dirty="0">
              <a:solidFill>
                <a:schemeClr val="accent6">
                  <a:lumMod val="50000"/>
                </a:schemeClr>
              </a:solidFill>
            </a:endParaRPr>
          </a:p>
        </p:txBody>
      </p:sp>
    </p:spTree>
    <p:extLst>
      <p:ext uri="{BB962C8B-B14F-4D97-AF65-F5344CB8AC3E}">
        <p14:creationId xmlns:p14="http://schemas.microsoft.com/office/powerpoint/2010/main" val="417429161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2_DCG template">
  <a:themeElements>
    <a:clrScheme name="DCG">
      <a:dk1>
        <a:srgbClr val="000000"/>
      </a:dk1>
      <a:lt1>
        <a:srgbClr val="FFFFFF"/>
      </a:lt1>
      <a:dk2>
        <a:srgbClr val="007F76"/>
      </a:dk2>
      <a:lt2>
        <a:srgbClr val="00646C"/>
      </a:lt2>
      <a:accent1>
        <a:srgbClr val="007F76"/>
      </a:accent1>
      <a:accent2>
        <a:srgbClr val="2868A3"/>
      </a:accent2>
      <a:accent3>
        <a:srgbClr val="8EC6A1"/>
      </a:accent3>
      <a:accent4>
        <a:srgbClr val="4BACC6"/>
      </a:accent4>
      <a:accent5>
        <a:srgbClr val="F79646"/>
      </a:accent5>
      <a:accent6>
        <a:srgbClr val="C0504D"/>
      </a:accent6>
      <a:hlink>
        <a:srgbClr val="0000FF"/>
      </a:hlink>
      <a:folHlink>
        <a:srgbClr val="800080"/>
      </a:folHlink>
    </a:clrScheme>
    <a:fontScheme name="DCG">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dirty="0" smtClean="0"/>
        </a:defPPr>
      </a:lstStyle>
    </a:txDef>
  </a:objectDefaults>
  <a:extraClrScheme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01-05-2018 Dasco CORP Presentation</Template>
  <TotalTime>121619</TotalTime>
  <Words>38627</Words>
  <Application>Microsoft Office PowerPoint</Application>
  <PresentationFormat>Широкоэкранный</PresentationFormat>
  <Paragraphs>20595</Paragraphs>
  <Slides>78</Slides>
  <Notes>72</Notes>
  <HiddenSlides>0</HiddenSlides>
  <MMClips>0</MMClips>
  <ScaleCrop>false</ScaleCrop>
  <HeadingPairs>
    <vt:vector size="8" baseType="variant">
      <vt:variant>
        <vt:lpstr>Использованные шрифты</vt:lpstr>
      </vt:variant>
      <vt:variant>
        <vt:i4>3</vt:i4>
      </vt:variant>
      <vt:variant>
        <vt:lpstr>Тема</vt:lpstr>
      </vt:variant>
      <vt:variant>
        <vt:i4>1</vt:i4>
      </vt:variant>
      <vt:variant>
        <vt:lpstr>Внедренные серверы OLE</vt:lpstr>
      </vt:variant>
      <vt:variant>
        <vt:i4>1</vt:i4>
      </vt:variant>
      <vt:variant>
        <vt:lpstr>Заголовки слайдов</vt:lpstr>
      </vt:variant>
      <vt:variant>
        <vt:i4>78</vt:i4>
      </vt:variant>
    </vt:vector>
  </HeadingPairs>
  <TitlesOfParts>
    <vt:vector size="83" baseType="lpstr">
      <vt:lpstr>Arial</vt:lpstr>
      <vt:lpstr>Arial Narrow</vt:lpstr>
      <vt:lpstr>Calibri</vt:lpstr>
      <vt:lpstr>2_DCG template</vt:lpstr>
      <vt:lpstr>think-cell Slide</vt:lpstr>
      <vt:lpstr>Презентация PowerPoint</vt:lpstr>
      <vt:lpstr>Мазмұны</vt:lpstr>
      <vt:lpstr>Негізгі қорытындылар (3-тен 1)</vt:lpstr>
      <vt:lpstr>Негізгі қорытындылар (3-тен 2)</vt:lpstr>
      <vt:lpstr>Негізгі қорытындылар (3-тен 3)</vt:lpstr>
      <vt:lpstr>Еңбек нарығының параметрлерін болжау</vt:lpstr>
      <vt:lpstr>Презентация PowerPoint</vt:lpstr>
      <vt:lpstr>2025-2035 ж. салалар бойынша кадрларға жиынтық сұраныс</vt:lpstr>
      <vt:lpstr>2025-2035 ж. өңірлер бойынша кадрларға жиынтық сұраныс</vt:lpstr>
      <vt:lpstr>2025-2035 ж. жылдар бойынша кадрларға жиынтық сұраныс</vt:lpstr>
      <vt:lpstr>2025-2035 ж. мамандық топтары бойынша кадрларға жиынтық сұраныс</vt:lpstr>
      <vt:lpstr>2025-2035 жылдары ауыстыру бойынша кадрларға сұраныс</vt:lpstr>
      <vt:lpstr>2025-2035 ж. өңірлер мен салалар бойынша жиынтық сұраныс</vt:lpstr>
      <vt:lpstr>2025-2035 ж. жылдар мен өңірлер бойынша жиынтық сұраныс</vt:lpstr>
      <vt:lpstr>2025-2035 ж. жылдар мен салалар бойынша жиынтық сұраныс</vt:lpstr>
      <vt:lpstr>2025-2035 ж. жылдар мен мамандық топтары бойынша жиынтық сұраныс</vt:lpstr>
      <vt:lpstr>2025-2035 ж. өңірлер мен салалар бойынша жиынтық сұраныс</vt:lpstr>
      <vt:lpstr>2025-2035 ж. жылдар мен өңірлер бойынша жиынтық сұраныс</vt:lpstr>
      <vt:lpstr>2025-2035 ж. жылдар мен салалар бойынша жиынтық сұраныс</vt:lpstr>
      <vt:lpstr>2025-2035 ж. жылдар мен мамандық топтары бойынша жиынтық сұраныс</vt:lpstr>
      <vt:lpstr>2025-2035 ж. өңірлер мен салалар бойынша жиынтық сұраныс</vt:lpstr>
      <vt:lpstr>2025-2035 ж. жылдар мен өңірлер бойынша жиынтық сұраныс</vt:lpstr>
      <vt:lpstr>2025-2035 ж. жылдар мен салалар бойынша жиынтық сұраныс</vt:lpstr>
      <vt:lpstr>2025-2035 ж. жылдар мен мамандық топтары бойынша жиынтық сұраныс</vt:lpstr>
      <vt:lpstr>Презентация PowerPoint</vt:lpstr>
      <vt:lpstr>2025-2035 ж. салалар бойынша кадрларға жиынтық сұраныс</vt:lpstr>
      <vt:lpstr>2025-2035 ж. өңірлер бойынша кадрларға жиынтық сұраныс</vt:lpstr>
      <vt:lpstr>2025-2035 ж. жылдар бойынша кадрларға жиынтық сұраныс</vt:lpstr>
      <vt:lpstr>2025-2035 жылдары ауыстыру бойынша кадрларға сұраныс</vt:lpstr>
      <vt:lpstr>2025-2035 ж. өңірлер мен салалар бойынша жиынтық сұраныс</vt:lpstr>
      <vt:lpstr>2025-2035 ж. жылдар мен өңірлер бойынша жиынтық сұраныс</vt:lpstr>
      <vt:lpstr>2025-2035 ж. жылдар мен салалар бойынша жиынтық сұраныс</vt:lpstr>
      <vt:lpstr>2025-2035 ж. өңірлер мен салалар бойынша жиынтық сұраныс</vt:lpstr>
      <vt:lpstr>2025-2035 ж. жылдар мен өңірлер бойынша жиынтық сұраныс</vt:lpstr>
      <vt:lpstr>2025-2035 ж. жылдар мен салалар бойынша жиынтық сұраныс</vt:lpstr>
      <vt:lpstr>2025-2035 ж. өңірлер мен салалар бойынша жиынтық сұраныс</vt:lpstr>
      <vt:lpstr>2025-2035 ж. жылдар мен өңірлер бойынша жиынтық сұраныс</vt:lpstr>
      <vt:lpstr>2025-2035 ж. жылдар мен салалар бойынша жиынтық сұраныс</vt:lpstr>
      <vt:lpstr>Презентация PowerPoint</vt:lpstr>
      <vt:lpstr>2025-2035 ж. салалар бойынша кадрларға жиынтық сұраныс</vt:lpstr>
      <vt:lpstr>2025-2035 ж. өңірлер бойынша кадрларға жиынтық сұраныс</vt:lpstr>
      <vt:lpstr>2025-2035 ж. жылдар бойынша кадрларға жиынтық сұраныс</vt:lpstr>
      <vt:lpstr>2025-2035 жылдары ауыстыру бойынша кадрларға сұраныс</vt:lpstr>
      <vt:lpstr>2025-2035 ж. өңірлер мен салалар бойынша жиынтық сұраныс</vt:lpstr>
      <vt:lpstr>2025-2035 ж. жылдар мен өңірлер бойынша жиынтық сұраныс</vt:lpstr>
      <vt:lpstr>2025-2035 ж. жылдар мен салалар бойынша жиынтық сұраныс</vt:lpstr>
      <vt:lpstr>2025-2035 ж. өңірлер мен салалар бойынша жиынтық сұраныс</vt:lpstr>
      <vt:lpstr>2025-2035 ж. жылдар мен өңірлер бойынша жиынтық сұраныс</vt:lpstr>
      <vt:lpstr>2025-2035 ж. жылдар мен салалар бойынша жиынтық сұраныс</vt:lpstr>
      <vt:lpstr>2025-2035 ж. өңірлер мен салалар бойынша жиынтық сұраныс</vt:lpstr>
      <vt:lpstr>2025-2035 ж. жылдар мен өңірлер бойынша жиынтық сұраныс</vt:lpstr>
      <vt:lpstr>2025-2035 ж. жылдар мен салалар бойынша жиынтық сұраныс</vt:lpstr>
      <vt:lpstr>Презентация PowerPoint</vt:lpstr>
      <vt:lpstr>Базалық сценарий бойынша ең көп сұранысқа ие мамандықтар (4-тен 1) </vt:lpstr>
      <vt:lpstr>Базалық сценарий бойынша ең көп сұранысқа ие мамандықтар (4-тен 2) </vt:lpstr>
      <vt:lpstr>Базалық сценарий бойынша ең көп сұранысқа ие мамандықтар (4-тен 3) </vt:lpstr>
      <vt:lpstr>Базалық сценарий бойынша ең көп сұранысқа ие мамандықтар (4-тен 4) </vt:lpstr>
      <vt:lpstr>Оптимистік сценарий бойынша ең көп сұранысқа ие мамандықтар (4-тен 1) </vt:lpstr>
      <vt:lpstr>Оптимистік сценарий бойынша ең көп сұранысқа ие мамандықтар (4-тен 2) </vt:lpstr>
      <vt:lpstr>Оптимистік сценарий бойынша ең көп сұранысқа ие мамандықтар (4-тен 3) </vt:lpstr>
      <vt:lpstr>Оптимистік сценарий бойынша ең көп сұранысқа ие мамандықтар (4-тен 4) </vt:lpstr>
      <vt:lpstr>Пессимистік сценарий бойынша ең көп сұранысқа ие мамандықтар (4-тен 1) </vt:lpstr>
      <vt:lpstr>Пессимистік сценарий бойынша ең көп сұранысқа ие мамандықтар (4-тен 2) </vt:lpstr>
      <vt:lpstr>Пессимистік сценарий бойынша ең көп сұранысқа ие мамандықтар (4-тен 3) </vt:lpstr>
      <vt:lpstr>Пессимистік сценарий бойынша ең көп сұранысқа ие мамандықтар (4-тен 4) </vt:lpstr>
      <vt:lpstr>Презентация PowerPoint</vt:lpstr>
      <vt:lpstr>Базалық сценарий бойынша ең көп сұранысқа ие мамандықтар (4-тен 1) </vt:lpstr>
      <vt:lpstr>Базалық сценарий бойынша ең көп сұранысқа ие мамандықтар (4-тен 2) </vt:lpstr>
      <vt:lpstr>Базалық сценарий бойынша ең көп сұранысқа ие мамандықтар (4-тен 3) </vt:lpstr>
      <vt:lpstr>Базалық сценарий бойынша ең көп сұранысқа ие мамандықтар (4-тен 4) </vt:lpstr>
      <vt:lpstr>Оптимистік сценарий бойынша ең көп сұранысқа ие мамандықтар (4-тен 1) </vt:lpstr>
      <vt:lpstr>Оптимистік сценарий бойынша ең көп сұранысқа ие мамандықтар (4-тен 2) </vt:lpstr>
      <vt:lpstr>Оптимистік сценарий бойынша ең көп сұранысқа ие мамандықтар (4-тен 3) </vt:lpstr>
      <vt:lpstr>Оптимистік сценарий бойынша ең көп сұранысқа ие мамандықтар (4-тен 4) </vt:lpstr>
      <vt:lpstr>Пессимистік сценарий бойынша ең көп сұранысқа ие мамандықтар (4-тен 1) </vt:lpstr>
      <vt:lpstr>Пессимистік сценарий бойынша ең көп сұранысқа ие мамандықтар (4-тен 2) </vt:lpstr>
      <vt:lpstr>Пессимистік сценарий бойынша ең көп сұранысқа ие мамандықтар (4-тен 3) </vt:lpstr>
      <vt:lpstr>Пессимистік сценарий бойынша ең көп сұранысқа ие мамандықтар (4-тен 4) </vt:lpstr>
    </vt:vector>
  </TitlesOfParts>
  <Company>SPecialiST RePack</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My Name</dc:creator>
  <cp:lastModifiedBy>. .</cp:lastModifiedBy>
  <cp:revision>3647</cp:revision>
  <cp:lastPrinted>2019-06-28T10:19:12Z</cp:lastPrinted>
  <dcterms:created xsi:type="dcterms:W3CDTF">2018-04-01T08:04:46Z</dcterms:created>
  <dcterms:modified xsi:type="dcterms:W3CDTF">2025-04-18T04:32:55Z</dcterms:modified>
</cp:coreProperties>
</file>